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70" r:id="rId5"/>
    <p:sldId id="287" r:id="rId6"/>
    <p:sldId id="288" r:id="rId7"/>
    <p:sldId id="286" r:id="rId8"/>
    <p:sldId id="284" r:id="rId9"/>
    <p:sldId id="283" r:id="rId10"/>
    <p:sldId id="285" r:id="rId11"/>
    <p:sldId id="289" r:id="rId12"/>
    <p:sldId id="259" r:id="rId13"/>
    <p:sldId id="279" r:id="rId14"/>
    <p:sldId id="290" r:id="rId15"/>
    <p:sldId id="293" r:id="rId16"/>
    <p:sldId id="294" r:id="rId17"/>
    <p:sldId id="296" r:id="rId18"/>
    <p:sldId id="295" r:id="rId19"/>
    <p:sldId id="292" r:id="rId20"/>
    <p:sldId id="320" r:id="rId21"/>
    <p:sldId id="308" r:id="rId22"/>
    <p:sldId id="307" r:id="rId23"/>
    <p:sldId id="297" r:id="rId24"/>
    <p:sldId id="305" r:id="rId25"/>
    <p:sldId id="291" r:id="rId26"/>
    <p:sldId id="299" r:id="rId27"/>
    <p:sldId id="300" r:id="rId28"/>
    <p:sldId id="301" r:id="rId29"/>
    <p:sldId id="260" r:id="rId30"/>
    <p:sldId id="268" r:id="rId31"/>
    <p:sldId id="306" r:id="rId32"/>
    <p:sldId id="310" r:id="rId33"/>
    <p:sldId id="275" r:id="rId34"/>
    <p:sldId id="312" r:id="rId35"/>
    <p:sldId id="282" r:id="rId36"/>
    <p:sldId id="311" r:id="rId37"/>
    <p:sldId id="314" r:id="rId38"/>
    <p:sldId id="313" r:id="rId39"/>
    <p:sldId id="272" r:id="rId40"/>
    <p:sldId id="261" r:id="rId41"/>
    <p:sldId id="316" r:id="rId42"/>
    <p:sldId id="315" r:id="rId43"/>
    <p:sldId id="317" r:id="rId44"/>
    <p:sldId id="318" r:id="rId45"/>
    <p:sldId id="319" r:id="rId46"/>
    <p:sldId id="276" r:id="rId47"/>
    <p:sldId id="262" r:id="rId48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9CC"/>
    <a:srgbClr val="FFCCFF"/>
    <a:srgbClr val="84C89D"/>
    <a:srgbClr val="58B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3971" autoAdjust="0"/>
  </p:normalViewPr>
  <p:slideViewPr>
    <p:cSldViewPr snapToGrid="0">
      <p:cViewPr varScale="1">
        <p:scale>
          <a:sx n="64" d="100"/>
          <a:sy n="64" d="100"/>
        </p:scale>
        <p:origin x="7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en-US" sz="2800" b="1" dirty="0" smtClean="0"/>
              <a:t>APP</a:t>
            </a:r>
            <a:r>
              <a:rPr lang="zh-TW" altLang="en-US" sz="2800" b="1" dirty="0" smtClean="0"/>
              <a:t>服務統計</a:t>
            </a:r>
            <a:endParaRPr lang="en-US" sz="28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'2024'!$B$11</c:f>
              <c:strCache>
                <c:ptCount val="1"/>
                <c:pt idx="0">
                  <c:v>APP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'2024'!$A$12:$A$18</c:f>
              <c:strCache>
                <c:ptCount val="6"/>
                <c:pt idx="0">
                  <c:v>下載人次</c:v>
                </c:pt>
                <c:pt idx="1">
                  <c:v>問答服務使用人次</c:v>
                </c:pt>
                <c:pt idx="2">
                  <c:v>最新消息瀏覽人次</c:v>
                </c:pt>
                <c:pt idx="3">
                  <c:v>各項服務點閱人次</c:v>
                </c:pt>
                <c:pt idx="4">
                  <c:v>行動條碼使用人次</c:v>
                </c:pt>
                <c:pt idx="5">
                  <c:v>推播訊息則數</c:v>
                </c:pt>
              </c:strCache>
            </c:strRef>
          </c:cat>
          <c:val>
            <c:numRef>
              <c:f>'2024'!$B$12:$B$18</c:f>
              <c:numCache>
                <c:formatCode>General</c:formatCode>
                <c:ptCount val="6"/>
                <c:pt idx="0">
                  <c:v>2798</c:v>
                </c:pt>
                <c:pt idx="1">
                  <c:v>452</c:v>
                </c:pt>
                <c:pt idx="2">
                  <c:v>694</c:v>
                </c:pt>
                <c:pt idx="3">
                  <c:v>4552</c:v>
                </c:pt>
                <c:pt idx="4">
                  <c:v>13665</c:v>
                </c:pt>
                <c:pt idx="5">
                  <c:v>17407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9F-401D-AE08-4BCAAE710A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3595432"/>
        <c:axId val="823596744"/>
      </c:lineChart>
      <c:catAx>
        <c:axId val="823595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823596744"/>
        <c:crosses val="autoZero"/>
        <c:auto val="1"/>
        <c:lblAlgn val="ctr"/>
        <c:lblOffset val="100"/>
        <c:noMultiLvlLbl val="0"/>
      </c:catAx>
      <c:valAx>
        <c:axId val="823596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8235954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200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zh-TW" altLang="en-US" sz="2000" b="1" dirty="0" smtClean="0"/>
              <a:t>線上課程統計</a:t>
            </a:r>
            <a:endParaRPr lang="zh-TW" sz="20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工作表1!$I$1</c:f>
              <c:strCache>
                <c:ptCount val="1"/>
                <c:pt idx="0">
                  <c:v>總觀看數</c:v>
                </c:pt>
              </c:strCache>
            </c:strRef>
          </c:tx>
          <c:spPr>
            <a:solidFill>
              <a:srgbClr val="84C89D"/>
            </a:solidFill>
            <a:ln>
              <a:noFill/>
            </a:ln>
            <a:effectLst/>
          </c:spPr>
          <c:invertIfNegative val="0"/>
          <c:cat>
            <c:strRef>
              <c:f>工作表1!$G$2:$G$8</c:f>
              <c:strCache>
                <c:ptCount val="6"/>
                <c:pt idx="0">
                  <c:v>圖書館資源解說</c:v>
                </c:pt>
                <c:pt idx="1">
                  <c:v>研究生論文上傳</c:v>
                </c:pt>
                <c:pt idx="2">
                  <c:v>書目文獻管理</c:v>
                </c:pt>
                <c:pt idx="3">
                  <c:v>資料庫解說</c:v>
                </c:pt>
                <c:pt idx="4">
                  <c:v>電子書教育訓練</c:v>
                </c:pt>
                <c:pt idx="5">
                  <c:v>Turnitin 比對系統解說</c:v>
                </c:pt>
              </c:strCache>
              <c:extLst/>
            </c:strRef>
          </c:cat>
          <c:val>
            <c:numRef>
              <c:f>工作表1!$I$2:$I$8</c:f>
              <c:numCache>
                <c:formatCode>_-* #,##0_-;\-* #,##0_-;_-* "-"??_-;_-@_-</c:formatCode>
                <c:ptCount val="6"/>
                <c:pt idx="0">
                  <c:v>1239</c:v>
                </c:pt>
                <c:pt idx="1">
                  <c:v>283</c:v>
                </c:pt>
                <c:pt idx="2">
                  <c:v>418</c:v>
                </c:pt>
                <c:pt idx="3">
                  <c:v>701</c:v>
                </c:pt>
                <c:pt idx="4">
                  <c:v>3987</c:v>
                </c:pt>
                <c:pt idx="5">
                  <c:v>862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769-46C5-80CD-13DF8D8E1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7400192"/>
        <c:axId val="957402488"/>
      </c:barChart>
      <c:lineChart>
        <c:grouping val="standard"/>
        <c:varyColors val="0"/>
        <c:ser>
          <c:idx val="0"/>
          <c:order val="0"/>
          <c:tx>
            <c:strRef>
              <c:f>工作表1!$H$1</c:f>
              <c:strCache>
                <c:ptCount val="1"/>
                <c:pt idx="0">
                  <c:v>影片數</c:v>
                </c:pt>
              </c:strCache>
            </c:strRef>
          </c:tx>
          <c:spPr>
            <a:ln w="28575" cap="rnd">
              <a:solidFill>
                <a:srgbClr val="FF99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99CC"/>
              </a:solidFill>
              <a:ln w="9525">
                <a:solidFill>
                  <a:srgbClr val="FF99CC"/>
                </a:solidFill>
              </a:ln>
              <a:effectLst/>
            </c:spPr>
          </c:marker>
          <c:cat>
            <c:strRef>
              <c:f>工作表1!$G$2:$G$8</c:f>
              <c:strCache>
                <c:ptCount val="6"/>
                <c:pt idx="0">
                  <c:v>圖書館資源解說</c:v>
                </c:pt>
                <c:pt idx="1">
                  <c:v>研究生論文上傳</c:v>
                </c:pt>
                <c:pt idx="2">
                  <c:v>書目文獻管理</c:v>
                </c:pt>
                <c:pt idx="3">
                  <c:v>資料庫解說</c:v>
                </c:pt>
                <c:pt idx="4">
                  <c:v>電子書教育訓練</c:v>
                </c:pt>
                <c:pt idx="5">
                  <c:v>Turnitin 比對系統解說</c:v>
                </c:pt>
              </c:strCache>
              <c:extLst/>
            </c:strRef>
          </c:cat>
          <c:val>
            <c:numRef>
              <c:f>工作表1!$H$2:$H$8</c:f>
              <c:numCache>
                <c:formatCode>General</c:formatCode>
                <c:ptCount val="6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2</c:v>
                </c:pt>
                <c:pt idx="4">
                  <c:v>6</c:v>
                </c:pt>
                <c:pt idx="5">
                  <c:v>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B769-46C5-80CD-13DF8D8E1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57426760"/>
        <c:axId val="957418888"/>
      </c:lineChart>
      <c:catAx>
        <c:axId val="95740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957402488"/>
        <c:crosses val="autoZero"/>
        <c:auto val="1"/>
        <c:lblAlgn val="ctr"/>
        <c:lblOffset val="100"/>
        <c:noMultiLvlLbl val="0"/>
      </c:catAx>
      <c:valAx>
        <c:axId val="957402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957400192"/>
        <c:crosses val="autoZero"/>
        <c:crossBetween val="between"/>
      </c:valAx>
      <c:valAx>
        <c:axId val="95741888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957426760"/>
        <c:crosses val="max"/>
        <c:crossBetween val="between"/>
      </c:valAx>
      <c:catAx>
        <c:axId val="957426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5741888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9B2EB1-749A-4ABF-BDFD-F8028A80E4C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AF478390-F9E5-4320-A5F8-5AD265C0B456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rPr>
            <a:t>吸引未追蹤</a:t>
          </a:r>
          <a:r>
            <a:rPr lang="en-US" altLang="zh-TW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rPr>
            <a:t/>
          </a:r>
          <a:br>
            <a:rPr lang="en-US" altLang="zh-TW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rPr>
          </a:br>
          <a:r>
            <a:rPr lang="zh-TW" altLang="en-US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rPr>
            <a:t>讀者</a:t>
          </a:r>
          <a:endParaRPr lang="zh-TW" altLang="en-US" dirty="0"/>
        </a:p>
      </dgm:t>
    </dgm:pt>
    <dgm:pt modelId="{53705460-2903-4947-97AC-5E1771BF2C08}" type="parTrans" cxnId="{F910ADFF-73B9-4965-B3F0-6A48E1AA47F4}">
      <dgm:prSet/>
      <dgm:spPr/>
      <dgm:t>
        <a:bodyPr/>
        <a:lstStyle/>
        <a:p>
          <a:endParaRPr lang="zh-TW" altLang="en-US"/>
        </a:p>
      </dgm:t>
    </dgm:pt>
    <dgm:pt modelId="{DB2A59C4-8090-4760-900D-46CF2CB45413}" type="sibTrans" cxnId="{F910ADFF-73B9-4965-B3F0-6A48E1AA47F4}">
      <dgm:prSet/>
      <dgm:spPr/>
      <dgm:t>
        <a:bodyPr/>
        <a:lstStyle/>
        <a:p>
          <a:endParaRPr lang="zh-TW" altLang="en-US"/>
        </a:p>
      </dgm:t>
    </dgm:pt>
    <dgm:pt modelId="{A04DA87E-0784-41D8-9D65-A6C6EDBE3066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rPr>
            <a:t>置入行銷</a:t>
          </a:r>
          <a:endParaRPr lang="zh-TW" altLang="en-US" dirty="0"/>
        </a:p>
      </dgm:t>
    </dgm:pt>
    <dgm:pt modelId="{FBD2ED29-E8A0-46EF-8CE4-4EEE2B0C0D24}" type="parTrans" cxnId="{D662DF30-5C16-4CAD-865A-E057BFA58457}">
      <dgm:prSet/>
      <dgm:spPr/>
      <dgm:t>
        <a:bodyPr/>
        <a:lstStyle/>
        <a:p>
          <a:endParaRPr lang="zh-TW" altLang="en-US"/>
        </a:p>
      </dgm:t>
    </dgm:pt>
    <dgm:pt modelId="{1803E741-FC3A-4812-836B-00B50BC0A501}" type="sibTrans" cxnId="{D662DF30-5C16-4CAD-865A-E057BFA58457}">
      <dgm:prSet/>
      <dgm:spPr/>
      <dgm:t>
        <a:bodyPr/>
        <a:lstStyle/>
        <a:p>
          <a:endParaRPr lang="zh-TW" altLang="en-US"/>
        </a:p>
      </dgm:t>
    </dgm:pt>
    <dgm:pt modelId="{4E47168E-35EC-49F0-9026-302E1A0918F9}">
      <dgm:prSet phldrT="[文字]"/>
      <dgm:spPr/>
      <dgm:t>
        <a:bodyPr/>
        <a:lstStyle/>
        <a:p>
          <a:r>
            <a:rPr lang="en-US" altLang="zh-TW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rPr>
            <a:t>#</a:t>
          </a:r>
          <a:br>
            <a:rPr lang="en-US" altLang="zh-TW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rPr>
          </a:br>
          <a:r>
            <a:rPr lang="zh-TW" altLang="en-US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rPr>
            <a:t>按讚</a:t>
          </a:r>
          <a:r>
            <a:rPr lang="en-US" altLang="zh-TW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rPr>
            <a:t/>
          </a:r>
          <a:br>
            <a:rPr lang="en-US" altLang="zh-TW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rPr>
          </a:br>
          <a:r>
            <a:rPr lang="zh-TW" altLang="en-US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rPr>
            <a:t>分享</a:t>
          </a:r>
          <a:endParaRPr lang="zh-TW" altLang="en-US" dirty="0"/>
        </a:p>
      </dgm:t>
    </dgm:pt>
    <dgm:pt modelId="{B8F88655-7480-4874-856C-F921396C23E7}" type="parTrans" cxnId="{5CA35069-A06D-4CE7-9A43-85A3C95DB5B3}">
      <dgm:prSet/>
      <dgm:spPr/>
      <dgm:t>
        <a:bodyPr/>
        <a:lstStyle/>
        <a:p>
          <a:endParaRPr lang="zh-TW" altLang="en-US"/>
        </a:p>
      </dgm:t>
    </dgm:pt>
    <dgm:pt modelId="{F7A99100-EA45-45DB-9EBB-F5731B3D5AD9}" type="sibTrans" cxnId="{5CA35069-A06D-4CE7-9A43-85A3C95DB5B3}">
      <dgm:prSet/>
      <dgm:spPr/>
      <dgm:t>
        <a:bodyPr/>
        <a:lstStyle/>
        <a:p>
          <a:endParaRPr lang="zh-TW" altLang="en-US"/>
        </a:p>
      </dgm:t>
    </dgm:pt>
    <dgm:pt modelId="{3BC576DF-C85B-4F23-99FE-D062065C4F00}" type="pres">
      <dgm:prSet presAssocID="{A69B2EB1-749A-4ABF-BDFD-F8028A80E4C9}" presName="arrowDiagram" presStyleCnt="0">
        <dgm:presLayoutVars>
          <dgm:chMax val="5"/>
          <dgm:dir/>
          <dgm:resizeHandles val="exact"/>
        </dgm:presLayoutVars>
      </dgm:prSet>
      <dgm:spPr/>
    </dgm:pt>
    <dgm:pt modelId="{EAE701A8-8067-4642-A2CB-5A8CF302E7ED}" type="pres">
      <dgm:prSet presAssocID="{A69B2EB1-749A-4ABF-BDFD-F8028A80E4C9}" presName="arrow" presStyleLbl="bgShp" presStyleIdx="0" presStyleCnt="1"/>
      <dgm:spPr>
        <a:solidFill>
          <a:srgbClr val="FF99C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isometricOffAxis1Right"/>
          <a:lightRig rig="threePt" dir="t"/>
        </a:scene3d>
        <a:sp3d>
          <a:bevelT w="165100" prst="coolSlant"/>
        </a:sp3d>
      </dgm:spPr>
    </dgm:pt>
    <dgm:pt modelId="{B1D3565A-5725-4AD3-B981-8B9A56542B40}" type="pres">
      <dgm:prSet presAssocID="{A69B2EB1-749A-4ABF-BDFD-F8028A80E4C9}" presName="arrowDiagram3" presStyleCnt="0"/>
      <dgm:spPr/>
    </dgm:pt>
    <dgm:pt modelId="{710768E4-B317-4A9D-BD19-D590361CE3CE}" type="pres">
      <dgm:prSet presAssocID="{AF478390-F9E5-4320-A5F8-5AD265C0B456}" presName="bullet3a" presStyleLbl="node1" presStyleIdx="0" presStyleCnt="3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</dgm:pt>
    <dgm:pt modelId="{C705A3A6-D65F-4F67-B976-8C65D6AA9F1C}" type="pres">
      <dgm:prSet presAssocID="{AF478390-F9E5-4320-A5F8-5AD265C0B456}" presName="textBox3a" presStyleLbl="revTx" presStyleIdx="0" presStyleCnt="3" custScaleX="143551" custScaleY="149248" custLinFactNeighborX="36217" custLinFactNeighborY="3730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477C94-C6FF-4456-825D-CE11EB212262}" type="pres">
      <dgm:prSet presAssocID="{A04DA87E-0784-41D8-9D65-A6C6EDBE3066}" presName="bullet3b" presStyleLbl="node1" presStyleIdx="1" presStyleCnt="3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</dgm:pt>
    <dgm:pt modelId="{B00C4C26-1976-47CD-B73B-923F13949157}" type="pres">
      <dgm:prSet presAssocID="{A04DA87E-0784-41D8-9D65-A6C6EDBE3066}" presName="textBox3b" presStyleLbl="revTx" presStyleIdx="1" presStyleCnt="3" custScaleX="140990" custLinFactNeighborX="-6248" custLinFactNeighborY="77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42ED3D-F2D5-4966-AE00-9191B00F1A90}" type="pres">
      <dgm:prSet presAssocID="{4E47168E-35EC-49F0-9026-302E1A0918F9}" presName="bullet3c" presStyleLbl="node1" presStyleIdx="2" presStyleCnt="3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 w="165100" prst="coolSlant"/>
        </a:sp3d>
      </dgm:spPr>
    </dgm:pt>
    <dgm:pt modelId="{47D79AC4-B070-4287-8289-4B1B42B50E09}" type="pres">
      <dgm:prSet presAssocID="{4E47168E-35EC-49F0-9026-302E1A0918F9}" presName="textBox3c" presStyleLbl="revTx" presStyleIdx="2" presStyleCnt="3" custLinFactNeighborX="-16367" custLinFactNeighborY="9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B574D35-18EE-4148-B408-D14A3E75327B}" type="presOf" srcId="{AF478390-F9E5-4320-A5F8-5AD265C0B456}" destId="{C705A3A6-D65F-4F67-B976-8C65D6AA9F1C}" srcOrd="0" destOrd="0" presId="urn:microsoft.com/office/officeart/2005/8/layout/arrow2"/>
    <dgm:cxn modelId="{D662DF30-5C16-4CAD-865A-E057BFA58457}" srcId="{A69B2EB1-749A-4ABF-BDFD-F8028A80E4C9}" destId="{A04DA87E-0784-41D8-9D65-A6C6EDBE3066}" srcOrd="1" destOrd="0" parTransId="{FBD2ED29-E8A0-46EF-8CE4-4EEE2B0C0D24}" sibTransId="{1803E741-FC3A-4812-836B-00B50BC0A501}"/>
    <dgm:cxn modelId="{AF8432D8-6B7E-415D-A0C9-772D13B82EC0}" type="presOf" srcId="{A69B2EB1-749A-4ABF-BDFD-F8028A80E4C9}" destId="{3BC576DF-C85B-4F23-99FE-D062065C4F00}" srcOrd="0" destOrd="0" presId="urn:microsoft.com/office/officeart/2005/8/layout/arrow2"/>
    <dgm:cxn modelId="{A7ACEC6A-F8F9-462B-B6A4-DFF25CBDA951}" type="presOf" srcId="{4E47168E-35EC-49F0-9026-302E1A0918F9}" destId="{47D79AC4-B070-4287-8289-4B1B42B50E09}" srcOrd="0" destOrd="0" presId="urn:microsoft.com/office/officeart/2005/8/layout/arrow2"/>
    <dgm:cxn modelId="{F910ADFF-73B9-4965-B3F0-6A48E1AA47F4}" srcId="{A69B2EB1-749A-4ABF-BDFD-F8028A80E4C9}" destId="{AF478390-F9E5-4320-A5F8-5AD265C0B456}" srcOrd="0" destOrd="0" parTransId="{53705460-2903-4947-97AC-5E1771BF2C08}" sibTransId="{DB2A59C4-8090-4760-900D-46CF2CB45413}"/>
    <dgm:cxn modelId="{956100EF-E328-4A70-9E6F-0C338DBDDC08}" type="presOf" srcId="{A04DA87E-0784-41D8-9D65-A6C6EDBE3066}" destId="{B00C4C26-1976-47CD-B73B-923F13949157}" srcOrd="0" destOrd="0" presId="urn:microsoft.com/office/officeart/2005/8/layout/arrow2"/>
    <dgm:cxn modelId="{5CA35069-A06D-4CE7-9A43-85A3C95DB5B3}" srcId="{A69B2EB1-749A-4ABF-BDFD-F8028A80E4C9}" destId="{4E47168E-35EC-49F0-9026-302E1A0918F9}" srcOrd="2" destOrd="0" parTransId="{B8F88655-7480-4874-856C-F921396C23E7}" sibTransId="{F7A99100-EA45-45DB-9EBB-F5731B3D5AD9}"/>
    <dgm:cxn modelId="{9991B606-5051-4024-BB41-61C90851032A}" type="presParOf" srcId="{3BC576DF-C85B-4F23-99FE-D062065C4F00}" destId="{EAE701A8-8067-4642-A2CB-5A8CF302E7ED}" srcOrd="0" destOrd="0" presId="urn:microsoft.com/office/officeart/2005/8/layout/arrow2"/>
    <dgm:cxn modelId="{CB9AD5DF-06E4-4997-AA41-6689A3D0FAE7}" type="presParOf" srcId="{3BC576DF-C85B-4F23-99FE-D062065C4F00}" destId="{B1D3565A-5725-4AD3-B981-8B9A56542B40}" srcOrd="1" destOrd="0" presId="urn:microsoft.com/office/officeart/2005/8/layout/arrow2"/>
    <dgm:cxn modelId="{1B268347-11B6-4BC1-A6E6-13B253C2D2FF}" type="presParOf" srcId="{B1D3565A-5725-4AD3-B981-8B9A56542B40}" destId="{710768E4-B317-4A9D-BD19-D590361CE3CE}" srcOrd="0" destOrd="0" presId="urn:microsoft.com/office/officeart/2005/8/layout/arrow2"/>
    <dgm:cxn modelId="{A74D05F6-199B-49BD-8272-C527A5B033DD}" type="presParOf" srcId="{B1D3565A-5725-4AD3-B981-8B9A56542B40}" destId="{C705A3A6-D65F-4F67-B976-8C65D6AA9F1C}" srcOrd="1" destOrd="0" presId="urn:microsoft.com/office/officeart/2005/8/layout/arrow2"/>
    <dgm:cxn modelId="{E9205EFB-26D1-4A55-B1B0-9BB97E6502FC}" type="presParOf" srcId="{B1D3565A-5725-4AD3-B981-8B9A56542B40}" destId="{AF477C94-C6FF-4456-825D-CE11EB212262}" srcOrd="2" destOrd="0" presId="urn:microsoft.com/office/officeart/2005/8/layout/arrow2"/>
    <dgm:cxn modelId="{6299B871-68FF-4CAC-86EA-F537F3C2D195}" type="presParOf" srcId="{B1D3565A-5725-4AD3-B981-8B9A56542B40}" destId="{B00C4C26-1976-47CD-B73B-923F13949157}" srcOrd="3" destOrd="0" presId="urn:microsoft.com/office/officeart/2005/8/layout/arrow2"/>
    <dgm:cxn modelId="{07B619DE-94D3-4B27-90C1-DF91F4726F4A}" type="presParOf" srcId="{B1D3565A-5725-4AD3-B981-8B9A56542B40}" destId="{7E42ED3D-F2D5-4966-AE00-9191B00F1A90}" srcOrd="4" destOrd="0" presId="urn:microsoft.com/office/officeart/2005/8/layout/arrow2"/>
    <dgm:cxn modelId="{51B5F996-6AE6-4CCB-92C6-B022A13F70EC}" type="presParOf" srcId="{B1D3565A-5725-4AD3-B981-8B9A56542B40}" destId="{47D79AC4-B070-4287-8289-4B1B42B50E09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E701A8-8067-4642-A2CB-5A8CF302E7ED}">
      <dsp:nvSpPr>
        <dsp:cNvPr id="0" name=""/>
        <dsp:cNvSpPr/>
      </dsp:nvSpPr>
      <dsp:spPr>
        <a:xfrm>
          <a:off x="0" y="1406597"/>
          <a:ext cx="3954671" cy="2471669"/>
        </a:xfrm>
        <a:prstGeom prst="swooshArrow">
          <a:avLst>
            <a:gd name="adj1" fmla="val 25000"/>
            <a:gd name="adj2" fmla="val 25000"/>
          </a:avLst>
        </a:prstGeom>
        <a:solidFill>
          <a:srgbClr val="FF99C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isometricOffAxis1Righ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768E4-B317-4A9D-BD19-D590361CE3CE}">
      <dsp:nvSpPr>
        <dsp:cNvPr id="0" name=""/>
        <dsp:cNvSpPr/>
      </dsp:nvSpPr>
      <dsp:spPr>
        <a:xfrm>
          <a:off x="502243" y="3112543"/>
          <a:ext cx="102821" cy="102821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5A3A6-D65F-4F67-B976-8C65D6AA9F1C}">
      <dsp:nvSpPr>
        <dsp:cNvPr id="0" name=""/>
        <dsp:cNvSpPr/>
      </dsp:nvSpPr>
      <dsp:spPr>
        <a:xfrm>
          <a:off x="686723" y="3254522"/>
          <a:ext cx="1322733" cy="1066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483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rPr>
            <a:t>吸引未追蹤</a:t>
          </a:r>
          <a:r>
            <a:rPr lang="en-US" altLang="zh-TW" sz="19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rPr>
            <a:t/>
          </a:r>
          <a:br>
            <a:rPr lang="en-US" altLang="zh-TW" sz="19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rPr>
          </a:br>
          <a:r>
            <a:rPr lang="zh-TW" altLang="en-US" sz="19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rPr>
            <a:t>讀者</a:t>
          </a:r>
          <a:endParaRPr lang="zh-TW" altLang="en-US" sz="1900" kern="1200" dirty="0"/>
        </a:p>
      </dsp:txBody>
      <dsp:txXfrm>
        <a:off x="686723" y="3254522"/>
        <a:ext cx="1322733" cy="1066097"/>
      </dsp:txXfrm>
    </dsp:sp>
    <dsp:sp modelId="{AF477C94-C6FF-4456-825D-CE11EB212262}">
      <dsp:nvSpPr>
        <dsp:cNvPr id="0" name=""/>
        <dsp:cNvSpPr/>
      </dsp:nvSpPr>
      <dsp:spPr>
        <a:xfrm>
          <a:off x="1409840" y="2440744"/>
          <a:ext cx="185869" cy="185869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C4C26-1976-47CD-B73B-923F13949157}">
      <dsp:nvSpPr>
        <dsp:cNvPr id="0" name=""/>
        <dsp:cNvSpPr/>
      </dsp:nvSpPr>
      <dsp:spPr>
        <a:xfrm>
          <a:off x="1248951" y="2638355"/>
          <a:ext cx="1338165" cy="1344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488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rPr>
            <a:t>置入行銷</a:t>
          </a:r>
          <a:endParaRPr lang="zh-TW" altLang="en-US" sz="1900" kern="1200" dirty="0"/>
        </a:p>
      </dsp:txBody>
      <dsp:txXfrm>
        <a:off x="1248951" y="2638355"/>
        <a:ext cx="1338165" cy="1344588"/>
      </dsp:txXfrm>
    </dsp:sp>
    <dsp:sp modelId="{7E42ED3D-F2D5-4966-AE00-9191B00F1A90}">
      <dsp:nvSpPr>
        <dsp:cNvPr id="0" name=""/>
        <dsp:cNvSpPr/>
      </dsp:nvSpPr>
      <dsp:spPr>
        <a:xfrm>
          <a:off x="2501329" y="2031930"/>
          <a:ext cx="257053" cy="257053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79AC4-B070-4287-8289-4B1B42B50E09}">
      <dsp:nvSpPr>
        <dsp:cNvPr id="0" name=""/>
        <dsp:cNvSpPr/>
      </dsp:nvSpPr>
      <dsp:spPr>
        <a:xfrm>
          <a:off x="2474513" y="2176106"/>
          <a:ext cx="949121" cy="17178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207" tIns="0" rIns="0" bIns="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rPr>
            <a:t>#</a:t>
          </a:r>
          <a:br>
            <a:rPr lang="en-US" altLang="zh-TW" sz="19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rPr>
          </a:br>
          <a:r>
            <a:rPr lang="zh-TW" altLang="en-US" sz="19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rPr>
            <a:t>按讚</a:t>
          </a:r>
          <a:r>
            <a:rPr lang="en-US" altLang="zh-TW" sz="19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rPr>
            <a:t/>
          </a:r>
          <a:br>
            <a:rPr lang="en-US" altLang="zh-TW" sz="19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rPr>
          </a:br>
          <a:r>
            <a:rPr lang="zh-TW" altLang="en-US" sz="1900" b="1" kern="12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rPr>
            <a:t>分享</a:t>
          </a:r>
          <a:endParaRPr lang="zh-TW" altLang="en-US" sz="1900" kern="1200" dirty="0"/>
        </a:p>
      </dsp:txBody>
      <dsp:txXfrm>
        <a:off x="2474513" y="2176106"/>
        <a:ext cx="949121" cy="17178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EF96A-FE11-4A91-9E08-C405A211235D}" type="datetimeFigureOut">
              <a:rPr lang="zh-CN" altLang="en-US" smtClean="0"/>
              <a:t>2024/8/19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FCA4B-A1EE-48D0-AFA9-597707F013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29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CA4B-A1EE-48D0-AFA9-597707F0134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324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好友人數無限制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4BE4-6ABB-4DFC-88F2-21DB0926AD8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372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4BE4-6ABB-4DFC-88F2-21DB0926AD8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0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4BE4-6ABB-4DFC-88F2-21DB0926AD8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059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4BE4-6ABB-4DFC-88F2-21DB0926AD8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013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CA4B-A1EE-48D0-AFA9-597707F01342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679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101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4BE4-6ABB-4DFC-88F2-21DB0926AD8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838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4BE4-6ABB-4DFC-88F2-21DB0926AD8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275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CA4B-A1EE-48D0-AFA9-597707F01342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2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CA4B-A1EE-48D0-AFA9-597707F01342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2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CA4B-A1EE-48D0-AFA9-597707F0134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3674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CA4B-A1EE-48D0-AFA9-597707F01342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470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4BE4-6ABB-4DFC-88F2-21DB0926AD8D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63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4BE4-6ABB-4DFC-88F2-21DB0926AD8D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288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CA4B-A1EE-48D0-AFA9-597707F01342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692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407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位訂閱者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•188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部影片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CA4B-A1EE-48D0-AFA9-597707F01342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744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CA4B-A1EE-48D0-AFA9-597707F01342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0092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CA4B-A1EE-48D0-AFA9-597707F01342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60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CA4B-A1EE-48D0-AFA9-597707F0134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984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4BE4-6ABB-4DFC-88F2-21DB0926AD8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476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全世界</a:t>
            </a:r>
            <a:r>
              <a:rPr lang="en-US" altLang="zh-TW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14</a:t>
            </a:r>
            <a:r>
              <a:rPr lang="zh-TW" altLang="en-US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個單位申請，每年只挑</a:t>
            </a:r>
            <a:r>
              <a:rPr lang="en-US" altLang="zh-TW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1</a:t>
            </a:r>
            <a:r>
              <a:rPr lang="zh-TW" altLang="en-US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個單位補助</a:t>
            </a:r>
            <a:endParaRPr lang="en-US" altLang="zh-TW" dirty="0" smtClean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  <a:sym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CA4B-A1EE-48D0-AFA9-597707F0134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770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FCA4B-A1EE-48D0-AFA9-597707F0134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0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4BE4-6ABB-4DFC-88F2-21DB0926AD8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14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569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832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zh-TW" smtClean="0">
                <a:latin typeface="Source Han Sans TC"/>
                <a:ea typeface="Source Han Sans TC"/>
              </a:rPr>
              <a:t>按一下此處編輯母版標題樣式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zh-TW" smtClean="0">
                <a:latin typeface="Source Han Sans TC"/>
                <a:ea typeface="Source Han Sans TC"/>
              </a:rPr>
              <a:t>按一下以編輯母版副標題樣式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EDE3D65-02B0-4E52-9488-39806328FB5A}" type="datetimeFigureOut">
              <a:rPr lang="zh-TW" altLang="zh-TW" sz="1100" smtClean="0">
                <a:latin typeface="Source Han Sans TC"/>
                <a:ea typeface="Source Han Sans TC"/>
              </a:rPr>
              <a:t>2024/8/19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55F1C0A-02B7-48B8-9FD4-9FBC5AB8619B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087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mtClean="0">
                <a:latin typeface="Source Han Sans TC"/>
                <a:ea typeface="Source Han Sans TC"/>
              </a:rPr>
              <a:t>按一下此處編輯母版標題樣式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vert">
            <a:normAutofit/>
          </a:bodyPr>
          <a:lstStyle/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  <a:p>
            <a:pPr lvl="1"/>
            <a:r>
              <a:rPr lang="zh-TW" altLang="zh-TW" smtClean="0">
                <a:latin typeface="Source Han Sans TC"/>
                <a:ea typeface="Source Han Sans TC"/>
              </a:rPr>
              <a:t>第二級</a:t>
            </a:r>
          </a:p>
          <a:p>
            <a:pPr lvl="2"/>
            <a:r>
              <a:rPr lang="zh-TW" altLang="zh-TW" smtClean="0">
                <a:latin typeface="Source Han Sans TC"/>
                <a:ea typeface="Source Han Sans TC"/>
              </a:rPr>
              <a:t>第三級</a:t>
            </a:r>
          </a:p>
          <a:p>
            <a:pPr lvl="3"/>
            <a:r>
              <a:rPr lang="zh-TW" altLang="zh-TW" smtClean="0">
                <a:latin typeface="Source Han Sans TC"/>
                <a:ea typeface="Source Han Sans TC"/>
              </a:rPr>
              <a:t>第四級</a:t>
            </a:r>
          </a:p>
          <a:p>
            <a:pPr lvl="4"/>
            <a:r>
              <a:rPr lang="zh-TW" altLang="zh-TW" smtClean="0">
                <a:latin typeface="Source Han Sans TC"/>
                <a:ea typeface="Source Han Sans TC"/>
              </a:rPr>
              <a:t>第五級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EDE3D65-02B0-4E52-9488-39806328FB5A}" type="datetimeFigureOut">
              <a:rPr lang="zh-TW" altLang="zh-TW" sz="1100" smtClean="0">
                <a:latin typeface="Source Han Sans TC"/>
                <a:ea typeface="Source Han Sans TC"/>
              </a:rPr>
              <a:t>2024/8/19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55F1C0A-02B7-48B8-9FD4-9FBC5AB8619B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018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vert">
            <a:normAutofit/>
          </a:bodyPr>
          <a:lstStyle/>
          <a:p>
            <a:r>
              <a:rPr lang="zh-TW" altLang="zh-TW" smtClean="0">
                <a:latin typeface="Source Han Sans TC"/>
                <a:ea typeface="Source Han Sans TC"/>
              </a:rPr>
              <a:t>按一下此處編輯母版標題樣式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vert">
            <a:normAutofit/>
          </a:bodyPr>
          <a:lstStyle/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  <a:p>
            <a:pPr lvl="1"/>
            <a:r>
              <a:rPr lang="zh-TW" altLang="zh-TW" smtClean="0">
                <a:latin typeface="Source Han Sans TC"/>
                <a:ea typeface="Source Han Sans TC"/>
              </a:rPr>
              <a:t>第二級</a:t>
            </a:r>
          </a:p>
          <a:p>
            <a:pPr lvl="2"/>
            <a:r>
              <a:rPr lang="zh-TW" altLang="zh-TW" smtClean="0">
                <a:latin typeface="Source Han Sans TC"/>
                <a:ea typeface="Source Han Sans TC"/>
              </a:rPr>
              <a:t>第三級</a:t>
            </a:r>
          </a:p>
          <a:p>
            <a:pPr lvl="3"/>
            <a:r>
              <a:rPr lang="zh-TW" altLang="zh-TW" smtClean="0">
                <a:latin typeface="Source Han Sans TC"/>
                <a:ea typeface="Source Han Sans TC"/>
              </a:rPr>
              <a:t>第四級</a:t>
            </a:r>
          </a:p>
          <a:p>
            <a:pPr lvl="4"/>
            <a:r>
              <a:rPr lang="zh-TW" altLang="zh-TW" smtClean="0">
                <a:latin typeface="Source Han Sans TC"/>
                <a:ea typeface="Source Han Sans TC"/>
              </a:rPr>
              <a:t>第五級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EDE3D65-02B0-4E52-9488-39806328FB5A}" type="datetimeFigureOut">
              <a:rPr lang="zh-TW" altLang="zh-TW" sz="1100" smtClean="0">
                <a:latin typeface="Source Han Sans TC"/>
                <a:ea typeface="Source Han Sans TC"/>
              </a:rPr>
              <a:t>2024/8/19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55F1C0A-02B7-48B8-9FD4-9FBC5AB8619B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37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079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05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t">
            <a:normAutofit fontScale="62500" lnSpcReduction="20000"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>
            <a:normAutofit fontScale="60000" lnSpcReduction="20000"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終極PowerPoint模板</a:t>
            </a:r>
            <a:endParaRPr lang="es-ES_tradnl" smtClean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客戶很重要，有了客戶就會跟著客戶走。Fusce diam totortor，mattis quis dapibus vitae，euismod non purus. Maecenas ut lacus 也不是 mauris feugiat tristique。</a:t>
            </a:r>
          </a:p>
        </p:txBody>
      </p:sp>
    </p:spTree>
    <p:extLst>
      <p:ext uri="{BB962C8B-B14F-4D97-AF65-F5344CB8AC3E}">
        <p14:creationId xmlns:p14="http://schemas.microsoft.com/office/powerpoint/2010/main" val="636441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mtClean="0">
                <a:latin typeface="Source Han Sans TC"/>
                <a:ea typeface="Source Han Sans TC"/>
              </a:rPr>
              <a:t>按一下此處編輯母版標題樣式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  <a:p>
            <a:pPr lvl="1"/>
            <a:r>
              <a:rPr lang="zh-TW" altLang="zh-TW" smtClean="0">
                <a:latin typeface="Source Han Sans TC"/>
                <a:ea typeface="Source Han Sans TC"/>
              </a:rPr>
              <a:t>第二級</a:t>
            </a:r>
          </a:p>
          <a:p>
            <a:pPr lvl="2"/>
            <a:r>
              <a:rPr lang="zh-TW" altLang="zh-TW" smtClean="0">
                <a:latin typeface="Source Han Sans TC"/>
                <a:ea typeface="Source Han Sans TC"/>
              </a:rPr>
              <a:t>第三級</a:t>
            </a:r>
          </a:p>
          <a:p>
            <a:pPr lvl="3"/>
            <a:r>
              <a:rPr lang="zh-TW" altLang="zh-TW" smtClean="0">
                <a:latin typeface="Source Han Sans TC"/>
                <a:ea typeface="Source Han Sans TC"/>
              </a:rPr>
              <a:t>第四級</a:t>
            </a:r>
          </a:p>
          <a:p>
            <a:pPr lvl="4"/>
            <a:r>
              <a:rPr lang="zh-TW" altLang="zh-TW" smtClean="0">
                <a:latin typeface="Source Han Sans TC"/>
                <a:ea typeface="Source Han Sans TC"/>
              </a:rPr>
              <a:t>第五級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EDE3D65-02B0-4E52-9488-39806328FB5A}" type="datetimeFigureOut">
              <a:rPr lang="zh-TW" altLang="zh-TW" sz="1100" smtClean="0">
                <a:latin typeface="Source Han Sans TC"/>
                <a:ea typeface="Source Han Sans TC"/>
              </a:rPr>
              <a:t>2024/8/19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55F1C0A-02B7-48B8-9FD4-9FBC5AB8619B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334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zh-TW" altLang="zh-TW" smtClean="0">
                <a:latin typeface="Source Han Sans TC"/>
                <a:ea typeface="Source Han Sans TC"/>
              </a:rPr>
              <a:t>按一下此處編輯母版標題樣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EDE3D65-02B0-4E52-9488-39806328FB5A}" type="datetimeFigureOut">
              <a:rPr lang="zh-TW" altLang="zh-TW" sz="1100" smtClean="0">
                <a:latin typeface="Source Han Sans TC"/>
                <a:ea typeface="Source Han Sans TC"/>
              </a:rPr>
              <a:t>2024/8/19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55F1C0A-02B7-48B8-9FD4-9FBC5AB8619B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804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mtClean="0">
                <a:latin typeface="Source Han Sans TC"/>
                <a:ea typeface="Source Han Sans TC"/>
              </a:rPr>
              <a:t>按一下此處編輯母版標題樣式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  <a:p>
            <a:pPr lvl="1"/>
            <a:r>
              <a:rPr lang="zh-TW" altLang="zh-TW" smtClean="0">
                <a:latin typeface="Source Han Sans TC"/>
                <a:ea typeface="Source Han Sans TC"/>
              </a:rPr>
              <a:t>第二級</a:t>
            </a:r>
          </a:p>
          <a:p>
            <a:pPr lvl="2"/>
            <a:r>
              <a:rPr lang="zh-TW" altLang="zh-TW" smtClean="0">
                <a:latin typeface="Source Han Sans TC"/>
                <a:ea typeface="Source Han Sans TC"/>
              </a:rPr>
              <a:t>第三級</a:t>
            </a:r>
          </a:p>
          <a:p>
            <a:pPr lvl="3"/>
            <a:r>
              <a:rPr lang="zh-TW" altLang="zh-TW" smtClean="0">
                <a:latin typeface="Source Han Sans TC"/>
                <a:ea typeface="Source Han Sans TC"/>
              </a:rPr>
              <a:t>第四級</a:t>
            </a:r>
          </a:p>
          <a:p>
            <a:pPr lvl="4"/>
            <a:r>
              <a:rPr lang="zh-TW" altLang="zh-TW" smtClean="0">
                <a:latin typeface="Source Han Sans TC"/>
                <a:ea typeface="Source Han Sans TC"/>
              </a:rPr>
              <a:t>第五級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  <a:p>
            <a:pPr lvl="1"/>
            <a:r>
              <a:rPr lang="zh-TW" altLang="zh-TW" smtClean="0">
                <a:latin typeface="Source Han Sans TC"/>
                <a:ea typeface="Source Han Sans TC"/>
              </a:rPr>
              <a:t>第二級</a:t>
            </a:r>
          </a:p>
          <a:p>
            <a:pPr lvl="2"/>
            <a:r>
              <a:rPr lang="zh-TW" altLang="zh-TW" smtClean="0">
                <a:latin typeface="Source Han Sans TC"/>
                <a:ea typeface="Source Han Sans TC"/>
              </a:rPr>
              <a:t>第三級</a:t>
            </a:r>
          </a:p>
          <a:p>
            <a:pPr lvl="3"/>
            <a:r>
              <a:rPr lang="zh-TW" altLang="zh-TW" smtClean="0">
                <a:latin typeface="Source Han Sans TC"/>
                <a:ea typeface="Source Han Sans TC"/>
              </a:rPr>
              <a:t>第四級</a:t>
            </a:r>
          </a:p>
          <a:p>
            <a:pPr lvl="4"/>
            <a:r>
              <a:rPr lang="zh-TW" altLang="zh-TW" smtClean="0">
                <a:latin typeface="Source Han Sans TC"/>
                <a:ea typeface="Source Han Sans TC"/>
              </a:rPr>
              <a:t>第五級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EDE3D65-02B0-4E52-9488-39806328FB5A}" type="datetimeFigureOut">
              <a:rPr lang="zh-TW" altLang="zh-TW" sz="1100" smtClean="0">
                <a:latin typeface="Source Han Sans TC"/>
                <a:ea typeface="Source Han Sans TC"/>
              </a:rPr>
              <a:t>2024/8/19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55F1C0A-02B7-48B8-9FD4-9FBC5AB8619B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134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zh-TW" smtClean="0">
                <a:latin typeface="Source Han Sans TC"/>
                <a:ea typeface="Source Han Sans TC"/>
              </a:rPr>
              <a:t>按一下此處編輯母版標題樣式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/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  <a:p>
            <a:pPr lvl="1"/>
            <a:r>
              <a:rPr lang="zh-TW" altLang="zh-TW" smtClean="0">
                <a:latin typeface="Source Han Sans TC"/>
                <a:ea typeface="Source Han Sans TC"/>
              </a:rPr>
              <a:t>第二級</a:t>
            </a:r>
          </a:p>
          <a:p>
            <a:pPr lvl="2"/>
            <a:r>
              <a:rPr lang="zh-TW" altLang="zh-TW" smtClean="0">
                <a:latin typeface="Source Han Sans TC"/>
                <a:ea typeface="Source Han Sans TC"/>
              </a:rPr>
              <a:t>第三級</a:t>
            </a:r>
          </a:p>
          <a:p>
            <a:pPr lvl="3"/>
            <a:r>
              <a:rPr lang="zh-TW" altLang="zh-TW" smtClean="0">
                <a:latin typeface="Source Han Sans TC"/>
                <a:ea typeface="Source Han Sans TC"/>
              </a:rPr>
              <a:t>第四級</a:t>
            </a:r>
          </a:p>
          <a:p>
            <a:pPr lvl="4"/>
            <a:r>
              <a:rPr lang="zh-TW" altLang="zh-TW" smtClean="0">
                <a:latin typeface="Source Han Sans TC"/>
                <a:ea typeface="Source Han Sans TC"/>
              </a:rPr>
              <a:t>第五級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/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  <a:p>
            <a:pPr lvl="1"/>
            <a:r>
              <a:rPr lang="zh-TW" altLang="zh-TW" smtClean="0">
                <a:latin typeface="Source Han Sans TC"/>
                <a:ea typeface="Source Han Sans TC"/>
              </a:rPr>
              <a:t>第二級</a:t>
            </a:r>
          </a:p>
          <a:p>
            <a:pPr lvl="2"/>
            <a:r>
              <a:rPr lang="zh-TW" altLang="zh-TW" smtClean="0">
                <a:latin typeface="Source Han Sans TC"/>
                <a:ea typeface="Source Han Sans TC"/>
              </a:rPr>
              <a:t>第三級</a:t>
            </a:r>
          </a:p>
          <a:p>
            <a:pPr lvl="3"/>
            <a:r>
              <a:rPr lang="zh-TW" altLang="zh-TW" smtClean="0">
                <a:latin typeface="Source Han Sans TC"/>
                <a:ea typeface="Source Han Sans TC"/>
              </a:rPr>
              <a:t>第四級</a:t>
            </a:r>
          </a:p>
          <a:p>
            <a:pPr lvl="4"/>
            <a:r>
              <a:rPr lang="zh-TW" altLang="zh-TW" smtClean="0">
                <a:latin typeface="Source Han Sans TC"/>
                <a:ea typeface="Source Han Sans TC"/>
              </a:rPr>
              <a:t>第五級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EDE3D65-02B0-4E52-9488-39806328FB5A}" type="datetimeFigureOut">
              <a:rPr lang="zh-TW" altLang="zh-TW" sz="1100" smtClean="0">
                <a:latin typeface="Source Han Sans TC"/>
                <a:ea typeface="Source Han Sans TC"/>
              </a:rPr>
              <a:t>2024/8/19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55F1C0A-02B7-48B8-9FD4-9FBC5AB8619B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081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smtClean="0">
                <a:latin typeface="Source Han Sans TC"/>
                <a:ea typeface="Source Han Sans TC"/>
              </a:rPr>
              <a:t>按一下此處編輯母版標題樣式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EDE3D65-02B0-4E52-9488-39806328FB5A}" type="datetimeFigureOut">
              <a:rPr lang="zh-TW" altLang="zh-TW" sz="1100" smtClean="0">
                <a:latin typeface="Source Han Sans TC"/>
                <a:ea typeface="Source Han Sans TC"/>
              </a:rPr>
              <a:t>2024/8/19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55F1C0A-02B7-48B8-9FD4-9FBC5AB8619B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057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EDE3D65-02B0-4E52-9488-39806328FB5A}" type="datetimeFigureOut">
              <a:rPr lang="zh-TW" altLang="zh-TW" sz="1100" smtClean="0">
                <a:latin typeface="Source Han Sans TC"/>
                <a:ea typeface="Source Han Sans TC"/>
              </a:rPr>
              <a:t>2024/8/19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55F1C0A-02B7-48B8-9FD4-9FBC5AB8619B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zh-TW" smtClean="0">
                <a:latin typeface="Source Han Sans TC"/>
                <a:ea typeface="Source Han Sans TC"/>
              </a:rPr>
              <a:t>按一下此處編輯母版標題樣式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  <a:p>
            <a:pPr lvl="1"/>
            <a:r>
              <a:rPr lang="zh-TW" altLang="zh-TW" smtClean="0">
                <a:latin typeface="Source Han Sans TC"/>
                <a:ea typeface="Source Han Sans TC"/>
              </a:rPr>
              <a:t>第二級</a:t>
            </a:r>
          </a:p>
          <a:p>
            <a:pPr lvl="2"/>
            <a:r>
              <a:rPr lang="zh-TW" altLang="zh-TW" smtClean="0">
                <a:latin typeface="Source Han Sans TC"/>
                <a:ea typeface="Source Han Sans TC"/>
              </a:rPr>
              <a:t>第三級</a:t>
            </a:r>
          </a:p>
          <a:p>
            <a:pPr lvl="3"/>
            <a:r>
              <a:rPr lang="zh-TW" altLang="zh-TW" smtClean="0">
                <a:latin typeface="Source Han Sans TC"/>
                <a:ea typeface="Source Han Sans TC"/>
              </a:rPr>
              <a:t>第四級</a:t>
            </a:r>
          </a:p>
          <a:p>
            <a:pPr lvl="4"/>
            <a:r>
              <a:rPr lang="zh-TW" altLang="zh-TW" smtClean="0">
                <a:latin typeface="Source Han Sans TC"/>
                <a:ea typeface="Source Han Sans TC"/>
              </a:rPr>
              <a:t>第五級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EDE3D65-02B0-4E52-9488-39806328FB5A}" type="datetimeFigureOut">
              <a:rPr lang="zh-TW" altLang="zh-TW" sz="1100" smtClean="0">
                <a:latin typeface="Source Han Sans TC"/>
                <a:ea typeface="Source Han Sans TC"/>
              </a:rPr>
              <a:t>2024/8/19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55F1C0A-02B7-48B8-9FD4-9FBC5AB8619B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420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TW" altLang="zh-TW" smtClean="0">
                <a:latin typeface="Source Han Sans TC"/>
                <a:ea typeface="Source Han Sans TC"/>
              </a:rPr>
              <a:t>按一下此處編輯母版標題樣式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1EDE3D65-02B0-4E52-9488-39806328FB5A}" type="datetimeFigureOut">
              <a:rPr lang="zh-TW" altLang="zh-TW" sz="1100" smtClean="0">
                <a:latin typeface="Source Han Sans TC"/>
                <a:ea typeface="Source Han Sans TC"/>
              </a:rPr>
              <a:t>2024/8/19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55F1C0A-02B7-48B8-9FD4-9FBC5AB8619B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184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zh-TW" smtClean="0">
                <a:latin typeface="Source Han Sans TC"/>
                <a:ea typeface="Source Han Sans TC"/>
              </a:rPr>
              <a:t>按一下此處編輯母版標題樣式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zh-TW" smtClean="0">
                <a:latin typeface="Source Han Sans TC"/>
                <a:ea typeface="Source Han Sans TC"/>
              </a:rPr>
              <a:t>編輯母版文字樣式</a:t>
            </a:r>
          </a:p>
          <a:p>
            <a:pPr lvl="1"/>
            <a:r>
              <a:rPr lang="zh-TW" altLang="zh-TW" smtClean="0">
                <a:latin typeface="Source Han Sans TC"/>
                <a:ea typeface="Source Han Sans TC"/>
              </a:rPr>
              <a:t>第二級</a:t>
            </a:r>
          </a:p>
          <a:p>
            <a:pPr lvl="2"/>
            <a:r>
              <a:rPr lang="zh-TW" altLang="zh-TW" smtClean="0">
                <a:latin typeface="Source Han Sans TC"/>
                <a:ea typeface="Source Han Sans TC"/>
              </a:rPr>
              <a:t>第三級</a:t>
            </a:r>
          </a:p>
          <a:p>
            <a:pPr lvl="3"/>
            <a:r>
              <a:rPr lang="zh-TW" altLang="zh-TW" smtClean="0">
                <a:latin typeface="Source Han Sans TC"/>
                <a:ea typeface="Source Han Sans TC"/>
              </a:rPr>
              <a:t>第四級</a:t>
            </a:r>
          </a:p>
          <a:p>
            <a:pPr lvl="4"/>
            <a:r>
              <a:rPr lang="zh-TW" altLang="zh-TW" smtClean="0">
                <a:latin typeface="Source Han Sans TC"/>
                <a:ea typeface="Source Han Sans TC"/>
              </a:rPr>
              <a:t>第五級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E3D65-02B0-4E52-9488-39806328FB5A}" type="datetimeFigureOut">
              <a:rPr lang="zh-TW" altLang="zh-TW" sz="1100" smtClean="0">
                <a:latin typeface="Source Han Sans TC"/>
                <a:ea typeface="Source Han Sans TC"/>
              </a:rPr>
              <a:t>2024/8/19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F1C0A-02B7-48B8-9FD4-9FBC5AB8619B}" type="slidenum">
              <a:rPr lang="zh-TW" altLang="zh-TW" smtClean="0">
                <a:latin typeface="Source Han Sans TC"/>
                <a:ea typeface="Source Han Sans TC"/>
              </a:r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73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8.jpe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27.jpe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26.jpeg"/><Relationship Id="rId5" Type="http://schemas.openxmlformats.org/officeDocument/2006/relationships/tags" Target="../tags/tag41.xml"/><Relationship Id="rId10" Type="http://schemas.openxmlformats.org/officeDocument/2006/relationships/image" Target="../media/image25.png"/><Relationship Id="rId4" Type="http://schemas.openxmlformats.org/officeDocument/2006/relationships/tags" Target="../tags/tag40.xml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microsoft.com/office/2007/relationships/hdphoto" Target="../media/hdphoto4.wdp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image" Target="../media/image31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30.jpeg"/><Relationship Id="rId5" Type="http://schemas.openxmlformats.org/officeDocument/2006/relationships/tags" Target="../tags/tag48.xml"/><Relationship Id="rId10" Type="http://schemas.openxmlformats.org/officeDocument/2006/relationships/image" Target="../media/image29.png"/><Relationship Id="rId4" Type="http://schemas.openxmlformats.org/officeDocument/2006/relationships/tags" Target="../tags/tag47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6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68.png"/><Relationship Id="rId10" Type="http://schemas.microsoft.com/office/2007/relationships/diagramDrawing" Target="../diagrams/drawing1.xml"/><Relationship Id="rId4" Type="http://schemas.openxmlformats.org/officeDocument/2006/relationships/image" Target="../media/image67.png"/><Relationship Id="rId9" Type="http://schemas.openxmlformats.org/officeDocument/2006/relationships/diagramColors" Target="../diagrams/colors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0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09.png"/><Relationship Id="rId2" Type="http://schemas.openxmlformats.org/officeDocument/2006/relationships/image" Target="../media/image100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png"/><Relationship Id="rId11" Type="http://schemas.microsoft.com/office/2007/relationships/hdphoto" Target="../media/hdphoto5.wdp"/><Relationship Id="rId5" Type="http://schemas.openxmlformats.org/officeDocument/2006/relationships/image" Target="../media/image103.png"/><Relationship Id="rId15" Type="http://schemas.openxmlformats.org/officeDocument/2006/relationships/image" Target="../media/image112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juxtapose.knightlab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lib.pccu.edu.tw/p/412-1012-16297.php?Lang=zh-tw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hyperlink" Target="https://lib.pccu.edu.tw/p/412-1012-17315.php?Lang=zh-tw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hyperlink" Target="https://www.youtube.com/@chinesecultureuniversityli3221" TargetMode="External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29.png"/><Relationship Id="rId10" Type="http://schemas.microsoft.com/office/2007/relationships/hdphoto" Target="../media/hdphoto8.wdp"/><Relationship Id="rId4" Type="http://schemas.openxmlformats.org/officeDocument/2006/relationships/image" Target="../media/image128.png"/><Relationship Id="rId9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chart" Target="../charts/char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microsoft.com/office/2007/relationships/hdphoto" Target="../media/hdphoto1.wdp"/><Relationship Id="rId5" Type="http://schemas.openxmlformats.org/officeDocument/2006/relationships/tags" Target="../tags/tag6.xml"/><Relationship Id="rId10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13.png"/><Relationship Id="rId5" Type="http://schemas.openxmlformats.org/officeDocument/2006/relationships/tags" Target="../tags/tag13.xml"/><Relationship Id="rId10" Type="http://schemas.openxmlformats.org/officeDocument/2006/relationships/image" Target="../media/image12.png"/><Relationship Id="rId4" Type="http://schemas.openxmlformats.org/officeDocument/2006/relationships/tags" Target="../tags/tag1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6.png"/><Relationship Id="rId5" Type="http://schemas.openxmlformats.org/officeDocument/2006/relationships/tags" Target="../tags/tag20.xml"/><Relationship Id="rId10" Type="http://schemas.openxmlformats.org/officeDocument/2006/relationships/image" Target="../media/image15.png"/><Relationship Id="rId4" Type="http://schemas.openxmlformats.org/officeDocument/2006/relationships/tags" Target="../tags/tag19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microsoft.com/office/2007/relationships/hdphoto" Target="../media/hdphoto3.wdp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18.png"/><Relationship Id="rId5" Type="http://schemas.openxmlformats.org/officeDocument/2006/relationships/tags" Target="../tags/tag27.xml"/><Relationship Id="rId10" Type="http://schemas.microsoft.com/office/2007/relationships/hdphoto" Target="../media/hdphoto2.wdp"/><Relationship Id="rId4" Type="http://schemas.openxmlformats.org/officeDocument/2006/relationships/tags" Target="../tags/tag26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23.jpeg"/><Relationship Id="rId3" Type="http://schemas.openxmlformats.org/officeDocument/2006/relationships/tags" Target="../tags/tag32.xml"/><Relationship Id="rId7" Type="http://schemas.openxmlformats.org/officeDocument/2006/relationships/tags" Target="../tags/tag36.xml"/><Relationship Id="rId12" Type="http://schemas.openxmlformats.org/officeDocument/2006/relationships/image" Target="../media/image22.jp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tags" Target="../tags/tag35.xml"/><Relationship Id="rId11" Type="http://schemas.openxmlformats.org/officeDocument/2006/relationships/image" Target="../media/image21.jpg"/><Relationship Id="rId5" Type="http://schemas.openxmlformats.org/officeDocument/2006/relationships/tags" Target="../tags/tag34.xml"/><Relationship Id="rId10" Type="http://schemas.openxmlformats.org/officeDocument/2006/relationships/image" Target="../media/image20.jpeg"/><Relationship Id="rId4" Type="http://schemas.openxmlformats.org/officeDocument/2006/relationships/tags" Target="../tags/tag33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417037" y="914400"/>
            <a:ext cx="7376162" cy="5274247"/>
            <a:chOff x="1808480" y="853440"/>
            <a:chExt cx="7376162" cy="5274247"/>
          </a:xfrm>
        </p:grpSpPr>
        <p:sp>
          <p:nvSpPr>
            <p:cNvPr id="6" name="矩形 5"/>
            <p:cNvSpPr/>
            <p:nvPr/>
          </p:nvSpPr>
          <p:spPr>
            <a:xfrm>
              <a:off x="1808480" y="853440"/>
              <a:ext cx="7376160" cy="5232400"/>
            </a:xfrm>
            <a:prstGeom prst="rect">
              <a:avLst/>
            </a:prstGeom>
            <a:solidFill>
              <a:srgbClr val="FAF8F4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859437" y="-197517"/>
              <a:ext cx="5274247" cy="7376162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52" y="4136805"/>
            <a:ext cx="2086811" cy="24790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0330">
            <a:off x="8481836" y="3081005"/>
            <a:ext cx="1484003" cy="244242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96156" y="2589643"/>
            <a:ext cx="6431280" cy="914400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r>
              <a:rPr lang="zh-TW" altLang="en-US" sz="54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就是愛閱 缺</a:t>
            </a:r>
            <a:r>
              <a:rPr lang="en-US" altLang="zh-TW" sz="54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E-BOOK</a:t>
            </a:r>
            <a:endParaRPr lang="zh-CN" altLang="en-US" sz="5400" b="1" dirty="0">
              <a:solidFill>
                <a:srgbClr val="58B47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80883" y="3943927"/>
            <a:ext cx="6061825" cy="116520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zh-TW" altLang="en-US" sz="20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中國文化大學圖書館</a:t>
            </a:r>
            <a:endParaRPr lang="en-US" altLang="zh-TW" sz="2000" b="1" dirty="0" smtClean="0">
              <a:solidFill>
                <a:srgbClr val="58B47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閱覽組 林雅凰組長</a:t>
            </a:r>
            <a:endParaRPr lang="en-US" altLang="zh-TW" sz="2000" b="1" dirty="0" smtClean="0">
              <a:solidFill>
                <a:srgbClr val="58B47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zh-TW" sz="20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r>
              <a:rPr lang="zh-TW" altLang="zh-TW" sz="20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dirty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zh-TW" sz="20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0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0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CN" altLang="en-US" sz="2000" b="1" dirty="0">
              <a:solidFill>
                <a:srgbClr val="58B47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27" y="199223"/>
            <a:ext cx="2432177" cy="2432177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084028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>
            <a:off x="277092" y="306722"/>
            <a:ext cx="11701134" cy="6414753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4104577" y="3169095"/>
            <a:ext cx="1375545" cy="813254"/>
            <a:chOff x="2730379" y="3113444"/>
            <a:chExt cx="1243541" cy="725618"/>
          </a:xfrm>
        </p:grpSpPr>
        <p:grpSp>
          <p:nvGrpSpPr>
            <p:cNvPr id="55" name="Group 17"/>
            <p:cNvGrpSpPr/>
            <p:nvPr/>
          </p:nvGrpSpPr>
          <p:grpSpPr>
            <a:xfrm rot="16200000">
              <a:off x="3117735" y="3031413"/>
              <a:ext cx="405836" cy="569897"/>
              <a:chOff x="11078491" y="2115665"/>
              <a:chExt cx="319088" cy="464344"/>
            </a:xfrm>
            <a:solidFill>
              <a:schemeClr val="bg1"/>
            </a:solidFill>
          </p:grpSpPr>
          <p:sp>
            <p:nvSpPr>
              <p:cNvPr id="57" name="AutoShape 60"/>
              <p:cNvSpPr/>
              <p:nvPr/>
            </p:nvSpPr>
            <p:spPr bwMode="auto">
              <a:xfrm>
                <a:off x="11209454" y="2245840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8" name="AutoShape 61"/>
              <p:cNvSpPr/>
              <p:nvPr/>
            </p:nvSpPr>
            <p:spPr bwMode="auto">
              <a:xfrm>
                <a:off x="11209454" y="2420465"/>
                <a:ext cx="28575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30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30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9" name="AutoShape 62"/>
              <p:cNvSpPr/>
              <p:nvPr/>
            </p:nvSpPr>
            <p:spPr bwMode="auto">
              <a:xfrm>
                <a:off x="11122142" y="2333153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0" name="AutoShape 63"/>
              <p:cNvSpPr/>
              <p:nvPr/>
            </p:nvSpPr>
            <p:spPr bwMode="auto">
              <a:xfrm>
                <a:off x="11295973" y="2333153"/>
                <a:ext cx="29369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1" name="AutoShape 64"/>
              <p:cNvSpPr/>
              <p:nvPr/>
            </p:nvSpPr>
            <p:spPr bwMode="auto">
              <a:xfrm>
                <a:off x="11150717" y="2391097"/>
                <a:ext cx="29369" cy="29369"/>
              </a:xfrm>
              <a:custGeom>
                <a:avLst/>
                <a:gdLst>
                  <a:gd name="T0" fmla="+- 0 10802 965"/>
                  <a:gd name="T1" fmla="*/ T0 w 19675"/>
                  <a:gd name="T2" fmla="+- 0 10800 961"/>
                  <a:gd name="T3" fmla="*/ 10800 h 19678"/>
                  <a:gd name="T4" fmla="+- 0 10802 965"/>
                  <a:gd name="T5" fmla="*/ T4 w 19675"/>
                  <a:gd name="T6" fmla="+- 0 10800 961"/>
                  <a:gd name="T7" fmla="*/ 10800 h 19678"/>
                  <a:gd name="T8" fmla="+- 0 10802 965"/>
                  <a:gd name="T9" fmla="*/ T8 w 19675"/>
                  <a:gd name="T10" fmla="+- 0 10800 961"/>
                  <a:gd name="T11" fmla="*/ 10800 h 19678"/>
                  <a:gd name="T12" fmla="+- 0 10802 965"/>
                  <a:gd name="T13" fmla="*/ T12 w 19675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5" h="19678">
                    <a:moveTo>
                      <a:pt x="2894" y="2882"/>
                    </a:moveTo>
                    <a:cubicBezTo>
                      <a:pt x="-965" y="6725"/>
                      <a:pt x="-965" y="12952"/>
                      <a:pt x="2894" y="16795"/>
                    </a:cubicBezTo>
                    <a:cubicBezTo>
                      <a:pt x="6734" y="20638"/>
                      <a:pt x="12935" y="20638"/>
                      <a:pt x="16794" y="16795"/>
                    </a:cubicBezTo>
                    <a:cubicBezTo>
                      <a:pt x="20634" y="12952"/>
                      <a:pt x="20634" y="6725"/>
                      <a:pt x="16794" y="2882"/>
                    </a:cubicBezTo>
                    <a:cubicBezTo>
                      <a:pt x="12935" y="-961"/>
                      <a:pt x="6734" y="-961"/>
                      <a:pt x="2894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2" name="AutoShape 65"/>
              <p:cNvSpPr/>
              <p:nvPr/>
            </p:nvSpPr>
            <p:spPr bwMode="auto">
              <a:xfrm>
                <a:off x="11150717" y="2275209"/>
                <a:ext cx="29369" cy="29369"/>
              </a:xfrm>
              <a:custGeom>
                <a:avLst/>
                <a:gdLst>
                  <a:gd name="T0" fmla="+- 0 10801 962"/>
                  <a:gd name="T1" fmla="*/ T0 w 19678"/>
                  <a:gd name="T2" fmla="+- 0 10801 965"/>
                  <a:gd name="T3" fmla="*/ 10801 h 19673"/>
                  <a:gd name="T4" fmla="+- 0 10801 962"/>
                  <a:gd name="T5" fmla="*/ T4 w 19678"/>
                  <a:gd name="T6" fmla="+- 0 10801 965"/>
                  <a:gd name="T7" fmla="*/ 10801 h 19673"/>
                  <a:gd name="T8" fmla="+- 0 10801 962"/>
                  <a:gd name="T9" fmla="*/ T8 w 19678"/>
                  <a:gd name="T10" fmla="+- 0 10801 965"/>
                  <a:gd name="T11" fmla="*/ 10801 h 19673"/>
                  <a:gd name="T12" fmla="+- 0 10801 962"/>
                  <a:gd name="T13" fmla="*/ T12 w 19678"/>
                  <a:gd name="T14" fmla="+- 0 10801 965"/>
                  <a:gd name="T15" fmla="*/ 10801 h 196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3">
                    <a:moveTo>
                      <a:pt x="2897" y="2894"/>
                    </a:moveTo>
                    <a:cubicBezTo>
                      <a:pt x="-962" y="6734"/>
                      <a:pt x="-962" y="12935"/>
                      <a:pt x="2877" y="16785"/>
                    </a:cubicBezTo>
                    <a:cubicBezTo>
                      <a:pt x="6737" y="20635"/>
                      <a:pt x="12938" y="20635"/>
                      <a:pt x="16797" y="16785"/>
                    </a:cubicBezTo>
                    <a:cubicBezTo>
                      <a:pt x="20638" y="12935"/>
                      <a:pt x="20638" y="6734"/>
                      <a:pt x="16797" y="2894"/>
                    </a:cubicBezTo>
                    <a:cubicBezTo>
                      <a:pt x="12938" y="-965"/>
                      <a:pt x="6737" y="-965"/>
                      <a:pt x="2897" y="289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3" name="AutoShape 66"/>
              <p:cNvSpPr/>
              <p:nvPr/>
            </p:nvSpPr>
            <p:spPr bwMode="auto">
              <a:xfrm>
                <a:off x="11267398" y="2391097"/>
                <a:ext cx="28575" cy="29369"/>
              </a:xfrm>
              <a:custGeom>
                <a:avLst/>
                <a:gdLst>
                  <a:gd name="T0" fmla="+- 0 10800 961"/>
                  <a:gd name="T1" fmla="*/ T0 w 19678"/>
                  <a:gd name="T2" fmla="+- 0 10800 961"/>
                  <a:gd name="T3" fmla="*/ 10800 h 19678"/>
                  <a:gd name="T4" fmla="+- 0 10800 961"/>
                  <a:gd name="T5" fmla="*/ T4 w 19678"/>
                  <a:gd name="T6" fmla="+- 0 10800 961"/>
                  <a:gd name="T7" fmla="*/ 10800 h 19678"/>
                  <a:gd name="T8" fmla="+- 0 10800 961"/>
                  <a:gd name="T9" fmla="*/ T8 w 19678"/>
                  <a:gd name="T10" fmla="+- 0 10800 961"/>
                  <a:gd name="T11" fmla="*/ 10800 h 19678"/>
                  <a:gd name="T12" fmla="+- 0 10800 961"/>
                  <a:gd name="T13" fmla="*/ T12 w 19678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8">
                    <a:moveTo>
                      <a:pt x="2882" y="2882"/>
                    </a:moveTo>
                    <a:cubicBezTo>
                      <a:pt x="-961" y="6725"/>
                      <a:pt x="-961" y="12952"/>
                      <a:pt x="2882" y="16795"/>
                    </a:cubicBezTo>
                    <a:cubicBezTo>
                      <a:pt x="6725" y="20638"/>
                      <a:pt x="12952" y="20638"/>
                      <a:pt x="16795" y="16795"/>
                    </a:cubicBezTo>
                    <a:cubicBezTo>
                      <a:pt x="20639" y="12952"/>
                      <a:pt x="20639" y="6725"/>
                      <a:pt x="16795" y="2882"/>
                    </a:cubicBezTo>
                    <a:cubicBezTo>
                      <a:pt x="12952" y="-961"/>
                      <a:pt x="6725" y="-961"/>
                      <a:pt x="2882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4" name="AutoShape 67"/>
              <p:cNvSpPr/>
              <p:nvPr/>
            </p:nvSpPr>
            <p:spPr bwMode="auto">
              <a:xfrm>
                <a:off x="11078491" y="2115665"/>
                <a:ext cx="31908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9818" y="16200"/>
                    </a:moveTo>
                    <a:cubicBezTo>
                      <a:pt x="5486" y="16200"/>
                      <a:pt x="1963" y="13776"/>
                      <a:pt x="1963" y="10800"/>
                    </a:cubicBezTo>
                    <a:cubicBezTo>
                      <a:pt x="1963" y="7821"/>
                      <a:pt x="5486" y="5400"/>
                      <a:pt x="9818" y="5400"/>
                    </a:cubicBezTo>
                    <a:cubicBezTo>
                      <a:pt x="14148" y="5400"/>
                      <a:pt x="17672" y="7821"/>
                      <a:pt x="17672" y="10800"/>
                    </a:cubicBezTo>
                    <a:cubicBezTo>
                      <a:pt x="17672" y="13776"/>
                      <a:pt x="14148" y="16200"/>
                      <a:pt x="9818" y="16200"/>
                    </a:cubicBezTo>
                    <a:moveTo>
                      <a:pt x="13745" y="20249"/>
                    </a:moveTo>
                    <a:lnTo>
                      <a:pt x="5890" y="20249"/>
                    </a:lnTo>
                    <a:lnTo>
                      <a:pt x="4909" y="16613"/>
                    </a:lnTo>
                    <a:cubicBezTo>
                      <a:pt x="6358" y="17192"/>
                      <a:pt x="8019" y="17549"/>
                      <a:pt x="9818" y="17549"/>
                    </a:cubicBezTo>
                    <a:cubicBezTo>
                      <a:pt x="11614" y="17549"/>
                      <a:pt x="13277" y="17192"/>
                      <a:pt x="14727" y="16613"/>
                    </a:cubicBezTo>
                    <a:cubicBezTo>
                      <a:pt x="14727" y="16613"/>
                      <a:pt x="13745" y="20249"/>
                      <a:pt x="13745" y="20249"/>
                    </a:cubicBezTo>
                    <a:close/>
                    <a:moveTo>
                      <a:pt x="5992" y="1350"/>
                    </a:moveTo>
                    <a:lnTo>
                      <a:pt x="13847" y="1350"/>
                    </a:lnTo>
                    <a:lnTo>
                      <a:pt x="14828" y="4985"/>
                    </a:lnTo>
                    <a:cubicBezTo>
                      <a:pt x="13379" y="4406"/>
                      <a:pt x="11718" y="4050"/>
                      <a:pt x="9919" y="4050"/>
                    </a:cubicBezTo>
                    <a:cubicBezTo>
                      <a:pt x="8123" y="4050"/>
                      <a:pt x="6460" y="4406"/>
                      <a:pt x="5010" y="4985"/>
                    </a:cubicBezTo>
                    <a:cubicBezTo>
                      <a:pt x="5010" y="4985"/>
                      <a:pt x="5992" y="1350"/>
                      <a:pt x="5992" y="1350"/>
                    </a:cubicBezTo>
                    <a:close/>
                    <a:moveTo>
                      <a:pt x="19636" y="9450"/>
                    </a:moveTo>
                    <a:cubicBezTo>
                      <a:pt x="19567" y="9450"/>
                      <a:pt x="19509" y="9472"/>
                      <a:pt x="19442" y="9477"/>
                    </a:cubicBezTo>
                    <a:cubicBezTo>
                      <a:pt x="19101" y="8298"/>
                      <a:pt x="18294" y="7245"/>
                      <a:pt x="17187" y="6376"/>
                    </a:cubicBezTo>
                    <a:lnTo>
                      <a:pt x="15778" y="1102"/>
                    </a:lnTo>
                    <a:cubicBezTo>
                      <a:pt x="15605" y="464"/>
                      <a:pt x="14794" y="0"/>
                      <a:pt x="13847" y="0"/>
                    </a:cubicBezTo>
                    <a:lnTo>
                      <a:pt x="5992" y="0"/>
                    </a:lnTo>
                    <a:cubicBezTo>
                      <a:pt x="5047" y="0"/>
                      <a:pt x="4236" y="464"/>
                      <a:pt x="4061" y="1102"/>
                    </a:cubicBezTo>
                    <a:lnTo>
                      <a:pt x="2686" y="6198"/>
                    </a:lnTo>
                    <a:cubicBezTo>
                      <a:pt x="1037" y="7405"/>
                      <a:pt x="0" y="9012"/>
                      <a:pt x="0" y="10800"/>
                    </a:cubicBezTo>
                    <a:cubicBezTo>
                      <a:pt x="0" y="12542"/>
                      <a:pt x="995" y="14110"/>
                      <a:pt x="2573" y="15307"/>
                    </a:cubicBezTo>
                    <a:lnTo>
                      <a:pt x="3959" y="20496"/>
                    </a:lnTo>
                    <a:cubicBezTo>
                      <a:pt x="4132" y="21135"/>
                      <a:pt x="4943" y="21599"/>
                      <a:pt x="5890" y="21599"/>
                    </a:cubicBezTo>
                    <a:lnTo>
                      <a:pt x="13745" y="21599"/>
                    </a:lnTo>
                    <a:cubicBezTo>
                      <a:pt x="14690" y="21599"/>
                      <a:pt x="15501" y="21135"/>
                      <a:pt x="15676" y="20496"/>
                    </a:cubicBezTo>
                    <a:lnTo>
                      <a:pt x="17074" y="15311"/>
                    </a:lnTo>
                    <a:cubicBezTo>
                      <a:pt x="18242" y="14426"/>
                      <a:pt x="19089" y="13340"/>
                      <a:pt x="19442" y="12122"/>
                    </a:cubicBezTo>
                    <a:cubicBezTo>
                      <a:pt x="19509" y="12127"/>
                      <a:pt x="19567" y="12150"/>
                      <a:pt x="19636" y="12150"/>
                    </a:cubicBezTo>
                    <a:cubicBezTo>
                      <a:pt x="20719" y="12150"/>
                      <a:pt x="21600" y="11544"/>
                      <a:pt x="21600" y="10800"/>
                    </a:cubicBezTo>
                    <a:cubicBezTo>
                      <a:pt x="21600" y="10053"/>
                      <a:pt x="20719" y="9450"/>
                      <a:pt x="19636" y="945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5" name="AutoShape 68"/>
              <p:cNvSpPr/>
              <p:nvPr/>
            </p:nvSpPr>
            <p:spPr bwMode="auto">
              <a:xfrm>
                <a:off x="11209454" y="2275209"/>
                <a:ext cx="87313" cy="88106"/>
              </a:xfrm>
              <a:custGeom>
                <a:avLst/>
                <a:gdLst>
                  <a:gd name="T0" fmla="*/ 10740 w 21481"/>
                  <a:gd name="T1" fmla="+- 0 10860 120"/>
                  <a:gd name="T2" fmla="*/ 10860 h 21480"/>
                  <a:gd name="T3" fmla="*/ 10740 w 21481"/>
                  <a:gd name="T4" fmla="+- 0 10860 120"/>
                  <a:gd name="T5" fmla="*/ 10860 h 21480"/>
                  <a:gd name="T6" fmla="*/ 10740 w 21481"/>
                  <a:gd name="T7" fmla="+- 0 10860 120"/>
                  <a:gd name="T8" fmla="*/ 10860 h 21480"/>
                  <a:gd name="T9" fmla="*/ 10740 w 21481"/>
                  <a:gd name="T10" fmla="+- 0 10860 120"/>
                  <a:gd name="T11" fmla="*/ 10860 h 21480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481" h="21480">
                    <a:moveTo>
                      <a:pt x="21127" y="346"/>
                    </a:moveTo>
                    <a:cubicBezTo>
                      <a:pt x="20697" y="-82"/>
                      <a:pt x="20002" y="-120"/>
                      <a:pt x="19516" y="270"/>
                    </a:cubicBezTo>
                    <a:lnTo>
                      <a:pt x="1055" y="15432"/>
                    </a:lnTo>
                    <a:cubicBezTo>
                      <a:pt x="375" y="16113"/>
                      <a:pt x="0" y="17012"/>
                      <a:pt x="0" y="17972"/>
                    </a:cubicBezTo>
                    <a:cubicBezTo>
                      <a:pt x="0" y="18902"/>
                      <a:pt x="361" y="19783"/>
                      <a:pt x="1027" y="20446"/>
                    </a:cubicBezTo>
                    <a:cubicBezTo>
                      <a:pt x="1694" y="21103"/>
                      <a:pt x="2583" y="21473"/>
                      <a:pt x="3542" y="21479"/>
                    </a:cubicBezTo>
                    <a:cubicBezTo>
                      <a:pt x="4431" y="21473"/>
                      <a:pt x="5354" y="21144"/>
                      <a:pt x="6028" y="20495"/>
                    </a:cubicBezTo>
                    <a:lnTo>
                      <a:pt x="12598" y="12627"/>
                    </a:lnTo>
                    <a:lnTo>
                      <a:pt x="21224" y="1935"/>
                    </a:lnTo>
                    <a:cubicBezTo>
                      <a:pt x="21600" y="1462"/>
                      <a:pt x="21558" y="771"/>
                      <a:pt x="21127" y="34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6" name="Rectangle 28"/>
            <p:cNvSpPr/>
            <p:nvPr/>
          </p:nvSpPr>
          <p:spPr>
            <a:xfrm>
              <a:off x="2730379" y="3536990"/>
              <a:ext cx="1243541" cy="302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</a:rPr>
                <a:t>5</a:t>
              </a:r>
              <a:endParaRPr 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10</a:t>
            </a:fld>
            <a:endParaRPr lang="zh-CN" altLang="en-US"/>
          </a:p>
        </p:txBody>
      </p:sp>
      <p:grpSp>
        <p:nvGrpSpPr>
          <p:cNvPr id="39" name="群組 38"/>
          <p:cNvGrpSpPr/>
          <p:nvPr/>
        </p:nvGrpSpPr>
        <p:grpSpPr>
          <a:xfrm>
            <a:off x="277092" y="4693041"/>
            <a:ext cx="11954306" cy="2121776"/>
            <a:chOff x="277092" y="4669932"/>
            <a:chExt cx="11954306" cy="2121776"/>
          </a:xfrm>
        </p:grpSpPr>
        <p:grpSp>
          <p:nvGrpSpPr>
            <p:cNvPr id="40" name="群組 39"/>
            <p:cNvGrpSpPr/>
            <p:nvPr/>
          </p:nvGrpSpPr>
          <p:grpSpPr>
            <a:xfrm>
              <a:off x="7296118" y="4669932"/>
              <a:ext cx="2236060" cy="2086660"/>
              <a:chOff x="8726023" y="4723771"/>
              <a:chExt cx="2236060" cy="2086660"/>
            </a:xfrm>
          </p:grpSpPr>
          <p:grpSp>
            <p:nvGrpSpPr>
              <p:cNvPr id="71" name="Group 2922"/>
              <p:cNvGrpSpPr/>
              <p:nvPr/>
            </p:nvGrpSpPr>
            <p:grpSpPr>
              <a:xfrm>
                <a:off x="9639372" y="4723771"/>
                <a:ext cx="451600" cy="429771"/>
                <a:chOff x="0" y="0"/>
                <a:chExt cx="583186" cy="554996"/>
              </a:xfrm>
              <a:solidFill>
                <a:srgbClr val="80A8CF"/>
              </a:solidFill>
            </p:grpSpPr>
            <p:sp>
              <p:nvSpPr>
                <p:cNvPr id="73" name="Shape 2919"/>
                <p:cNvSpPr/>
                <p:nvPr/>
              </p:nvSpPr>
              <p:spPr>
                <a:xfrm>
                  <a:off x="0" y="0"/>
                  <a:ext cx="583187" cy="554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785" y="0"/>
                      </a:moveTo>
                      <a:cubicBezTo>
                        <a:pt x="1815" y="0"/>
                        <a:pt x="1815" y="0"/>
                        <a:pt x="1815" y="0"/>
                      </a:cubicBezTo>
                      <a:cubicBezTo>
                        <a:pt x="816" y="0"/>
                        <a:pt x="0" y="857"/>
                        <a:pt x="0" y="1908"/>
                      </a:cubicBezTo>
                      <a:cubicBezTo>
                        <a:pt x="0" y="16517"/>
                        <a:pt x="0" y="16517"/>
                        <a:pt x="0" y="16517"/>
                      </a:cubicBezTo>
                      <a:cubicBezTo>
                        <a:pt x="0" y="17567"/>
                        <a:pt x="816" y="18425"/>
                        <a:pt x="1815" y="18425"/>
                      </a:cubicBezTo>
                      <a:cubicBezTo>
                        <a:pt x="7284" y="18425"/>
                        <a:pt x="7284" y="18425"/>
                        <a:pt x="7284" y="18425"/>
                      </a:cubicBezTo>
                      <a:cubicBezTo>
                        <a:pt x="7009" y="18811"/>
                        <a:pt x="6549" y="19294"/>
                        <a:pt x="6319" y="19523"/>
                      </a:cubicBezTo>
                      <a:cubicBezTo>
                        <a:pt x="6089" y="19765"/>
                        <a:pt x="5906" y="19958"/>
                        <a:pt x="5814" y="20091"/>
                      </a:cubicBezTo>
                      <a:cubicBezTo>
                        <a:pt x="5676" y="20284"/>
                        <a:pt x="5618" y="20646"/>
                        <a:pt x="5768" y="20972"/>
                      </a:cubicBezTo>
                      <a:cubicBezTo>
                        <a:pt x="5906" y="21262"/>
                        <a:pt x="6250" y="21600"/>
                        <a:pt x="7135" y="21600"/>
                      </a:cubicBezTo>
                      <a:cubicBezTo>
                        <a:pt x="14465" y="21600"/>
                        <a:pt x="14465" y="21600"/>
                        <a:pt x="14465" y="21600"/>
                      </a:cubicBezTo>
                      <a:cubicBezTo>
                        <a:pt x="15350" y="21600"/>
                        <a:pt x="15694" y="21262"/>
                        <a:pt x="15832" y="20972"/>
                      </a:cubicBezTo>
                      <a:cubicBezTo>
                        <a:pt x="15982" y="20646"/>
                        <a:pt x="15924" y="20284"/>
                        <a:pt x="15786" y="20091"/>
                      </a:cubicBezTo>
                      <a:cubicBezTo>
                        <a:pt x="15694" y="19958"/>
                        <a:pt x="15511" y="19765"/>
                        <a:pt x="15281" y="19523"/>
                      </a:cubicBezTo>
                      <a:cubicBezTo>
                        <a:pt x="15051" y="19294"/>
                        <a:pt x="14591" y="18811"/>
                        <a:pt x="14316" y="18425"/>
                      </a:cubicBezTo>
                      <a:cubicBezTo>
                        <a:pt x="19785" y="18425"/>
                        <a:pt x="19785" y="18425"/>
                        <a:pt x="19785" y="18425"/>
                      </a:cubicBezTo>
                      <a:cubicBezTo>
                        <a:pt x="20784" y="18425"/>
                        <a:pt x="21600" y="17567"/>
                        <a:pt x="21600" y="16517"/>
                      </a:cubicBezTo>
                      <a:cubicBezTo>
                        <a:pt x="21600" y="1908"/>
                        <a:pt x="21600" y="1908"/>
                        <a:pt x="21600" y="1908"/>
                      </a:cubicBezTo>
                      <a:cubicBezTo>
                        <a:pt x="21600" y="857"/>
                        <a:pt x="20784" y="0"/>
                        <a:pt x="19785" y="0"/>
                      </a:cubicBezTo>
                      <a:close/>
                      <a:moveTo>
                        <a:pt x="14798" y="20030"/>
                      </a:moveTo>
                      <a:cubicBezTo>
                        <a:pt x="14994" y="20236"/>
                        <a:pt x="15177" y="20429"/>
                        <a:pt x="15235" y="20501"/>
                      </a:cubicBezTo>
                      <a:cubicBezTo>
                        <a:pt x="15235" y="20513"/>
                        <a:pt x="15269" y="20586"/>
                        <a:pt x="15223" y="20670"/>
                      </a:cubicBezTo>
                      <a:cubicBezTo>
                        <a:pt x="15131" y="20815"/>
                        <a:pt x="14856" y="20900"/>
                        <a:pt x="14465" y="20900"/>
                      </a:cubicBezTo>
                      <a:cubicBezTo>
                        <a:pt x="7135" y="20900"/>
                        <a:pt x="7135" y="20900"/>
                        <a:pt x="7135" y="20900"/>
                      </a:cubicBezTo>
                      <a:cubicBezTo>
                        <a:pt x="6744" y="20900"/>
                        <a:pt x="6469" y="20815"/>
                        <a:pt x="6377" y="20670"/>
                      </a:cubicBezTo>
                      <a:cubicBezTo>
                        <a:pt x="6331" y="20598"/>
                        <a:pt x="6354" y="20525"/>
                        <a:pt x="6354" y="20525"/>
                      </a:cubicBezTo>
                      <a:cubicBezTo>
                        <a:pt x="6354" y="20525"/>
                        <a:pt x="6354" y="20525"/>
                        <a:pt x="6354" y="20525"/>
                      </a:cubicBezTo>
                      <a:cubicBezTo>
                        <a:pt x="6423" y="20429"/>
                        <a:pt x="6606" y="20236"/>
                        <a:pt x="6802" y="20030"/>
                      </a:cubicBezTo>
                      <a:cubicBezTo>
                        <a:pt x="7388" y="19415"/>
                        <a:pt x="7859" y="18895"/>
                        <a:pt x="8077" y="18425"/>
                      </a:cubicBezTo>
                      <a:cubicBezTo>
                        <a:pt x="13523" y="18425"/>
                        <a:pt x="13523" y="18425"/>
                        <a:pt x="13523" y="18425"/>
                      </a:cubicBezTo>
                      <a:cubicBezTo>
                        <a:pt x="13741" y="18895"/>
                        <a:pt x="14212" y="19415"/>
                        <a:pt x="14798" y="20030"/>
                      </a:cubicBezTo>
                      <a:close/>
                      <a:moveTo>
                        <a:pt x="20256" y="16517"/>
                      </a:moveTo>
                      <a:cubicBezTo>
                        <a:pt x="20256" y="16795"/>
                        <a:pt x="20049" y="17012"/>
                        <a:pt x="19785" y="17012"/>
                      </a:cubicBezTo>
                      <a:cubicBezTo>
                        <a:pt x="1815" y="17012"/>
                        <a:pt x="1815" y="17012"/>
                        <a:pt x="1815" y="17012"/>
                      </a:cubicBezTo>
                      <a:cubicBezTo>
                        <a:pt x="1563" y="17012"/>
                        <a:pt x="1344" y="16795"/>
                        <a:pt x="1344" y="16517"/>
                      </a:cubicBezTo>
                      <a:cubicBezTo>
                        <a:pt x="1344" y="1908"/>
                        <a:pt x="1344" y="1908"/>
                        <a:pt x="1344" y="1908"/>
                      </a:cubicBezTo>
                      <a:cubicBezTo>
                        <a:pt x="1344" y="1630"/>
                        <a:pt x="1563" y="1413"/>
                        <a:pt x="1815" y="1413"/>
                      </a:cubicBezTo>
                      <a:cubicBezTo>
                        <a:pt x="19785" y="1413"/>
                        <a:pt x="19785" y="1413"/>
                        <a:pt x="19785" y="1413"/>
                      </a:cubicBezTo>
                      <a:cubicBezTo>
                        <a:pt x="20049" y="1413"/>
                        <a:pt x="20256" y="1630"/>
                        <a:pt x="20256" y="1908"/>
                      </a:cubicBezTo>
                      <a:lnTo>
                        <a:pt x="20256" y="1651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Shape 2920"/>
                <p:cNvSpPr/>
                <p:nvPr/>
              </p:nvSpPr>
              <p:spPr>
                <a:xfrm>
                  <a:off x="72897" y="72898"/>
                  <a:ext cx="437391" cy="291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068" y="0"/>
                      </a:moveTo>
                      <a:cubicBezTo>
                        <a:pt x="1532" y="0"/>
                        <a:pt x="1532" y="0"/>
                        <a:pt x="1532" y="0"/>
                      </a:cubicBezTo>
                      <a:cubicBezTo>
                        <a:pt x="689" y="0"/>
                        <a:pt x="0" y="1010"/>
                        <a:pt x="0" y="2272"/>
                      </a:cubicBezTo>
                      <a:cubicBezTo>
                        <a:pt x="0" y="19305"/>
                        <a:pt x="0" y="19305"/>
                        <a:pt x="0" y="19305"/>
                      </a:cubicBezTo>
                      <a:cubicBezTo>
                        <a:pt x="0" y="20567"/>
                        <a:pt x="689" y="21600"/>
                        <a:pt x="1532" y="21600"/>
                      </a:cubicBezTo>
                      <a:cubicBezTo>
                        <a:pt x="20068" y="21600"/>
                        <a:pt x="20068" y="21600"/>
                        <a:pt x="20068" y="21600"/>
                      </a:cubicBezTo>
                      <a:cubicBezTo>
                        <a:pt x="20911" y="21600"/>
                        <a:pt x="21600" y="20567"/>
                        <a:pt x="21600" y="19305"/>
                      </a:cubicBezTo>
                      <a:cubicBezTo>
                        <a:pt x="21600" y="2272"/>
                        <a:pt x="21600" y="2272"/>
                        <a:pt x="21600" y="2272"/>
                      </a:cubicBezTo>
                      <a:cubicBezTo>
                        <a:pt x="21600" y="1010"/>
                        <a:pt x="20911" y="0"/>
                        <a:pt x="20068" y="0"/>
                      </a:cubicBezTo>
                      <a:close/>
                      <a:moveTo>
                        <a:pt x="1532" y="1331"/>
                      </a:moveTo>
                      <a:cubicBezTo>
                        <a:pt x="20068" y="1331"/>
                        <a:pt x="20068" y="1331"/>
                        <a:pt x="20068" y="1331"/>
                      </a:cubicBezTo>
                      <a:cubicBezTo>
                        <a:pt x="20420" y="1331"/>
                        <a:pt x="20711" y="1767"/>
                        <a:pt x="20711" y="2272"/>
                      </a:cubicBezTo>
                      <a:cubicBezTo>
                        <a:pt x="20711" y="7804"/>
                        <a:pt x="20711" y="7804"/>
                        <a:pt x="20711" y="7804"/>
                      </a:cubicBezTo>
                      <a:cubicBezTo>
                        <a:pt x="17081" y="13910"/>
                        <a:pt x="17081" y="13910"/>
                        <a:pt x="17081" y="13910"/>
                      </a:cubicBezTo>
                      <a:cubicBezTo>
                        <a:pt x="13849" y="7667"/>
                        <a:pt x="13849" y="7667"/>
                        <a:pt x="13849" y="7667"/>
                      </a:cubicBezTo>
                      <a:cubicBezTo>
                        <a:pt x="13772" y="7506"/>
                        <a:pt x="13634" y="7414"/>
                        <a:pt x="13496" y="7391"/>
                      </a:cubicBezTo>
                      <a:cubicBezTo>
                        <a:pt x="13343" y="7414"/>
                        <a:pt x="13220" y="7506"/>
                        <a:pt x="13129" y="7690"/>
                      </a:cubicBezTo>
                      <a:cubicBezTo>
                        <a:pt x="8946" y="16458"/>
                        <a:pt x="8946" y="16458"/>
                        <a:pt x="8946" y="16458"/>
                      </a:cubicBezTo>
                      <a:cubicBezTo>
                        <a:pt x="5729" y="11638"/>
                        <a:pt x="5729" y="11638"/>
                        <a:pt x="5729" y="11638"/>
                      </a:cubicBezTo>
                      <a:cubicBezTo>
                        <a:pt x="5561" y="11385"/>
                        <a:pt x="5285" y="11385"/>
                        <a:pt x="5101" y="11615"/>
                      </a:cubicBezTo>
                      <a:cubicBezTo>
                        <a:pt x="889" y="17353"/>
                        <a:pt x="889" y="17353"/>
                        <a:pt x="889" y="17353"/>
                      </a:cubicBezTo>
                      <a:cubicBezTo>
                        <a:pt x="889" y="2272"/>
                        <a:pt x="889" y="2272"/>
                        <a:pt x="889" y="2272"/>
                      </a:cubicBezTo>
                      <a:cubicBezTo>
                        <a:pt x="889" y="1767"/>
                        <a:pt x="1180" y="1331"/>
                        <a:pt x="1532" y="1331"/>
                      </a:cubicBezTo>
                      <a:close/>
                      <a:moveTo>
                        <a:pt x="20068" y="20246"/>
                      </a:moveTo>
                      <a:cubicBezTo>
                        <a:pt x="1532" y="20246"/>
                        <a:pt x="1532" y="20246"/>
                        <a:pt x="1532" y="20246"/>
                      </a:cubicBezTo>
                      <a:cubicBezTo>
                        <a:pt x="1180" y="20246"/>
                        <a:pt x="889" y="19810"/>
                        <a:pt x="889" y="19305"/>
                      </a:cubicBezTo>
                      <a:cubicBezTo>
                        <a:pt x="889" y="19167"/>
                        <a:pt x="889" y="19167"/>
                        <a:pt x="889" y="19167"/>
                      </a:cubicBezTo>
                      <a:cubicBezTo>
                        <a:pt x="5392" y="13038"/>
                        <a:pt x="5392" y="13038"/>
                        <a:pt x="5392" y="13038"/>
                      </a:cubicBezTo>
                      <a:cubicBezTo>
                        <a:pt x="8686" y="17973"/>
                        <a:pt x="8686" y="17973"/>
                        <a:pt x="8686" y="17973"/>
                      </a:cubicBezTo>
                      <a:cubicBezTo>
                        <a:pt x="8778" y="18134"/>
                        <a:pt x="8900" y="18203"/>
                        <a:pt x="9038" y="18180"/>
                      </a:cubicBezTo>
                      <a:cubicBezTo>
                        <a:pt x="9176" y="18157"/>
                        <a:pt x="9283" y="18065"/>
                        <a:pt x="9360" y="17904"/>
                      </a:cubicBezTo>
                      <a:cubicBezTo>
                        <a:pt x="13511" y="9205"/>
                        <a:pt x="13511" y="9205"/>
                        <a:pt x="13511" y="9205"/>
                      </a:cubicBezTo>
                      <a:cubicBezTo>
                        <a:pt x="16698" y="15379"/>
                        <a:pt x="16698" y="15379"/>
                        <a:pt x="16698" y="15379"/>
                      </a:cubicBezTo>
                      <a:cubicBezTo>
                        <a:pt x="16774" y="15540"/>
                        <a:pt x="16912" y="15632"/>
                        <a:pt x="17035" y="15655"/>
                      </a:cubicBezTo>
                      <a:cubicBezTo>
                        <a:pt x="17173" y="15655"/>
                        <a:pt x="17295" y="15563"/>
                        <a:pt x="17387" y="15425"/>
                      </a:cubicBezTo>
                      <a:cubicBezTo>
                        <a:pt x="20711" y="9824"/>
                        <a:pt x="20711" y="9824"/>
                        <a:pt x="20711" y="9824"/>
                      </a:cubicBezTo>
                      <a:cubicBezTo>
                        <a:pt x="20711" y="19305"/>
                        <a:pt x="20711" y="19305"/>
                        <a:pt x="20711" y="19305"/>
                      </a:cubicBezTo>
                      <a:cubicBezTo>
                        <a:pt x="20711" y="19810"/>
                        <a:pt x="20420" y="20246"/>
                        <a:pt x="20068" y="2024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Shape 2921"/>
                <p:cNvSpPr/>
                <p:nvPr/>
              </p:nvSpPr>
              <p:spPr>
                <a:xfrm>
                  <a:off x="264321" y="373144"/>
                  <a:ext cx="54544" cy="546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786" y="0"/>
                        <a:pt x="0" y="4909"/>
                        <a:pt x="0" y="10800"/>
                      </a:cubicBezTo>
                      <a:cubicBezTo>
                        <a:pt x="0" y="16814"/>
                        <a:pt x="4786" y="21600"/>
                        <a:pt x="10800" y="21600"/>
                      </a:cubicBezTo>
                      <a:cubicBezTo>
                        <a:pt x="16814" y="21600"/>
                        <a:pt x="21600" y="16814"/>
                        <a:pt x="21600" y="10800"/>
                      </a:cubicBezTo>
                      <a:cubicBezTo>
                        <a:pt x="21600" y="4909"/>
                        <a:pt x="16814" y="0"/>
                        <a:pt x="10800" y="0"/>
                      </a:cubicBezTo>
                      <a:close/>
                      <a:moveTo>
                        <a:pt x="10800" y="14482"/>
                      </a:moveTo>
                      <a:cubicBezTo>
                        <a:pt x="8836" y="14482"/>
                        <a:pt x="7241" y="12764"/>
                        <a:pt x="7241" y="10800"/>
                      </a:cubicBezTo>
                      <a:cubicBezTo>
                        <a:pt x="7241" y="8836"/>
                        <a:pt x="8836" y="7241"/>
                        <a:pt x="10800" y="7241"/>
                      </a:cubicBezTo>
                      <a:cubicBezTo>
                        <a:pt x="12764" y="7241"/>
                        <a:pt x="14359" y="8836"/>
                        <a:pt x="14359" y="10800"/>
                      </a:cubicBezTo>
                      <a:cubicBezTo>
                        <a:pt x="14359" y="12764"/>
                        <a:pt x="12764" y="14482"/>
                        <a:pt x="10800" y="1448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2" name="PA-文本框 42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8726023" y="5209993"/>
                <a:ext cx="2236060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111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指定參考書、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證照考試用書區移至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3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樓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/>
                </a:r>
                <a:b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</a:b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設置</a:t>
                </a:r>
                <a:r>
                  <a:rPr lang="en-US" altLang="zh-TW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LED</a:t>
                </a: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互動電視牆</a:t>
                </a:r>
                <a:endPara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校</a:t>
                </a:r>
                <a:r>
                  <a:rPr lang="zh-TW" altLang="en-US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史</a:t>
                </a:r>
                <a:r>
                  <a:rPr lang="zh-TW" altLang="en-US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室</a:t>
                </a:r>
                <a:r>
                  <a:rPr lang="zh-TW" altLang="en-US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改造</a:t>
                </a:r>
                <a:endPara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grpSp>
          <p:nvGrpSpPr>
            <p:cNvPr id="41" name="群組 40"/>
            <p:cNvGrpSpPr/>
            <p:nvPr/>
          </p:nvGrpSpPr>
          <p:grpSpPr>
            <a:xfrm>
              <a:off x="277092" y="4707835"/>
              <a:ext cx="1831915" cy="2083873"/>
              <a:chOff x="1271488" y="4706907"/>
              <a:chExt cx="1831915" cy="2083873"/>
            </a:xfrm>
          </p:grpSpPr>
          <p:sp>
            <p:nvSpPr>
              <p:cNvPr id="69" name="PA-文本框 4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271488" y="5190342"/>
                <a:ext cx="1831915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defTabSz="457200">
                  <a:lnSpc>
                    <a:spcPct val="130000"/>
                  </a:lnSpc>
                  <a:defRPr sz="1400">
                    <a:solidFill>
                      <a:schemeClr val="bg1">
                        <a:lumMod val="50000"/>
                      </a:schemeClr>
                    </a:solidFill>
                    <a:latin typeface="Source Han Sans CN Normal" panose="020B0400000000000000" pitchFamily="34" charset="-128"/>
                    <a:ea typeface="Source Han Sans CN Normal" panose="020B0400000000000000" pitchFamily="34" charset="-128"/>
                  </a:defRPr>
                </a:lvl1pPr>
              </a:lstStyle>
              <a:p>
                <a:pPr algn="ctr">
                  <a:lnSpc>
                    <a:spcPct val="140000"/>
                  </a:lnSpc>
                </a:pPr>
                <a:r>
                  <a:rPr lang="en-US" altLang="zh-TW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109</a:t>
                </a:r>
                <a:r>
                  <a:rPr lang="zh-TW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陽明山學展示區</a:t>
                </a:r>
                <a:endPara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五、六樓改造</a:t>
                </a:r>
                <a:endPara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半戶外閱覽區</a:t>
                </a:r>
                <a:endPara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70" name="PA-AutoShape 16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903700" y="4706907"/>
                <a:ext cx="490714" cy="40912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708" y="14020"/>
                    </a:moveTo>
                    <a:cubicBezTo>
                      <a:pt x="20951" y="14020"/>
                      <a:pt x="21161" y="14125"/>
                      <a:pt x="21335" y="14334"/>
                    </a:cubicBezTo>
                    <a:cubicBezTo>
                      <a:pt x="21511" y="14548"/>
                      <a:pt x="21600" y="14810"/>
                      <a:pt x="21600" y="15115"/>
                    </a:cubicBezTo>
                    <a:lnTo>
                      <a:pt x="21600" y="20504"/>
                    </a:lnTo>
                    <a:cubicBezTo>
                      <a:pt x="21600" y="20815"/>
                      <a:pt x="21511" y="21071"/>
                      <a:pt x="21335" y="21285"/>
                    </a:cubicBezTo>
                    <a:cubicBezTo>
                      <a:pt x="21161" y="21494"/>
                      <a:pt x="20951" y="21600"/>
                      <a:pt x="20708" y="21600"/>
                    </a:cubicBezTo>
                    <a:lnTo>
                      <a:pt x="16197" y="21600"/>
                    </a:lnTo>
                    <a:cubicBezTo>
                      <a:pt x="15940" y="21600"/>
                      <a:pt x="15729" y="21494"/>
                      <a:pt x="15563" y="21285"/>
                    </a:cubicBezTo>
                    <a:cubicBezTo>
                      <a:pt x="15399" y="21071"/>
                      <a:pt x="15316" y="20815"/>
                      <a:pt x="15316" y="20504"/>
                    </a:cubicBezTo>
                    <a:lnTo>
                      <a:pt x="15316" y="15115"/>
                    </a:lnTo>
                    <a:cubicBezTo>
                      <a:pt x="15316" y="14810"/>
                      <a:pt x="15399" y="14548"/>
                      <a:pt x="15570" y="14334"/>
                    </a:cubicBezTo>
                    <a:cubicBezTo>
                      <a:pt x="15737" y="14125"/>
                      <a:pt x="15945" y="14020"/>
                      <a:pt x="16197" y="14020"/>
                    </a:cubicBezTo>
                    <a:lnTo>
                      <a:pt x="17788" y="14020"/>
                    </a:lnTo>
                    <a:lnTo>
                      <a:pt x="17788" y="11869"/>
                    </a:lnTo>
                    <a:cubicBezTo>
                      <a:pt x="17788" y="11699"/>
                      <a:pt x="17707" y="11610"/>
                      <a:pt x="17543" y="11602"/>
                    </a:cubicBezTo>
                    <a:lnTo>
                      <a:pt x="11473" y="11602"/>
                    </a:lnTo>
                    <a:lnTo>
                      <a:pt x="11473" y="14019"/>
                    </a:lnTo>
                    <a:lnTo>
                      <a:pt x="13054" y="14019"/>
                    </a:lnTo>
                    <a:cubicBezTo>
                      <a:pt x="13296" y="14019"/>
                      <a:pt x="13507" y="14125"/>
                      <a:pt x="13681" y="14334"/>
                    </a:cubicBezTo>
                    <a:cubicBezTo>
                      <a:pt x="13857" y="14548"/>
                      <a:pt x="13945" y="14810"/>
                      <a:pt x="13945" y="15115"/>
                    </a:cubicBezTo>
                    <a:lnTo>
                      <a:pt x="13945" y="20504"/>
                    </a:lnTo>
                    <a:cubicBezTo>
                      <a:pt x="13945" y="20815"/>
                      <a:pt x="13857" y="21071"/>
                      <a:pt x="13681" y="21285"/>
                    </a:cubicBezTo>
                    <a:cubicBezTo>
                      <a:pt x="13507" y="21494"/>
                      <a:pt x="13296" y="21599"/>
                      <a:pt x="13054" y="21599"/>
                    </a:cubicBezTo>
                    <a:lnTo>
                      <a:pt x="8543" y="21599"/>
                    </a:lnTo>
                    <a:cubicBezTo>
                      <a:pt x="8298" y="21599"/>
                      <a:pt x="8090" y="21494"/>
                      <a:pt x="7913" y="21285"/>
                    </a:cubicBezTo>
                    <a:cubicBezTo>
                      <a:pt x="7740" y="21071"/>
                      <a:pt x="7652" y="20815"/>
                      <a:pt x="7652" y="20504"/>
                    </a:cubicBezTo>
                    <a:lnTo>
                      <a:pt x="7652" y="15115"/>
                    </a:lnTo>
                    <a:cubicBezTo>
                      <a:pt x="7652" y="14810"/>
                      <a:pt x="7740" y="14548"/>
                      <a:pt x="7913" y="14334"/>
                    </a:cubicBezTo>
                    <a:cubicBezTo>
                      <a:pt x="8090" y="14125"/>
                      <a:pt x="8298" y="14019"/>
                      <a:pt x="8543" y="14019"/>
                    </a:cubicBezTo>
                    <a:lnTo>
                      <a:pt x="10124" y="14019"/>
                    </a:lnTo>
                    <a:lnTo>
                      <a:pt x="10124" y="11602"/>
                    </a:lnTo>
                    <a:lnTo>
                      <a:pt x="4056" y="11602"/>
                    </a:lnTo>
                    <a:cubicBezTo>
                      <a:pt x="3901" y="11602"/>
                      <a:pt x="3821" y="11690"/>
                      <a:pt x="3821" y="11869"/>
                    </a:cubicBezTo>
                    <a:lnTo>
                      <a:pt x="3821" y="14020"/>
                    </a:lnTo>
                    <a:lnTo>
                      <a:pt x="5402" y="14020"/>
                    </a:lnTo>
                    <a:cubicBezTo>
                      <a:pt x="5661" y="14020"/>
                      <a:pt x="5874" y="14125"/>
                      <a:pt x="6053" y="14334"/>
                    </a:cubicBezTo>
                    <a:cubicBezTo>
                      <a:pt x="6229" y="14548"/>
                      <a:pt x="6315" y="14810"/>
                      <a:pt x="6315" y="15115"/>
                    </a:cubicBezTo>
                    <a:lnTo>
                      <a:pt x="6315" y="20504"/>
                    </a:lnTo>
                    <a:cubicBezTo>
                      <a:pt x="6315" y="20815"/>
                      <a:pt x="6229" y="21071"/>
                      <a:pt x="6053" y="21285"/>
                    </a:cubicBezTo>
                    <a:cubicBezTo>
                      <a:pt x="5877" y="21494"/>
                      <a:pt x="5664" y="21600"/>
                      <a:pt x="5402" y="21600"/>
                    </a:cubicBezTo>
                    <a:lnTo>
                      <a:pt x="913" y="21600"/>
                    </a:lnTo>
                    <a:cubicBezTo>
                      <a:pt x="658" y="21600"/>
                      <a:pt x="440" y="21494"/>
                      <a:pt x="261" y="21285"/>
                    </a:cubicBezTo>
                    <a:cubicBezTo>
                      <a:pt x="88" y="21071"/>
                      <a:pt x="0" y="20815"/>
                      <a:pt x="0" y="20504"/>
                    </a:cubicBezTo>
                    <a:lnTo>
                      <a:pt x="0" y="15115"/>
                    </a:lnTo>
                    <a:cubicBezTo>
                      <a:pt x="0" y="14810"/>
                      <a:pt x="88" y="14548"/>
                      <a:pt x="261" y="14334"/>
                    </a:cubicBezTo>
                    <a:cubicBezTo>
                      <a:pt x="438" y="14125"/>
                      <a:pt x="656" y="14020"/>
                      <a:pt x="913" y="14020"/>
                    </a:cubicBezTo>
                    <a:lnTo>
                      <a:pt x="2472" y="14020"/>
                    </a:lnTo>
                    <a:lnTo>
                      <a:pt x="2472" y="11869"/>
                    </a:lnTo>
                    <a:cubicBezTo>
                      <a:pt x="2472" y="11352"/>
                      <a:pt x="2629" y="10911"/>
                      <a:pt x="2942" y="10544"/>
                    </a:cubicBezTo>
                    <a:cubicBezTo>
                      <a:pt x="3253" y="10180"/>
                      <a:pt x="3622" y="9997"/>
                      <a:pt x="4053" y="9997"/>
                    </a:cubicBezTo>
                    <a:lnTo>
                      <a:pt x="10121" y="9997"/>
                    </a:lnTo>
                    <a:lnTo>
                      <a:pt x="10121" y="7550"/>
                    </a:lnTo>
                    <a:lnTo>
                      <a:pt x="8540" y="7550"/>
                    </a:lnTo>
                    <a:cubicBezTo>
                      <a:pt x="8295" y="7550"/>
                      <a:pt x="8087" y="7450"/>
                      <a:pt x="7911" y="7247"/>
                    </a:cubicBezTo>
                    <a:cubicBezTo>
                      <a:pt x="7737" y="7045"/>
                      <a:pt x="7649" y="6789"/>
                      <a:pt x="7649" y="6484"/>
                    </a:cubicBezTo>
                    <a:lnTo>
                      <a:pt x="7649" y="1066"/>
                    </a:lnTo>
                    <a:cubicBezTo>
                      <a:pt x="7649" y="775"/>
                      <a:pt x="7737" y="522"/>
                      <a:pt x="7911" y="314"/>
                    </a:cubicBezTo>
                    <a:cubicBezTo>
                      <a:pt x="8087" y="102"/>
                      <a:pt x="8295" y="0"/>
                      <a:pt x="8540" y="0"/>
                    </a:cubicBezTo>
                    <a:lnTo>
                      <a:pt x="13052" y="0"/>
                    </a:lnTo>
                    <a:cubicBezTo>
                      <a:pt x="13294" y="0"/>
                      <a:pt x="13504" y="102"/>
                      <a:pt x="13678" y="314"/>
                    </a:cubicBezTo>
                    <a:cubicBezTo>
                      <a:pt x="13854" y="522"/>
                      <a:pt x="13943" y="775"/>
                      <a:pt x="13943" y="1066"/>
                    </a:cubicBezTo>
                    <a:lnTo>
                      <a:pt x="13943" y="6484"/>
                    </a:lnTo>
                    <a:cubicBezTo>
                      <a:pt x="13943" y="6789"/>
                      <a:pt x="13854" y="7045"/>
                      <a:pt x="13678" y="7247"/>
                    </a:cubicBezTo>
                    <a:cubicBezTo>
                      <a:pt x="13504" y="7450"/>
                      <a:pt x="13294" y="7550"/>
                      <a:pt x="13052" y="7550"/>
                    </a:cubicBezTo>
                    <a:lnTo>
                      <a:pt x="11470" y="7550"/>
                    </a:lnTo>
                    <a:lnTo>
                      <a:pt x="11470" y="9997"/>
                    </a:lnTo>
                    <a:lnTo>
                      <a:pt x="17541" y="9997"/>
                    </a:lnTo>
                    <a:cubicBezTo>
                      <a:pt x="17969" y="9997"/>
                      <a:pt x="18339" y="10177"/>
                      <a:pt x="18652" y="10538"/>
                    </a:cubicBezTo>
                    <a:cubicBezTo>
                      <a:pt x="18966" y="10899"/>
                      <a:pt x="19122" y="11343"/>
                      <a:pt x="19122" y="11869"/>
                    </a:cubicBezTo>
                    <a:lnTo>
                      <a:pt x="19122" y="14020"/>
                    </a:lnTo>
                    <a:lnTo>
                      <a:pt x="20708" y="14020"/>
                    </a:ln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  <a:effectLst/>
            </p:spPr>
            <p:txBody>
              <a:bodyPr lIns="38100" tIns="38100" rIns="38100" bIns="38100" anchor="ctr"/>
              <a:lstStyle/>
              <a:p>
                <a:pPr marL="0" marR="0" lvl="0" indent="0" defTabSz="6477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4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群組 41"/>
            <p:cNvGrpSpPr/>
            <p:nvPr/>
          </p:nvGrpSpPr>
          <p:grpSpPr>
            <a:xfrm>
              <a:off x="4424760" y="4705538"/>
              <a:ext cx="2501519" cy="1706502"/>
              <a:chOff x="5540017" y="4724724"/>
              <a:chExt cx="2197398" cy="1706502"/>
            </a:xfrm>
          </p:grpSpPr>
          <p:sp>
            <p:nvSpPr>
              <p:cNvPr id="53" name="PA-文本框 42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540017" y="5132409"/>
                <a:ext cx="2197398" cy="1298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110(2)</a:t>
                </a:r>
              </a:p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讀者休息區改造</a:t>
                </a:r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張董事長鏡湖先生紀念展示區</a:t>
                </a:r>
                <a:endParaRPr lang="en-US" altLang="zh-TW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張創辦人曉峰先生紀念展示區</a:t>
                </a: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67" name="任意多边形 17"/>
              <p:cNvSpPr/>
              <p:nvPr/>
            </p:nvSpPr>
            <p:spPr bwMode="auto">
              <a:xfrm>
                <a:off x="6369459" y="4724724"/>
                <a:ext cx="510904" cy="383176"/>
              </a:xfrm>
              <a:custGeom>
                <a:avLst/>
                <a:gdLst>
                  <a:gd name="connsiteX0" fmla="*/ 505433 w 533400"/>
                  <a:gd name="connsiteY0" fmla="*/ 621 h 400050"/>
                  <a:gd name="connsiteX1" fmla="*/ 534008 w 533400"/>
                  <a:gd name="connsiteY1" fmla="*/ 29196 h 400050"/>
                  <a:gd name="connsiteX2" fmla="*/ 534008 w 533400"/>
                  <a:gd name="connsiteY2" fmla="*/ 372096 h 400050"/>
                  <a:gd name="connsiteX3" fmla="*/ 505433 w 533400"/>
                  <a:gd name="connsiteY3" fmla="*/ 400671 h 400050"/>
                  <a:gd name="connsiteX4" fmla="*/ 29183 w 533400"/>
                  <a:gd name="connsiteY4" fmla="*/ 400671 h 400050"/>
                  <a:gd name="connsiteX5" fmla="*/ 608 w 533400"/>
                  <a:gd name="connsiteY5" fmla="*/ 372096 h 400050"/>
                  <a:gd name="connsiteX6" fmla="*/ 608 w 533400"/>
                  <a:gd name="connsiteY6" fmla="*/ 29196 h 400050"/>
                  <a:gd name="connsiteX7" fmla="*/ 29183 w 533400"/>
                  <a:gd name="connsiteY7" fmla="*/ 621 h 400050"/>
                  <a:gd name="connsiteX8" fmla="*/ 505433 w 533400"/>
                  <a:gd name="connsiteY8" fmla="*/ 621 h 400050"/>
                  <a:gd name="connsiteX9" fmla="*/ 391419 w 533400"/>
                  <a:gd name="connsiteY9" fmla="*/ 198646 h 400050"/>
                  <a:gd name="connsiteX10" fmla="*/ 351414 w 533400"/>
                  <a:gd name="connsiteY10" fmla="*/ 204170 h 400050"/>
                  <a:gd name="connsiteX11" fmla="*/ 351414 w 533400"/>
                  <a:gd name="connsiteY11" fmla="*/ 204170 h 400050"/>
                  <a:gd name="connsiteX12" fmla="*/ 267118 w 533400"/>
                  <a:gd name="connsiteY12" fmla="*/ 315613 h 400050"/>
                  <a:gd name="connsiteX13" fmla="*/ 264641 w 533400"/>
                  <a:gd name="connsiteY13" fmla="*/ 318470 h 400050"/>
                  <a:gd name="connsiteX14" fmla="*/ 224255 w 533400"/>
                  <a:gd name="connsiteY14" fmla="*/ 318756 h 400050"/>
                  <a:gd name="connsiteX15" fmla="*/ 224255 w 533400"/>
                  <a:gd name="connsiteY15" fmla="*/ 318756 h 400050"/>
                  <a:gd name="connsiteX16" fmla="*/ 162152 w 533400"/>
                  <a:gd name="connsiteY16" fmla="*/ 257415 h 400050"/>
                  <a:gd name="connsiteX17" fmla="*/ 160247 w 533400"/>
                  <a:gd name="connsiteY17" fmla="*/ 255701 h 400050"/>
                  <a:gd name="connsiteX18" fmla="*/ 120052 w 533400"/>
                  <a:gd name="connsiteY18" fmla="*/ 259606 h 400050"/>
                  <a:gd name="connsiteX19" fmla="*/ 120052 w 533400"/>
                  <a:gd name="connsiteY19" fmla="*/ 259606 h 400050"/>
                  <a:gd name="connsiteX20" fmla="*/ 32517 w 533400"/>
                  <a:gd name="connsiteY20" fmla="*/ 366095 h 400050"/>
                  <a:gd name="connsiteX21" fmla="*/ 30326 w 533400"/>
                  <a:gd name="connsiteY21" fmla="*/ 372096 h 400050"/>
                  <a:gd name="connsiteX22" fmla="*/ 39851 w 533400"/>
                  <a:gd name="connsiteY22" fmla="*/ 381621 h 400050"/>
                  <a:gd name="connsiteX23" fmla="*/ 39851 w 533400"/>
                  <a:gd name="connsiteY23" fmla="*/ 381621 h 400050"/>
                  <a:gd name="connsiteX24" fmla="*/ 497242 w 533400"/>
                  <a:gd name="connsiteY24" fmla="*/ 381621 h 400050"/>
                  <a:gd name="connsiteX25" fmla="*/ 502480 w 533400"/>
                  <a:gd name="connsiteY25" fmla="*/ 380002 h 400050"/>
                  <a:gd name="connsiteX26" fmla="*/ 505147 w 533400"/>
                  <a:gd name="connsiteY26" fmla="*/ 366762 h 400050"/>
                  <a:gd name="connsiteX27" fmla="*/ 505147 w 533400"/>
                  <a:gd name="connsiteY27" fmla="*/ 366762 h 400050"/>
                  <a:gd name="connsiteX28" fmla="*/ 397991 w 533400"/>
                  <a:gd name="connsiteY28" fmla="*/ 205504 h 400050"/>
                  <a:gd name="connsiteX29" fmla="*/ 391419 w 533400"/>
                  <a:gd name="connsiteY29" fmla="*/ 198646 h 400050"/>
                  <a:gd name="connsiteX30" fmla="*/ 95858 w 533400"/>
                  <a:gd name="connsiteY30" fmla="*/ 57771 h 400050"/>
                  <a:gd name="connsiteX31" fmla="*/ 57758 w 533400"/>
                  <a:gd name="connsiteY31" fmla="*/ 95871 h 400050"/>
                  <a:gd name="connsiteX32" fmla="*/ 95858 w 533400"/>
                  <a:gd name="connsiteY32" fmla="*/ 133971 h 400050"/>
                  <a:gd name="connsiteX33" fmla="*/ 133958 w 533400"/>
                  <a:gd name="connsiteY33" fmla="*/ 95871 h 400050"/>
                  <a:gd name="connsiteX34" fmla="*/ 95858 w 533400"/>
                  <a:gd name="connsiteY34" fmla="*/ 57771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33400" h="400050">
                    <a:moveTo>
                      <a:pt x="505433" y="621"/>
                    </a:moveTo>
                    <a:cubicBezTo>
                      <a:pt x="521245" y="621"/>
                      <a:pt x="534008" y="13385"/>
                      <a:pt x="534008" y="29196"/>
                    </a:cubicBezTo>
                    <a:lnTo>
                      <a:pt x="534008" y="372096"/>
                    </a:lnTo>
                    <a:cubicBezTo>
                      <a:pt x="534008" y="387907"/>
                      <a:pt x="521245" y="400671"/>
                      <a:pt x="505433" y="400671"/>
                    </a:cubicBezTo>
                    <a:lnTo>
                      <a:pt x="29183" y="400671"/>
                    </a:lnTo>
                    <a:cubicBezTo>
                      <a:pt x="13371" y="400671"/>
                      <a:pt x="608" y="387907"/>
                      <a:pt x="608" y="372096"/>
                    </a:cubicBezTo>
                    <a:lnTo>
                      <a:pt x="608" y="29196"/>
                    </a:lnTo>
                    <a:cubicBezTo>
                      <a:pt x="608" y="13385"/>
                      <a:pt x="13371" y="621"/>
                      <a:pt x="29183" y="621"/>
                    </a:cubicBezTo>
                    <a:lnTo>
                      <a:pt x="505433" y="621"/>
                    </a:lnTo>
                    <a:close/>
                    <a:moveTo>
                      <a:pt x="391419" y="198646"/>
                    </a:moveTo>
                    <a:cubicBezTo>
                      <a:pt x="378846" y="189121"/>
                      <a:pt x="360939" y="191597"/>
                      <a:pt x="351414" y="204170"/>
                    </a:cubicBezTo>
                    <a:lnTo>
                      <a:pt x="351414" y="204170"/>
                    </a:lnTo>
                    <a:lnTo>
                      <a:pt x="267118" y="315613"/>
                    </a:lnTo>
                    <a:cubicBezTo>
                      <a:pt x="266355" y="316660"/>
                      <a:pt x="265498" y="317518"/>
                      <a:pt x="264641" y="318470"/>
                    </a:cubicBezTo>
                    <a:cubicBezTo>
                      <a:pt x="253592" y="329710"/>
                      <a:pt x="235495" y="329805"/>
                      <a:pt x="224255" y="318756"/>
                    </a:cubicBezTo>
                    <a:lnTo>
                      <a:pt x="224255" y="318756"/>
                    </a:lnTo>
                    <a:lnTo>
                      <a:pt x="162152" y="257415"/>
                    </a:lnTo>
                    <a:cubicBezTo>
                      <a:pt x="161485" y="256844"/>
                      <a:pt x="160914" y="256177"/>
                      <a:pt x="160247" y="255701"/>
                    </a:cubicBezTo>
                    <a:cubicBezTo>
                      <a:pt x="148055" y="245699"/>
                      <a:pt x="130053" y="247414"/>
                      <a:pt x="120052" y="259606"/>
                    </a:cubicBezTo>
                    <a:lnTo>
                      <a:pt x="120052" y="259606"/>
                    </a:lnTo>
                    <a:lnTo>
                      <a:pt x="32517" y="366095"/>
                    </a:lnTo>
                    <a:cubicBezTo>
                      <a:pt x="31088" y="367810"/>
                      <a:pt x="30326" y="369905"/>
                      <a:pt x="30326" y="372096"/>
                    </a:cubicBezTo>
                    <a:cubicBezTo>
                      <a:pt x="30326" y="377335"/>
                      <a:pt x="34612" y="381621"/>
                      <a:pt x="39851" y="381621"/>
                    </a:cubicBezTo>
                    <a:lnTo>
                      <a:pt x="39851" y="381621"/>
                    </a:lnTo>
                    <a:lnTo>
                      <a:pt x="497242" y="381621"/>
                    </a:lnTo>
                    <a:cubicBezTo>
                      <a:pt x="499146" y="381621"/>
                      <a:pt x="500956" y="381050"/>
                      <a:pt x="502480" y="380002"/>
                    </a:cubicBezTo>
                    <a:cubicBezTo>
                      <a:pt x="506862" y="377049"/>
                      <a:pt x="508005" y="371144"/>
                      <a:pt x="505147" y="366762"/>
                    </a:cubicBezTo>
                    <a:lnTo>
                      <a:pt x="505147" y="366762"/>
                    </a:lnTo>
                    <a:lnTo>
                      <a:pt x="397991" y="205504"/>
                    </a:lnTo>
                    <a:cubicBezTo>
                      <a:pt x="396181" y="202932"/>
                      <a:pt x="393990" y="200551"/>
                      <a:pt x="391419" y="198646"/>
                    </a:cubicBezTo>
                    <a:close/>
                    <a:moveTo>
                      <a:pt x="95858" y="57771"/>
                    </a:moveTo>
                    <a:cubicBezTo>
                      <a:pt x="74808" y="57771"/>
                      <a:pt x="57758" y="74821"/>
                      <a:pt x="57758" y="95871"/>
                    </a:cubicBezTo>
                    <a:cubicBezTo>
                      <a:pt x="57758" y="116921"/>
                      <a:pt x="74808" y="133971"/>
                      <a:pt x="95858" y="133971"/>
                    </a:cubicBezTo>
                    <a:cubicBezTo>
                      <a:pt x="116908" y="133971"/>
                      <a:pt x="133958" y="116921"/>
                      <a:pt x="133958" y="95871"/>
                    </a:cubicBezTo>
                    <a:cubicBezTo>
                      <a:pt x="133958" y="74821"/>
                      <a:pt x="116908" y="57771"/>
                      <a:pt x="95858" y="57771"/>
                    </a:cubicBez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43" name="群組 42"/>
            <p:cNvGrpSpPr/>
            <p:nvPr/>
          </p:nvGrpSpPr>
          <p:grpSpPr>
            <a:xfrm>
              <a:off x="9405913" y="4697275"/>
              <a:ext cx="2825485" cy="1490053"/>
              <a:chOff x="9061714" y="4661423"/>
              <a:chExt cx="2825485" cy="1490053"/>
            </a:xfrm>
          </p:grpSpPr>
          <p:sp>
            <p:nvSpPr>
              <p:cNvPr id="50" name="Freeform 18"/>
              <p:cNvSpPr>
                <a:spLocks noEditPoints="1"/>
              </p:cNvSpPr>
              <p:nvPr/>
            </p:nvSpPr>
            <p:spPr bwMode="auto">
              <a:xfrm>
                <a:off x="10248656" y="4661423"/>
                <a:ext cx="451600" cy="460771"/>
              </a:xfrm>
              <a:custGeom>
                <a:avLst/>
                <a:gdLst>
                  <a:gd name="T0" fmla="*/ 87 w 91"/>
                  <a:gd name="T1" fmla="*/ 39 h 93"/>
                  <a:gd name="T2" fmla="*/ 91 w 91"/>
                  <a:gd name="T3" fmla="*/ 46 h 93"/>
                  <a:gd name="T4" fmla="*/ 91 w 91"/>
                  <a:gd name="T5" fmla="*/ 83 h 93"/>
                  <a:gd name="T6" fmla="*/ 81 w 91"/>
                  <a:gd name="T7" fmla="*/ 93 h 93"/>
                  <a:gd name="T8" fmla="*/ 10 w 91"/>
                  <a:gd name="T9" fmla="*/ 93 h 93"/>
                  <a:gd name="T10" fmla="*/ 0 w 91"/>
                  <a:gd name="T11" fmla="*/ 83 h 93"/>
                  <a:gd name="T12" fmla="*/ 0 w 91"/>
                  <a:gd name="T13" fmla="*/ 46 h 93"/>
                  <a:gd name="T14" fmla="*/ 3 w 91"/>
                  <a:gd name="T15" fmla="*/ 40 h 93"/>
                  <a:gd name="T16" fmla="*/ 3 w 91"/>
                  <a:gd name="T17" fmla="*/ 40 h 93"/>
                  <a:gd name="T18" fmla="*/ 3 w 91"/>
                  <a:gd name="T19" fmla="*/ 40 h 93"/>
                  <a:gd name="T20" fmla="*/ 3 w 91"/>
                  <a:gd name="T21" fmla="*/ 39 h 93"/>
                  <a:gd name="T22" fmla="*/ 40 w 91"/>
                  <a:gd name="T23" fmla="*/ 3 h 93"/>
                  <a:gd name="T24" fmla="*/ 51 w 91"/>
                  <a:gd name="T25" fmla="*/ 3 h 93"/>
                  <a:gd name="T26" fmla="*/ 87 w 91"/>
                  <a:gd name="T27" fmla="*/ 39 h 93"/>
                  <a:gd name="T28" fmla="*/ 16 w 91"/>
                  <a:gd name="T29" fmla="*/ 30 h 93"/>
                  <a:gd name="T30" fmla="*/ 16 w 91"/>
                  <a:gd name="T31" fmla="*/ 52 h 93"/>
                  <a:gd name="T32" fmla="*/ 46 w 91"/>
                  <a:gd name="T33" fmla="*/ 75 h 93"/>
                  <a:gd name="T34" fmla="*/ 73 w 91"/>
                  <a:gd name="T35" fmla="*/ 54 h 93"/>
                  <a:gd name="T36" fmla="*/ 73 w 91"/>
                  <a:gd name="T37" fmla="*/ 30 h 93"/>
                  <a:gd name="T38" fmla="*/ 16 w 91"/>
                  <a:gd name="T39" fmla="*/ 30 h 93"/>
                  <a:gd name="T40" fmla="*/ 26 w 91"/>
                  <a:gd name="T41" fmla="*/ 35 h 93"/>
                  <a:gd name="T42" fmla="*/ 26 w 91"/>
                  <a:gd name="T43" fmla="*/ 39 h 93"/>
                  <a:gd name="T44" fmla="*/ 64 w 91"/>
                  <a:gd name="T45" fmla="*/ 39 h 93"/>
                  <a:gd name="T46" fmla="*/ 64 w 91"/>
                  <a:gd name="T47" fmla="*/ 35 h 93"/>
                  <a:gd name="T48" fmla="*/ 26 w 91"/>
                  <a:gd name="T49" fmla="*/ 35 h 93"/>
                  <a:gd name="T50" fmla="*/ 26 w 91"/>
                  <a:gd name="T51" fmla="*/ 51 h 93"/>
                  <a:gd name="T52" fmla="*/ 26 w 91"/>
                  <a:gd name="T53" fmla="*/ 55 h 93"/>
                  <a:gd name="T54" fmla="*/ 64 w 91"/>
                  <a:gd name="T55" fmla="*/ 55 h 93"/>
                  <a:gd name="T56" fmla="*/ 64 w 91"/>
                  <a:gd name="T57" fmla="*/ 51 h 93"/>
                  <a:gd name="T58" fmla="*/ 26 w 91"/>
                  <a:gd name="T59" fmla="*/ 51 h 93"/>
                  <a:gd name="T60" fmla="*/ 26 w 91"/>
                  <a:gd name="T61" fmla="*/ 43 h 93"/>
                  <a:gd name="T62" fmla="*/ 26 w 91"/>
                  <a:gd name="T63" fmla="*/ 47 h 93"/>
                  <a:gd name="T64" fmla="*/ 64 w 91"/>
                  <a:gd name="T65" fmla="*/ 47 h 93"/>
                  <a:gd name="T66" fmla="*/ 64 w 91"/>
                  <a:gd name="T67" fmla="*/ 43 h 93"/>
                  <a:gd name="T68" fmla="*/ 26 w 91"/>
                  <a:gd name="T69" fmla="*/ 43 h 93"/>
                  <a:gd name="T70" fmla="*/ 10 w 91"/>
                  <a:gd name="T71" fmla="*/ 87 h 93"/>
                  <a:gd name="T72" fmla="*/ 28 w 91"/>
                  <a:gd name="T73" fmla="*/ 70 h 93"/>
                  <a:gd name="T74" fmla="*/ 28 w 91"/>
                  <a:gd name="T75" fmla="*/ 67 h 93"/>
                  <a:gd name="T76" fmla="*/ 26 w 91"/>
                  <a:gd name="T77" fmla="*/ 67 h 93"/>
                  <a:gd name="T78" fmla="*/ 8 w 91"/>
                  <a:gd name="T79" fmla="*/ 84 h 93"/>
                  <a:gd name="T80" fmla="*/ 8 w 91"/>
                  <a:gd name="T81" fmla="*/ 87 h 93"/>
                  <a:gd name="T82" fmla="*/ 10 w 91"/>
                  <a:gd name="T83" fmla="*/ 87 h 93"/>
                  <a:gd name="T84" fmla="*/ 85 w 91"/>
                  <a:gd name="T85" fmla="*/ 84 h 93"/>
                  <a:gd name="T86" fmla="*/ 67 w 91"/>
                  <a:gd name="T87" fmla="*/ 67 h 93"/>
                  <a:gd name="T88" fmla="*/ 64 w 91"/>
                  <a:gd name="T89" fmla="*/ 67 h 93"/>
                  <a:gd name="T90" fmla="*/ 64 w 91"/>
                  <a:gd name="T91" fmla="*/ 70 h 93"/>
                  <a:gd name="T92" fmla="*/ 82 w 91"/>
                  <a:gd name="T93" fmla="*/ 87 h 93"/>
                  <a:gd name="T94" fmla="*/ 85 w 91"/>
                  <a:gd name="T95" fmla="*/ 87 h 93"/>
                  <a:gd name="T96" fmla="*/ 85 w 91"/>
                  <a:gd name="T97" fmla="*/ 8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93">
                    <a:moveTo>
                      <a:pt x="87" y="39"/>
                    </a:moveTo>
                    <a:cubicBezTo>
                      <a:pt x="89" y="40"/>
                      <a:pt x="91" y="43"/>
                      <a:pt x="91" y="46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1" y="89"/>
                      <a:pt x="86" y="93"/>
                      <a:pt x="81" y="93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5" y="93"/>
                      <a:pt x="0" y="89"/>
                      <a:pt x="0" y="8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1" y="41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39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0"/>
                      <a:pt x="47" y="0"/>
                      <a:pt x="51" y="3"/>
                    </a:cubicBezTo>
                    <a:cubicBezTo>
                      <a:pt x="87" y="39"/>
                      <a:pt x="87" y="39"/>
                      <a:pt x="87" y="39"/>
                    </a:cubicBezTo>
                    <a:close/>
                    <a:moveTo>
                      <a:pt x="16" y="30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46" y="75"/>
                      <a:pt x="46" y="75"/>
                      <a:pt x="46" y="75"/>
                    </a:cubicBezTo>
                    <a:cubicBezTo>
                      <a:pt x="73" y="54"/>
                      <a:pt x="73" y="54"/>
                      <a:pt x="73" y="54"/>
                    </a:cubicBezTo>
                    <a:cubicBezTo>
                      <a:pt x="73" y="30"/>
                      <a:pt x="73" y="30"/>
                      <a:pt x="73" y="30"/>
                    </a:cubicBezTo>
                    <a:cubicBezTo>
                      <a:pt x="16" y="30"/>
                      <a:pt x="16" y="30"/>
                      <a:pt x="16" y="30"/>
                    </a:cubicBezTo>
                    <a:close/>
                    <a:moveTo>
                      <a:pt x="26" y="35"/>
                    </a:moveTo>
                    <a:cubicBezTo>
                      <a:pt x="26" y="39"/>
                      <a:pt x="26" y="39"/>
                      <a:pt x="26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26" y="35"/>
                      <a:pt x="26" y="35"/>
                      <a:pt x="26" y="35"/>
                    </a:cubicBezTo>
                    <a:close/>
                    <a:moveTo>
                      <a:pt x="26" y="51"/>
                    </a:moveTo>
                    <a:cubicBezTo>
                      <a:pt x="26" y="55"/>
                      <a:pt x="26" y="55"/>
                      <a:pt x="26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26" y="51"/>
                      <a:pt x="26" y="51"/>
                      <a:pt x="26" y="51"/>
                    </a:cubicBezTo>
                    <a:close/>
                    <a:moveTo>
                      <a:pt x="26" y="43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26" y="43"/>
                      <a:pt x="26" y="43"/>
                      <a:pt x="26" y="43"/>
                    </a:cubicBezTo>
                    <a:close/>
                    <a:moveTo>
                      <a:pt x="10" y="87"/>
                    </a:moveTo>
                    <a:cubicBezTo>
                      <a:pt x="28" y="70"/>
                      <a:pt x="28" y="70"/>
                      <a:pt x="28" y="70"/>
                    </a:cubicBezTo>
                    <a:cubicBezTo>
                      <a:pt x="29" y="69"/>
                      <a:pt x="29" y="68"/>
                      <a:pt x="28" y="67"/>
                    </a:cubicBezTo>
                    <a:cubicBezTo>
                      <a:pt x="28" y="66"/>
                      <a:pt x="27" y="66"/>
                      <a:pt x="26" y="67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7" y="85"/>
                      <a:pt x="7" y="86"/>
                      <a:pt x="8" y="87"/>
                    </a:cubicBezTo>
                    <a:cubicBezTo>
                      <a:pt x="8" y="88"/>
                      <a:pt x="10" y="88"/>
                      <a:pt x="10" y="87"/>
                    </a:cubicBezTo>
                    <a:close/>
                    <a:moveTo>
                      <a:pt x="85" y="84"/>
                    </a:moveTo>
                    <a:cubicBezTo>
                      <a:pt x="67" y="67"/>
                      <a:pt x="67" y="67"/>
                      <a:pt x="67" y="67"/>
                    </a:cubicBezTo>
                    <a:cubicBezTo>
                      <a:pt x="66" y="66"/>
                      <a:pt x="65" y="66"/>
                      <a:pt x="64" y="67"/>
                    </a:cubicBezTo>
                    <a:cubicBezTo>
                      <a:pt x="63" y="68"/>
                      <a:pt x="63" y="69"/>
                      <a:pt x="64" y="70"/>
                    </a:cubicBezTo>
                    <a:cubicBezTo>
                      <a:pt x="82" y="87"/>
                      <a:pt x="82" y="87"/>
                      <a:pt x="82" y="87"/>
                    </a:cubicBezTo>
                    <a:cubicBezTo>
                      <a:pt x="83" y="88"/>
                      <a:pt x="84" y="88"/>
                      <a:pt x="85" y="87"/>
                    </a:cubicBezTo>
                    <a:cubicBezTo>
                      <a:pt x="85" y="86"/>
                      <a:pt x="85" y="85"/>
                      <a:pt x="85" y="84"/>
                    </a:cubicBez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zh-CN" altLang="en-US" sz="80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" name="PA-文本框 42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9061714" y="5154280"/>
                <a:ext cx="2825485" cy="9971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112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辦公室位置調整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七樓改設為韓文書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區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(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進行中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)</a:t>
                </a:r>
                <a:endParaRPr lang="zh-CN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grpSp>
          <p:nvGrpSpPr>
            <p:cNvPr id="44" name="群組 43"/>
            <p:cNvGrpSpPr/>
            <p:nvPr/>
          </p:nvGrpSpPr>
          <p:grpSpPr>
            <a:xfrm>
              <a:off x="1940723" y="4693300"/>
              <a:ext cx="2565132" cy="1755587"/>
              <a:chOff x="1504547" y="4684518"/>
              <a:chExt cx="2565132" cy="1755587"/>
            </a:xfrm>
          </p:grpSpPr>
          <p:grpSp>
            <p:nvGrpSpPr>
              <p:cNvPr id="45" name="群組 44"/>
              <p:cNvGrpSpPr/>
              <p:nvPr/>
            </p:nvGrpSpPr>
            <p:grpSpPr>
              <a:xfrm>
                <a:off x="1504547" y="4684518"/>
                <a:ext cx="2565132" cy="837110"/>
                <a:chOff x="3187787" y="4685823"/>
                <a:chExt cx="2565132" cy="837110"/>
              </a:xfrm>
            </p:grpSpPr>
            <p:sp>
              <p:nvSpPr>
                <p:cNvPr id="48" name="PA-文本框 42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3187787" y="5163219"/>
                  <a:ext cx="2565132" cy="3597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algn="ctr" defTabSz="457200">
                    <a:lnSpc>
                      <a:spcPct val="140000"/>
                    </a:lnSpc>
                    <a:defRPr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字魂95号-手刻宋" panose="00000500000000000000" charset="-122"/>
                      <a:ea typeface="字魂95号-手刻宋" panose="00000500000000000000" charset="-122"/>
                    </a:defRPr>
                  </a:lvl1pPr>
                </a:lstStyle>
                <a:p>
                  <a:endParaRPr lang="zh-CN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18"/>
                <p:cNvSpPr>
                  <a:spLocks noEditPoints="1"/>
                </p:cNvSpPr>
                <p:nvPr/>
              </p:nvSpPr>
              <p:spPr bwMode="auto">
                <a:xfrm>
                  <a:off x="4147539" y="4685823"/>
                  <a:ext cx="529589" cy="456770"/>
                </a:xfrm>
                <a:custGeom>
                  <a:avLst/>
                  <a:gdLst>
                    <a:gd name="T0" fmla="*/ 210279 w 122"/>
                    <a:gd name="T1" fmla="*/ 35135 h 106"/>
                    <a:gd name="T2" fmla="*/ 31230 w 122"/>
                    <a:gd name="T3" fmla="*/ 99204 h 106"/>
                    <a:gd name="T4" fmla="*/ 18738 w 122"/>
                    <a:gd name="T5" fmla="*/ 119871 h 106"/>
                    <a:gd name="T6" fmla="*/ 35393 w 122"/>
                    <a:gd name="T7" fmla="*/ 121938 h 106"/>
                    <a:gd name="T8" fmla="*/ 222770 w 122"/>
                    <a:gd name="T9" fmla="*/ 198408 h 106"/>
                    <a:gd name="T10" fmla="*/ 222770 w 122"/>
                    <a:gd name="T11" fmla="*/ 200474 h 106"/>
                    <a:gd name="T12" fmla="*/ 233180 w 122"/>
                    <a:gd name="T13" fmla="*/ 200474 h 106"/>
                    <a:gd name="T14" fmla="*/ 233180 w 122"/>
                    <a:gd name="T15" fmla="*/ 200474 h 106"/>
                    <a:gd name="T16" fmla="*/ 235262 w 122"/>
                    <a:gd name="T17" fmla="*/ 198408 h 106"/>
                    <a:gd name="T18" fmla="*/ 235262 w 122"/>
                    <a:gd name="T19" fmla="*/ 18601 h 106"/>
                    <a:gd name="T20" fmla="*/ 233180 w 122"/>
                    <a:gd name="T21" fmla="*/ 18601 h 106"/>
                    <a:gd name="T22" fmla="*/ 222770 w 122"/>
                    <a:gd name="T23" fmla="*/ 18601 h 106"/>
                    <a:gd name="T24" fmla="*/ 222770 w 122"/>
                    <a:gd name="T25" fmla="*/ 20667 h 106"/>
                    <a:gd name="T26" fmla="*/ 222770 w 122"/>
                    <a:gd name="T27" fmla="*/ 22734 h 106"/>
                    <a:gd name="T28" fmla="*/ 222770 w 122"/>
                    <a:gd name="T29" fmla="*/ 198408 h 106"/>
                    <a:gd name="T30" fmla="*/ 191541 w 122"/>
                    <a:gd name="T31" fmla="*/ 49602 h 106"/>
                    <a:gd name="T32" fmla="*/ 195705 w 122"/>
                    <a:gd name="T33" fmla="*/ 62002 h 106"/>
                    <a:gd name="T34" fmla="*/ 52049 w 122"/>
                    <a:gd name="T35" fmla="*/ 105404 h 106"/>
                    <a:gd name="T36" fmla="*/ 191541 w 122"/>
                    <a:gd name="T37" fmla="*/ 49602 h 106"/>
                    <a:gd name="T38" fmla="*/ 70787 w 122"/>
                    <a:gd name="T39" fmla="*/ 155006 h 106"/>
                    <a:gd name="T40" fmla="*/ 66623 w 122"/>
                    <a:gd name="T41" fmla="*/ 171540 h 106"/>
                    <a:gd name="T42" fmla="*/ 120754 w 122"/>
                    <a:gd name="T43" fmla="*/ 192207 h 106"/>
                    <a:gd name="T44" fmla="*/ 129082 w 122"/>
                    <a:gd name="T45" fmla="*/ 192207 h 106"/>
                    <a:gd name="T46" fmla="*/ 133246 w 122"/>
                    <a:gd name="T47" fmla="*/ 188074 h 106"/>
                    <a:gd name="T48" fmla="*/ 137410 w 122"/>
                    <a:gd name="T49" fmla="*/ 177740 h 106"/>
                    <a:gd name="T50" fmla="*/ 154066 w 122"/>
                    <a:gd name="T51" fmla="*/ 186007 h 106"/>
                    <a:gd name="T52" fmla="*/ 151984 w 122"/>
                    <a:gd name="T53" fmla="*/ 194274 h 106"/>
                    <a:gd name="T54" fmla="*/ 137410 w 122"/>
                    <a:gd name="T55" fmla="*/ 210808 h 106"/>
                    <a:gd name="T56" fmla="*/ 114508 w 122"/>
                    <a:gd name="T57" fmla="*/ 210808 h 106"/>
                    <a:gd name="T58" fmla="*/ 66623 w 122"/>
                    <a:gd name="T59" fmla="*/ 194274 h 106"/>
                    <a:gd name="T60" fmla="*/ 47885 w 122"/>
                    <a:gd name="T61" fmla="*/ 157073 h 106"/>
                    <a:gd name="T62" fmla="*/ 29148 w 122"/>
                    <a:gd name="T63" fmla="*/ 140539 h 106"/>
                    <a:gd name="T64" fmla="*/ 4164 w 122"/>
                    <a:gd name="T65" fmla="*/ 134338 h 106"/>
                    <a:gd name="T66" fmla="*/ 0 w 122"/>
                    <a:gd name="T67" fmla="*/ 124005 h 106"/>
                    <a:gd name="T68" fmla="*/ 4164 w 122"/>
                    <a:gd name="T69" fmla="*/ 84737 h 106"/>
                    <a:gd name="T70" fmla="*/ 16656 w 122"/>
                    <a:gd name="T71" fmla="*/ 78536 h 106"/>
                    <a:gd name="T72" fmla="*/ 204033 w 122"/>
                    <a:gd name="T73" fmla="*/ 16534 h 106"/>
                    <a:gd name="T74" fmla="*/ 210279 w 122"/>
                    <a:gd name="T75" fmla="*/ 4133 h 106"/>
                    <a:gd name="T76" fmla="*/ 233180 w 122"/>
                    <a:gd name="T77" fmla="*/ 0 h 106"/>
                    <a:gd name="T78" fmla="*/ 249836 w 122"/>
                    <a:gd name="T79" fmla="*/ 6200 h 106"/>
                    <a:gd name="T80" fmla="*/ 254000 w 122"/>
                    <a:gd name="T81" fmla="*/ 198408 h 106"/>
                    <a:gd name="T82" fmla="*/ 247754 w 122"/>
                    <a:gd name="T83" fmla="*/ 214942 h 106"/>
                    <a:gd name="T84" fmla="*/ 233180 w 122"/>
                    <a:gd name="T85" fmla="*/ 219075 h 106"/>
                    <a:gd name="T86" fmla="*/ 210279 w 122"/>
                    <a:gd name="T87" fmla="*/ 212875 h 106"/>
                    <a:gd name="T88" fmla="*/ 154066 w 122"/>
                    <a:gd name="T89" fmla="*/ 186007 h 106"/>
                    <a:gd name="T90" fmla="*/ 210279 w 122"/>
                    <a:gd name="T91" fmla="*/ 4133 h 106"/>
                    <a:gd name="T92" fmla="*/ 210279 w 122"/>
                    <a:gd name="T93" fmla="*/ 4133 h 10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122" h="106">
                      <a:moveTo>
                        <a:pt x="101" y="89"/>
                      </a:move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16" y="48"/>
                        <a:pt x="16" y="48"/>
                        <a:pt x="15" y="48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9" y="58"/>
                        <a:pt x="9" y="58"/>
                        <a:pt x="9" y="58"/>
                      </a:cubicBezTo>
                      <a:cubicBezTo>
                        <a:pt x="15" y="58"/>
                        <a:pt x="15" y="58"/>
                        <a:pt x="15" y="58"/>
                      </a:cubicBezTo>
                      <a:cubicBezTo>
                        <a:pt x="16" y="58"/>
                        <a:pt x="16" y="58"/>
                        <a:pt x="17" y="59"/>
                      </a:cubicBezTo>
                      <a:cubicBezTo>
                        <a:pt x="45" y="69"/>
                        <a:pt x="73" y="79"/>
                        <a:pt x="101" y="89"/>
                      </a:cubicBezTo>
                      <a:close/>
                      <a:moveTo>
                        <a:pt x="107" y="96"/>
                      </a:moveTo>
                      <a:cubicBezTo>
                        <a:pt x="107" y="96"/>
                        <a:pt x="107" y="96"/>
                        <a:pt x="107" y="96"/>
                      </a:cubicBezTo>
                      <a:cubicBezTo>
                        <a:pt x="107" y="96"/>
                        <a:pt x="107" y="96"/>
                        <a:pt x="107" y="97"/>
                      </a:cubicBezTo>
                      <a:cubicBezTo>
                        <a:pt x="107" y="97"/>
                        <a:pt x="108" y="97"/>
                        <a:pt x="108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3" y="97"/>
                        <a:pt x="113" y="97"/>
                        <a:pt x="113" y="97"/>
                      </a:cubicBezTo>
                      <a:cubicBezTo>
                        <a:pt x="113" y="96"/>
                        <a:pt x="113" y="96"/>
                        <a:pt x="113" y="96"/>
                      </a:cubicBezTo>
                      <a:cubicBezTo>
                        <a:pt x="113" y="10"/>
                        <a:pt x="113" y="10"/>
                        <a:pt x="113" y="10"/>
                      </a:cubicBezTo>
                      <a:cubicBezTo>
                        <a:pt x="113" y="10"/>
                        <a:pt x="113" y="10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2" y="9"/>
                        <a:pt x="112" y="9"/>
                        <a:pt x="112" y="9"/>
                      </a:cubicBezTo>
                      <a:cubicBezTo>
                        <a:pt x="108" y="9"/>
                        <a:pt x="108" y="9"/>
                        <a:pt x="108" y="9"/>
                      </a:cubicBezTo>
                      <a:cubicBezTo>
                        <a:pt x="108" y="9"/>
                        <a:pt x="108" y="9"/>
                        <a:pt x="107" y="9"/>
                      </a:cubicBezTo>
                      <a:cubicBezTo>
                        <a:pt x="107" y="9"/>
                        <a:pt x="107" y="9"/>
                        <a:pt x="107" y="9"/>
                      </a:cubicBezTo>
                      <a:cubicBezTo>
                        <a:pt x="107" y="10"/>
                        <a:pt x="107" y="10"/>
                        <a:pt x="107" y="10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39"/>
                        <a:pt x="107" y="68"/>
                        <a:pt x="107" y="96"/>
                      </a:cubicBezTo>
                      <a:close/>
                      <a:moveTo>
                        <a:pt x="92" y="24"/>
                      </a:moveTo>
                      <a:cubicBezTo>
                        <a:pt x="92" y="24"/>
                        <a:pt x="92" y="24"/>
                        <a:pt x="92" y="24"/>
                      </a:cubicBezTo>
                      <a:cubicBezTo>
                        <a:pt x="94" y="24"/>
                        <a:pt x="95" y="24"/>
                        <a:pt x="96" y="26"/>
                      </a:cubicBezTo>
                      <a:cubicBezTo>
                        <a:pt x="96" y="27"/>
                        <a:pt x="96" y="29"/>
                        <a:pt x="94" y="30"/>
                      </a:cubicBezTo>
                      <a:cubicBezTo>
                        <a:pt x="29" y="53"/>
                        <a:pt x="29" y="53"/>
                        <a:pt x="29" y="53"/>
                      </a:cubicBezTo>
                      <a:cubicBezTo>
                        <a:pt x="28" y="54"/>
                        <a:pt x="26" y="53"/>
                        <a:pt x="25" y="51"/>
                      </a:cubicBezTo>
                      <a:cubicBezTo>
                        <a:pt x="25" y="50"/>
                        <a:pt x="26" y="48"/>
                        <a:pt x="27" y="48"/>
                      </a:cubicBezTo>
                      <a:cubicBezTo>
                        <a:pt x="92" y="24"/>
                        <a:pt x="92" y="24"/>
                        <a:pt x="92" y="24"/>
                      </a:cubicBezTo>
                      <a:close/>
                      <a:moveTo>
                        <a:pt x="34" y="75"/>
                      </a:moveTo>
                      <a:cubicBezTo>
                        <a:pt x="34" y="75"/>
                        <a:pt x="34" y="75"/>
                        <a:pt x="34" y="75"/>
                      </a:cubicBezTo>
                      <a:cubicBezTo>
                        <a:pt x="32" y="79"/>
                        <a:pt x="32" y="79"/>
                        <a:pt x="32" y="79"/>
                      </a:cubicBezTo>
                      <a:cubicBezTo>
                        <a:pt x="32" y="80"/>
                        <a:pt x="32" y="81"/>
                        <a:pt x="32" y="83"/>
                      </a:cubicBezTo>
                      <a:cubicBezTo>
                        <a:pt x="33" y="84"/>
                        <a:pt x="34" y="84"/>
                        <a:pt x="35" y="85"/>
                      </a:cubicBezTo>
                      <a:cubicBezTo>
                        <a:pt x="58" y="93"/>
                        <a:pt x="58" y="93"/>
                        <a:pt x="58" y="93"/>
                      </a:cubicBezTo>
                      <a:cubicBezTo>
                        <a:pt x="58" y="93"/>
                        <a:pt x="59" y="93"/>
                        <a:pt x="59" y="93"/>
                      </a:cubicBezTo>
                      <a:cubicBezTo>
                        <a:pt x="60" y="94"/>
                        <a:pt x="61" y="94"/>
                        <a:pt x="62" y="93"/>
                      </a:cubicBezTo>
                      <a:cubicBezTo>
                        <a:pt x="62" y="93"/>
                        <a:pt x="62" y="93"/>
                        <a:pt x="62" y="93"/>
                      </a:cubicBezTo>
                      <a:cubicBezTo>
                        <a:pt x="63" y="93"/>
                        <a:pt x="64" y="92"/>
                        <a:pt x="64" y="91"/>
                      </a:cubicBezTo>
                      <a:cubicBezTo>
                        <a:pt x="64" y="91"/>
                        <a:pt x="64" y="91"/>
                        <a:pt x="64" y="90"/>
                      </a:cubicBezTo>
                      <a:cubicBezTo>
                        <a:pt x="66" y="86"/>
                        <a:pt x="66" y="86"/>
                        <a:pt x="66" y="86"/>
                      </a:cubicBezTo>
                      <a:cubicBezTo>
                        <a:pt x="34" y="75"/>
                        <a:pt x="34" y="75"/>
                        <a:pt x="34" y="75"/>
                      </a:cubicBezTo>
                      <a:close/>
                      <a:moveTo>
                        <a:pt x="74" y="90"/>
                      </a:moveTo>
                      <a:cubicBezTo>
                        <a:pt x="74" y="90"/>
                        <a:pt x="74" y="90"/>
                        <a:pt x="74" y="90"/>
                      </a:cubicBezTo>
                      <a:cubicBezTo>
                        <a:pt x="73" y="94"/>
                        <a:pt x="73" y="94"/>
                        <a:pt x="73" y="94"/>
                      </a:cubicBezTo>
                      <a:cubicBezTo>
                        <a:pt x="73" y="94"/>
                        <a:pt x="73" y="94"/>
                        <a:pt x="73" y="94"/>
                      </a:cubicBezTo>
                      <a:cubicBezTo>
                        <a:pt x="72" y="98"/>
                        <a:pt x="69" y="100"/>
                        <a:pt x="66" y="102"/>
                      </a:cubicBezTo>
                      <a:cubicBezTo>
                        <a:pt x="66" y="102"/>
                        <a:pt x="66" y="102"/>
                        <a:pt x="66" y="102"/>
                      </a:cubicBezTo>
                      <a:cubicBezTo>
                        <a:pt x="63" y="103"/>
                        <a:pt x="59" y="103"/>
                        <a:pt x="55" y="102"/>
                      </a:cubicBezTo>
                      <a:cubicBezTo>
                        <a:pt x="55" y="102"/>
                        <a:pt x="55" y="102"/>
                        <a:pt x="55" y="102"/>
                      </a:cubicBezTo>
                      <a:cubicBezTo>
                        <a:pt x="32" y="94"/>
                        <a:pt x="32" y="94"/>
                        <a:pt x="32" y="94"/>
                      </a:cubicBezTo>
                      <a:cubicBezTo>
                        <a:pt x="28" y="92"/>
                        <a:pt x="25" y="90"/>
                        <a:pt x="24" y="86"/>
                      </a:cubicBezTo>
                      <a:cubicBezTo>
                        <a:pt x="22" y="83"/>
                        <a:pt x="22" y="80"/>
                        <a:pt x="23" y="76"/>
                      </a:cubicBezTo>
                      <a:cubicBezTo>
                        <a:pt x="25" y="72"/>
                        <a:pt x="25" y="72"/>
                        <a:pt x="25" y="72"/>
                      </a:cubicBezTo>
                      <a:cubicBezTo>
                        <a:pt x="14" y="68"/>
                        <a:pt x="14" y="68"/>
                        <a:pt x="14" y="68"/>
                      </a:cubicBezTo>
                      <a:cubicBezTo>
                        <a:pt x="8" y="68"/>
                        <a:pt x="8" y="68"/>
                        <a:pt x="8" y="68"/>
                      </a:cubicBezTo>
                      <a:cubicBezTo>
                        <a:pt x="6" y="68"/>
                        <a:pt x="4" y="67"/>
                        <a:pt x="2" y="65"/>
                      </a:cubicBezTo>
                      <a:cubicBezTo>
                        <a:pt x="2" y="65"/>
                        <a:pt x="2" y="65"/>
                        <a:pt x="2" y="65"/>
                      </a:cubicBezTo>
                      <a:cubicBezTo>
                        <a:pt x="1" y="64"/>
                        <a:pt x="0" y="62"/>
                        <a:pt x="0" y="60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44"/>
                        <a:pt x="1" y="42"/>
                        <a:pt x="2" y="41"/>
                      </a:cubicBez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4" y="39"/>
                        <a:pt x="6" y="38"/>
                        <a:pt x="8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98" y="8"/>
                        <a:pt x="98" y="8"/>
                        <a:pt x="98" y="8"/>
                      </a:cubicBezTo>
                      <a:cubicBezTo>
                        <a:pt x="98" y="6"/>
                        <a:pt x="99" y="4"/>
                        <a:pt x="101" y="3"/>
                      </a:cubicBezTo>
                      <a:cubicBezTo>
                        <a:pt x="101" y="2"/>
                        <a:pt x="101" y="2"/>
                        <a:pt x="101" y="2"/>
                      </a:cubicBezTo>
                      <a:cubicBezTo>
                        <a:pt x="103" y="1"/>
                        <a:pt x="105" y="0"/>
                        <a:pt x="108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5" y="0"/>
                        <a:pt x="117" y="1"/>
                        <a:pt x="119" y="3"/>
                      </a:cubicBezTo>
                      <a:cubicBezTo>
                        <a:pt x="120" y="3"/>
                        <a:pt x="120" y="3"/>
                        <a:pt x="120" y="3"/>
                      </a:cubicBezTo>
                      <a:cubicBezTo>
                        <a:pt x="121" y="5"/>
                        <a:pt x="122" y="7"/>
                        <a:pt x="122" y="10"/>
                      </a:cubicBezTo>
                      <a:cubicBezTo>
                        <a:pt x="122" y="96"/>
                        <a:pt x="122" y="96"/>
                        <a:pt x="122" y="96"/>
                      </a:cubicBezTo>
                      <a:cubicBezTo>
                        <a:pt x="122" y="99"/>
                        <a:pt x="121" y="101"/>
                        <a:pt x="119" y="103"/>
                      </a:cubicBezTo>
                      <a:cubicBezTo>
                        <a:pt x="119" y="104"/>
                        <a:pt x="119" y="104"/>
                        <a:pt x="119" y="104"/>
                      </a:cubicBezTo>
                      <a:cubicBezTo>
                        <a:pt x="117" y="105"/>
                        <a:pt x="114" y="106"/>
                        <a:pt x="112" y="106"/>
                      </a:cubicBezTo>
                      <a:cubicBezTo>
                        <a:pt x="112" y="106"/>
                        <a:pt x="112" y="106"/>
                        <a:pt x="112" y="106"/>
                      </a:cubicBezTo>
                      <a:cubicBezTo>
                        <a:pt x="108" y="106"/>
                        <a:pt x="108" y="106"/>
                        <a:pt x="108" y="106"/>
                      </a:cubicBezTo>
                      <a:cubicBezTo>
                        <a:pt x="105" y="106"/>
                        <a:pt x="103" y="105"/>
                        <a:pt x="101" y="103"/>
                      </a:cubicBezTo>
                      <a:cubicBezTo>
                        <a:pt x="99" y="102"/>
                        <a:pt x="98" y="100"/>
                        <a:pt x="98" y="98"/>
                      </a:cubicBezTo>
                      <a:cubicBezTo>
                        <a:pt x="74" y="90"/>
                        <a:pt x="74" y="90"/>
                        <a:pt x="74" y="90"/>
                      </a:cubicBezTo>
                      <a:close/>
                      <a:moveTo>
                        <a:pt x="101" y="2"/>
                      </a:moveTo>
                      <a:cubicBezTo>
                        <a:pt x="101" y="2"/>
                        <a:pt x="101" y="2"/>
                        <a:pt x="101" y="2"/>
                      </a:cubicBezTo>
                      <a:cubicBezTo>
                        <a:pt x="103" y="1"/>
                        <a:pt x="106" y="1"/>
                        <a:pt x="107" y="3"/>
                      </a:cubicBezTo>
                      <a:cubicBezTo>
                        <a:pt x="101" y="2"/>
                        <a:pt x="101" y="2"/>
                        <a:pt x="101" y="2"/>
                      </a:cubicBezTo>
                      <a:close/>
                    </a:path>
                  </a:pathLst>
                </a:custGeom>
                <a:solidFill>
                  <a:srgbClr val="80A8CF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6" name="PA-文本框 42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816280" y="5141288"/>
                <a:ext cx="1884918" cy="1298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110(1)</a:t>
                </a: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影印室改造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en-US" altLang="zh-CN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SWITCH</a:t>
                </a:r>
                <a:r>
                  <a:rPr lang="zh-TW" altLang="en-US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健身休息室</a:t>
                </a:r>
                <a:endParaRPr lang="en-US" altLang="zh-TW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飛輪健身休息室</a:t>
                </a: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</p:grpSp>
      <p:sp>
        <p:nvSpPr>
          <p:cNvPr id="76" name="文本框 11"/>
          <p:cNvSpPr txBox="1"/>
          <p:nvPr/>
        </p:nvSpPr>
        <p:spPr>
          <a:xfrm>
            <a:off x="277092" y="356572"/>
            <a:ext cx="5546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01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愛上圖書館</a:t>
            </a:r>
            <a:r>
              <a:rPr lang="zh-TW" altLang="en-US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空間改造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" name="圖片 50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b="36367"/>
          <a:stretch/>
        </p:blipFill>
        <p:spPr bwMode="auto">
          <a:xfrm>
            <a:off x="2466047" y="1225839"/>
            <a:ext cx="6797186" cy="3297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453593" y="1243205"/>
            <a:ext cx="11303721" cy="3314459"/>
            <a:chOff x="577128" y="1412935"/>
            <a:chExt cx="11303721" cy="3314459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7128" y="1418451"/>
              <a:ext cx="5987372" cy="3302530"/>
            </a:xfrm>
            <a:prstGeom prst="rect">
              <a:avLst/>
            </a:prstGeom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083" y="1412935"/>
              <a:ext cx="5317766" cy="3314459"/>
            </a:xfrm>
            <a:prstGeom prst="rect">
              <a:avLst/>
            </a:prstGeom>
          </p:spPr>
        </p:pic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10" y="1242135"/>
            <a:ext cx="5344194" cy="333093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10" y="1272647"/>
            <a:ext cx="5344194" cy="3330931"/>
          </a:xfrm>
          <a:prstGeom prst="rect">
            <a:avLst/>
          </a:prstGeom>
        </p:spPr>
      </p:pic>
      <p:sp>
        <p:nvSpPr>
          <p:cNvPr id="7" name="圓角矩形 6"/>
          <p:cNvSpPr/>
          <p:nvPr/>
        </p:nvSpPr>
        <p:spPr>
          <a:xfrm>
            <a:off x="10608609" y="3347418"/>
            <a:ext cx="702676" cy="59275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284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>
            <a:off x="277092" y="369455"/>
            <a:ext cx="11701134" cy="635202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mtClean="0">
                <a:solidFill>
                  <a:schemeClr val="tx1"/>
                </a:solidFill>
              </a:rPr>
              <a:t>陽明山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图片 14" descr="ewew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81000" y="-578485"/>
            <a:ext cx="1468120" cy="2667635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7296118" y="4669932"/>
            <a:ext cx="2236060" cy="2086660"/>
            <a:chOff x="8726023" y="4723771"/>
            <a:chExt cx="2236060" cy="2086660"/>
          </a:xfrm>
        </p:grpSpPr>
        <p:grpSp>
          <p:nvGrpSpPr>
            <p:cNvPr id="18" name="Group 2922"/>
            <p:cNvGrpSpPr/>
            <p:nvPr/>
          </p:nvGrpSpPr>
          <p:grpSpPr>
            <a:xfrm>
              <a:off x="9639372" y="4723771"/>
              <a:ext cx="451600" cy="429771"/>
              <a:chOff x="0" y="0"/>
              <a:chExt cx="583186" cy="554996"/>
            </a:xfrm>
            <a:solidFill>
              <a:srgbClr val="80A8CF"/>
            </a:solidFill>
          </p:grpSpPr>
          <p:sp>
            <p:nvSpPr>
              <p:cNvPr id="19" name="Shape 2919"/>
              <p:cNvSpPr/>
              <p:nvPr/>
            </p:nvSpPr>
            <p:spPr>
              <a:xfrm>
                <a:off x="0" y="0"/>
                <a:ext cx="583187" cy="554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785" y="0"/>
                    </a:moveTo>
                    <a:cubicBezTo>
                      <a:pt x="1815" y="0"/>
                      <a:pt x="1815" y="0"/>
                      <a:pt x="1815" y="0"/>
                    </a:cubicBezTo>
                    <a:cubicBezTo>
                      <a:pt x="816" y="0"/>
                      <a:pt x="0" y="857"/>
                      <a:pt x="0" y="1908"/>
                    </a:cubicBezTo>
                    <a:cubicBezTo>
                      <a:pt x="0" y="16517"/>
                      <a:pt x="0" y="16517"/>
                      <a:pt x="0" y="16517"/>
                    </a:cubicBezTo>
                    <a:cubicBezTo>
                      <a:pt x="0" y="17567"/>
                      <a:pt x="816" y="18425"/>
                      <a:pt x="1815" y="18425"/>
                    </a:cubicBezTo>
                    <a:cubicBezTo>
                      <a:pt x="7284" y="18425"/>
                      <a:pt x="7284" y="18425"/>
                      <a:pt x="7284" y="18425"/>
                    </a:cubicBezTo>
                    <a:cubicBezTo>
                      <a:pt x="7009" y="18811"/>
                      <a:pt x="6549" y="19294"/>
                      <a:pt x="6319" y="19523"/>
                    </a:cubicBezTo>
                    <a:cubicBezTo>
                      <a:pt x="6089" y="19765"/>
                      <a:pt x="5906" y="19958"/>
                      <a:pt x="5814" y="20091"/>
                    </a:cubicBezTo>
                    <a:cubicBezTo>
                      <a:pt x="5676" y="20284"/>
                      <a:pt x="5618" y="20646"/>
                      <a:pt x="5768" y="20972"/>
                    </a:cubicBezTo>
                    <a:cubicBezTo>
                      <a:pt x="5906" y="21262"/>
                      <a:pt x="6250" y="21600"/>
                      <a:pt x="7135" y="21600"/>
                    </a:cubicBezTo>
                    <a:cubicBezTo>
                      <a:pt x="14465" y="21600"/>
                      <a:pt x="14465" y="21600"/>
                      <a:pt x="14465" y="21600"/>
                    </a:cubicBezTo>
                    <a:cubicBezTo>
                      <a:pt x="15350" y="21600"/>
                      <a:pt x="15694" y="21262"/>
                      <a:pt x="15832" y="20972"/>
                    </a:cubicBezTo>
                    <a:cubicBezTo>
                      <a:pt x="15982" y="20646"/>
                      <a:pt x="15924" y="20284"/>
                      <a:pt x="15786" y="20091"/>
                    </a:cubicBezTo>
                    <a:cubicBezTo>
                      <a:pt x="15694" y="19958"/>
                      <a:pt x="15511" y="19765"/>
                      <a:pt x="15281" y="19523"/>
                    </a:cubicBezTo>
                    <a:cubicBezTo>
                      <a:pt x="15051" y="19294"/>
                      <a:pt x="14591" y="18811"/>
                      <a:pt x="14316" y="18425"/>
                    </a:cubicBezTo>
                    <a:cubicBezTo>
                      <a:pt x="19785" y="18425"/>
                      <a:pt x="19785" y="18425"/>
                      <a:pt x="19785" y="18425"/>
                    </a:cubicBezTo>
                    <a:cubicBezTo>
                      <a:pt x="20784" y="18425"/>
                      <a:pt x="21600" y="17567"/>
                      <a:pt x="21600" y="16517"/>
                    </a:cubicBezTo>
                    <a:cubicBezTo>
                      <a:pt x="21600" y="1908"/>
                      <a:pt x="21600" y="1908"/>
                      <a:pt x="21600" y="1908"/>
                    </a:cubicBezTo>
                    <a:cubicBezTo>
                      <a:pt x="21600" y="857"/>
                      <a:pt x="20784" y="0"/>
                      <a:pt x="19785" y="0"/>
                    </a:cubicBezTo>
                    <a:close/>
                    <a:moveTo>
                      <a:pt x="14798" y="20030"/>
                    </a:moveTo>
                    <a:cubicBezTo>
                      <a:pt x="14994" y="20236"/>
                      <a:pt x="15177" y="20429"/>
                      <a:pt x="15235" y="20501"/>
                    </a:cubicBezTo>
                    <a:cubicBezTo>
                      <a:pt x="15235" y="20513"/>
                      <a:pt x="15269" y="20586"/>
                      <a:pt x="15223" y="20670"/>
                    </a:cubicBezTo>
                    <a:cubicBezTo>
                      <a:pt x="15131" y="20815"/>
                      <a:pt x="14856" y="20900"/>
                      <a:pt x="14465" y="20900"/>
                    </a:cubicBezTo>
                    <a:cubicBezTo>
                      <a:pt x="7135" y="20900"/>
                      <a:pt x="7135" y="20900"/>
                      <a:pt x="7135" y="20900"/>
                    </a:cubicBezTo>
                    <a:cubicBezTo>
                      <a:pt x="6744" y="20900"/>
                      <a:pt x="6469" y="20815"/>
                      <a:pt x="6377" y="20670"/>
                    </a:cubicBezTo>
                    <a:cubicBezTo>
                      <a:pt x="6331" y="20598"/>
                      <a:pt x="6354" y="20525"/>
                      <a:pt x="6354" y="20525"/>
                    </a:cubicBezTo>
                    <a:cubicBezTo>
                      <a:pt x="6354" y="20525"/>
                      <a:pt x="6354" y="20525"/>
                      <a:pt x="6354" y="20525"/>
                    </a:cubicBezTo>
                    <a:cubicBezTo>
                      <a:pt x="6423" y="20429"/>
                      <a:pt x="6606" y="20236"/>
                      <a:pt x="6802" y="20030"/>
                    </a:cubicBezTo>
                    <a:cubicBezTo>
                      <a:pt x="7388" y="19415"/>
                      <a:pt x="7859" y="18895"/>
                      <a:pt x="8077" y="18425"/>
                    </a:cubicBezTo>
                    <a:cubicBezTo>
                      <a:pt x="13523" y="18425"/>
                      <a:pt x="13523" y="18425"/>
                      <a:pt x="13523" y="18425"/>
                    </a:cubicBezTo>
                    <a:cubicBezTo>
                      <a:pt x="13741" y="18895"/>
                      <a:pt x="14212" y="19415"/>
                      <a:pt x="14798" y="20030"/>
                    </a:cubicBezTo>
                    <a:close/>
                    <a:moveTo>
                      <a:pt x="20256" y="16517"/>
                    </a:moveTo>
                    <a:cubicBezTo>
                      <a:pt x="20256" y="16795"/>
                      <a:pt x="20049" y="17012"/>
                      <a:pt x="19785" y="17012"/>
                    </a:cubicBezTo>
                    <a:cubicBezTo>
                      <a:pt x="1815" y="17012"/>
                      <a:pt x="1815" y="17012"/>
                      <a:pt x="1815" y="17012"/>
                    </a:cubicBezTo>
                    <a:cubicBezTo>
                      <a:pt x="1563" y="17012"/>
                      <a:pt x="1344" y="16795"/>
                      <a:pt x="1344" y="16517"/>
                    </a:cubicBezTo>
                    <a:cubicBezTo>
                      <a:pt x="1344" y="1908"/>
                      <a:pt x="1344" y="1908"/>
                      <a:pt x="1344" y="1908"/>
                    </a:cubicBezTo>
                    <a:cubicBezTo>
                      <a:pt x="1344" y="1630"/>
                      <a:pt x="1563" y="1413"/>
                      <a:pt x="1815" y="1413"/>
                    </a:cubicBezTo>
                    <a:cubicBezTo>
                      <a:pt x="19785" y="1413"/>
                      <a:pt x="19785" y="1413"/>
                      <a:pt x="19785" y="1413"/>
                    </a:cubicBezTo>
                    <a:cubicBezTo>
                      <a:pt x="20049" y="1413"/>
                      <a:pt x="20256" y="1630"/>
                      <a:pt x="20256" y="1908"/>
                    </a:cubicBezTo>
                    <a:lnTo>
                      <a:pt x="20256" y="16517"/>
                    </a:lnTo>
                    <a:close/>
                  </a:path>
                </a:pathLst>
              </a:custGeom>
              <a:grpFill/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33070">
                  <a:defRPr sz="1200">
                    <a:uFillTx/>
                    <a:latin typeface="Helvetica" panose="020B0604020202030204"/>
                    <a:ea typeface="Helvetica" panose="020B0604020202030204"/>
                    <a:cs typeface="Helvetica" panose="020B0604020202030204"/>
                    <a:sym typeface="Helvetica" panose="020B0604020202030204"/>
                  </a:defRPr>
                </a:pPr>
                <a:endParaRPr sz="1140" dirty="0">
                  <a:cs typeface="+mn-ea"/>
                  <a:sym typeface="+mn-lt"/>
                </a:endParaRPr>
              </a:p>
            </p:txBody>
          </p:sp>
          <p:sp>
            <p:nvSpPr>
              <p:cNvPr id="20" name="Shape 2920"/>
              <p:cNvSpPr/>
              <p:nvPr/>
            </p:nvSpPr>
            <p:spPr>
              <a:xfrm>
                <a:off x="72897" y="72898"/>
                <a:ext cx="437391" cy="2918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68" y="0"/>
                    </a:moveTo>
                    <a:cubicBezTo>
                      <a:pt x="1532" y="0"/>
                      <a:pt x="1532" y="0"/>
                      <a:pt x="1532" y="0"/>
                    </a:cubicBezTo>
                    <a:cubicBezTo>
                      <a:pt x="689" y="0"/>
                      <a:pt x="0" y="1010"/>
                      <a:pt x="0" y="2272"/>
                    </a:cubicBezTo>
                    <a:cubicBezTo>
                      <a:pt x="0" y="19305"/>
                      <a:pt x="0" y="19305"/>
                      <a:pt x="0" y="19305"/>
                    </a:cubicBezTo>
                    <a:cubicBezTo>
                      <a:pt x="0" y="20567"/>
                      <a:pt x="689" y="21600"/>
                      <a:pt x="1532" y="21600"/>
                    </a:cubicBezTo>
                    <a:cubicBezTo>
                      <a:pt x="20068" y="21600"/>
                      <a:pt x="20068" y="21600"/>
                      <a:pt x="20068" y="21600"/>
                    </a:cubicBezTo>
                    <a:cubicBezTo>
                      <a:pt x="20911" y="21600"/>
                      <a:pt x="21600" y="20567"/>
                      <a:pt x="21600" y="19305"/>
                    </a:cubicBezTo>
                    <a:cubicBezTo>
                      <a:pt x="21600" y="2272"/>
                      <a:pt x="21600" y="2272"/>
                      <a:pt x="21600" y="2272"/>
                    </a:cubicBezTo>
                    <a:cubicBezTo>
                      <a:pt x="21600" y="1010"/>
                      <a:pt x="20911" y="0"/>
                      <a:pt x="20068" y="0"/>
                    </a:cubicBezTo>
                    <a:close/>
                    <a:moveTo>
                      <a:pt x="1532" y="1331"/>
                    </a:moveTo>
                    <a:cubicBezTo>
                      <a:pt x="20068" y="1331"/>
                      <a:pt x="20068" y="1331"/>
                      <a:pt x="20068" y="1331"/>
                    </a:cubicBezTo>
                    <a:cubicBezTo>
                      <a:pt x="20420" y="1331"/>
                      <a:pt x="20711" y="1767"/>
                      <a:pt x="20711" y="2272"/>
                    </a:cubicBezTo>
                    <a:cubicBezTo>
                      <a:pt x="20711" y="7804"/>
                      <a:pt x="20711" y="7804"/>
                      <a:pt x="20711" y="7804"/>
                    </a:cubicBezTo>
                    <a:cubicBezTo>
                      <a:pt x="17081" y="13910"/>
                      <a:pt x="17081" y="13910"/>
                      <a:pt x="17081" y="13910"/>
                    </a:cubicBezTo>
                    <a:cubicBezTo>
                      <a:pt x="13849" y="7667"/>
                      <a:pt x="13849" y="7667"/>
                      <a:pt x="13849" y="7667"/>
                    </a:cubicBezTo>
                    <a:cubicBezTo>
                      <a:pt x="13772" y="7506"/>
                      <a:pt x="13634" y="7414"/>
                      <a:pt x="13496" y="7391"/>
                    </a:cubicBezTo>
                    <a:cubicBezTo>
                      <a:pt x="13343" y="7414"/>
                      <a:pt x="13220" y="7506"/>
                      <a:pt x="13129" y="7690"/>
                    </a:cubicBezTo>
                    <a:cubicBezTo>
                      <a:pt x="8946" y="16458"/>
                      <a:pt x="8946" y="16458"/>
                      <a:pt x="8946" y="16458"/>
                    </a:cubicBezTo>
                    <a:cubicBezTo>
                      <a:pt x="5729" y="11638"/>
                      <a:pt x="5729" y="11638"/>
                      <a:pt x="5729" y="11638"/>
                    </a:cubicBezTo>
                    <a:cubicBezTo>
                      <a:pt x="5561" y="11385"/>
                      <a:pt x="5285" y="11385"/>
                      <a:pt x="5101" y="11615"/>
                    </a:cubicBezTo>
                    <a:cubicBezTo>
                      <a:pt x="889" y="17353"/>
                      <a:pt x="889" y="17353"/>
                      <a:pt x="889" y="17353"/>
                    </a:cubicBezTo>
                    <a:cubicBezTo>
                      <a:pt x="889" y="2272"/>
                      <a:pt x="889" y="2272"/>
                      <a:pt x="889" y="2272"/>
                    </a:cubicBezTo>
                    <a:cubicBezTo>
                      <a:pt x="889" y="1767"/>
                      <a:pt x="1180" y="1331"/>
                      <a:pt x="1532" y="1331"/>
                    </a:cubicBezTo>
                    <a:close/>
                    <a:moveTo>
                      <a:pt x="20068" y="20246"/>
                    </a:moveTo>
                    <a:cubicBezTo>
                      <a:pt x="1532" y="20246"/>
                      <a:pt x="1532" y="20246"/>
                      <a:pt x="1532" y="20246"/>
                    </a:cubicBezTo>
                    <a:cubicBezTo>
                      <a:pt x="1180" y="20246"/>
                      <a:pt x="889" y="19810"/>
                      <a:pt x="889" y="19305"/>
                    </a:cubicBezTo>
                    <a:cubicBezTo>
                      <a:pt x="889" y="19167"/>
                      <a:pt x="889" y="19167"/>
                      <a:pt x="889" y="19167"/>
                    </a:cubicBezTo>
                    <a:cubicBezTo>
                      <a:pt x="5392" y="13038"/>
                      <a:pt x="5392" y="13038"/>
                      <a:pt x="5392" y="13038"/>
                    </a:cubicBezTo>
                    <a:cubicBezTo>
                      <a:pt x="8686" y="17973"/>
                      <a:pt x="8686" y="17973"/>
                      <a:pt x="8686" y="17973"/>
                    </a:cubicBezTo>
                    <a:cubicBezTo>
                      <a:pt x="8778" y="18134"/>
                      <a:pt x="8900" y="18203"/>
                      <a:pt x="9038" y="18180"/>
                    </a:cubicBezTo>
                    <a:cubicBezTo>
                      <a:pt x="9176" y="18157"/>
                      <a:pt x="9283" y="18065"/>
                      <a:pt x="9360" y="17904"/>
                    </a:cubicBezTo>
                    <a:cubicBezTo>
                      <a:pt x="13511" y="9205"/>
                      <a:pt x="13511" y="9205"/>
                      <a:pt x="13511" y="9205"/>
                    </a:cubicBezTo>
                    <a:cubicBezTo>
                      <a:pt x="16698" y="15379"/>
                      <a:pt x="16698" y="15379"/>
                      <a:pt x="16698" y="15379"/>
                    </a:cubicBezTo>
                    <a:cubicBezTo>
                      <a:pt x="16774" y="15540"/>
                      <a:pt x="16912" y="15632"/>
                      <a:pt x="17035" y="15655"/>
                    </a:cubicBezTo>
                    <a:cubicBezTo>
                      <a:pt x="17173" y="15655"/>
                      <a:pt x="17295" y="15563"/>
                      <a:pt x="17387" y="15425"/>
                    </a:cubicBezTo>
                    <a:cubicBezTo>
                      <a:pt x="20711" y="9824"/>
                      <a:pt x="20711" y="9824"/>
                      <a:pt x="20711" y="9824"/>
                    </a:cubicBezTo>
                    <a:cubicBezTo>
                      <a:pt x="20711" y="19305"/>
                      <a:pt x="20711" y="19305"/>
                      <a:pt x="20711" y="19305"/>
                    </a:cubicBezTo>
                    <a:cubicBezTo>
                      <a:pt x="20711" y="19810"/>
                      <a:pt x="20420" y="20246"/>
                      <a:pt x="20068" y="20246"/>
                    </a:cubicBezTo>
                    <a:close/>
                  </a:path>
                </a:pathLst>
              </a:custGeom>
              <a:grpFill/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33070">
                  <a:defRPr sz="1200">
                    <a:uFillTx/>
                    <a:latin typeface="Helvetica" panose="020B0604020202030204"/>
                    <a:ea typeface="Helvetica" panose="020B0604020202030204"/>
                    <a:cs typeface="Helvetica" panose="020B0604020202030204"/>
                    <a:sym typeface="Helvetica" panose="020B0604020202030204"/>
                  </a:defRPr>
                </a:pPr>
                <a:endParaRPr sz="1140" dirty="0">
                  <a:cs typeface="+mn-ea"/>
                  <a:sym typeface="+mn-lt"/>
                </a:endParaRPr>
              </a:p>
            </p:txBody>
          </p:sp>
          <p:sp>
            <p:nvSpPr>
              <p:cNvPr id="21" name="Shape 2921"/>
              <p:cNvSpPr/>
              <p:nvPr/>
            </p:nvSpPr>
            <p:spPr>
              <a:xfrm>
                <a:off x="264321" y="373144"/>
                <a:ext cx="54544" cy="54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786" y="0"/>
                      <a:pt x="0" y="4909"/>
                      <a:pt x="0" y="10800"/>
                    </a:cubicBezTo>
                    <a:cubicBezTo>
                      <a:pt x="0" y="16814"/>
                      <a:pt x="4786" y="21600"/>
                      <a:pt x="10800" y="21600"/>
                    </a:cubicBezTo>
                    <a:cubicBezTo>
                      <a:pt x="16814" y="21600"/>
                      <a:pt x="21600" y="16814"/>
                      <a:pt x="21600" y="10800"/>
                    </a:cubicBezTo>
                    <a:cubicBezTo>
                      <a:pt x="21600" y="4909"/>
                      <a:pt x="16814" y="0"/>
                      <a:pt x="10800" y="0"/>
                    </a:cubicBezTo>
                    <a:close/>
                    <a:moveTo>
                      <a:pt x="10800" y="14482"/>
                    </a:moveTo>
                    <a:cubicBezTo>
                      <a:pt x="8836" y="14482"/>
                      <a:pt x="7241" y="12764"/>
                      <a:pt x="7241" y="10800"/>
                    </a:cubicBezTo>
                    <a:cubicBezTo>
                      <a:pt x="7241" y="8836"/>
                      <a:pt x="8836" y="7241"/>
                      <a:pt x="10800" y="7241"/>
                    </a:cubicBezTo>
                    <a:cubicBezTo>
                      <a:pt x="12764" y="7241"/>
                      <a:pt x="14359" y="8836"/>
                      <a:pt x="14359" y="10800"/>
                    </a:cubicBezTo>
                    <a:cubicBezTo>
                      <a:pt x="14359" y="12764"/>
                      <a:pt x="12764" y="14482"/>
                      <a:pt x="10800" y="14482"/>
                    </a:cubicBezTo>
                    <a:close/>
                  </a:path>
                </a:pathLst>
              </a:custGeom>
              <a:grpFill/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33070">
                  <a:defRPr sz="1200">
                    <a:uFillTx/>
                    <a:latin typeface="Helvetica" panose="020B0604020202030204"/>
                    <a:ea typeface="Helvetica" panose="020B0604020202030204"/>
                    <a:cs typeface="Helvetica" panose="020B0604020202030204"/>
                    <a:sym typeface="Helvetica" panose="020B0604020202030204"/>
                  </a:defRPr>
                </a:pPr>
                <a:endParaRPr sz="1140" dirty="0">
                  <a:cs typeface="+mn-ea"/>
                  <a:sym typeface="+mn-lt"/>
                </a:endParaRPr>
              </a:p>
            </p:txBody>
          </p:sp>
        </p:grpSp>
        <p:sp>
          <p:nvSpPr>
            <p:cNvPr id="30" name="PA-文本框 42"/>
            <p:cNvSpPr txBox="1"/>
            <p:nvPr>
              <p:custDataLst>
                <p:tags r:id="rId7"/>
              </p:custDataLst>
            </p:nvPr>
          </p:nvSpPr>
          <p:spPr>
            <a:xfrm>
              <a:off x="8726023" y="5209993"/>
              <a:ext cx="223606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defTabSz="457200">
                <a:lnSpc>
                  <a:spcPct val="14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95号-手刻宋" panose="00000500000000000000" charset="-122"/>
                  <a:ea typeface="字魂95号-手刻宋" panose="00000500000000000000" charset="-122"/>
                </a:defRPr>
              </a:lvl1pPr>
            </a:lstStyle>
            <a:p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111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學年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指定參考書、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證照考試用書區移至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3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樓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/>
              </a:r>
              <a:b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</a:b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設置</a:t>
              </a: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LED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互動電視牆</a:t>
              </a:r>
              <a:endPara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校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史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室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改造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277092" y="4707835"/>
            <a:ext cx="1831915" cy="2083873"/>
            <a:chOff x="1271488" y="4706907"/>
            <a:chExt cx="1831915" cy="2083873"/>
          </a:xfrm>
        </p:grpSpPr>
        <p:sp>
          <p:nvSpPr>
            <p:cNvPr id="26" name="PA-文本框 42"/>
            <p:cNvSpPr txBox="1"/>
            <p:nvPr>
              <p:custDataLst>
                <p:tags r:id="rId5"/>
              </p:custDataLst>
            </p:nvPr>
          </p:nvSpPr>
          <p:spPr>
            <a:xfrm>
              <a:off x="1271488" y="5190342"/>
              <a:ext cx="1831915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200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ctr">
                <a:lnSpc>
                  <a:spcPct val="140000"/>
                </a:lnSpc>
              </a:pPr>
              <a:r>
                <a: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109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學年</a:t>
              </a:r>
              <a:endPara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algn="ctr">
                <a:lnSpc>
                  <a:spcPct val="140000"/>
                </a:lnSpc>
              </a:pP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陽明山學展示區</a:t>
              </a:r>
              <a:endPara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algn="ctr">
                <a:lnSpc>
                  <a:spcPct val="140000"/>
                </a:lnSpc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五、六樓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改造</a:t>
              </a:r>
              <a:endPara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algn="ctr">
                <a:lnSpc>
                  <a:spcPct val="140000"/>
                </a:lnSpc>
              </a:pPr>
              <a:r>
                <a:rPr lang="zh-TW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半戶外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閱覽</a:t>
              </a:r>
              <a:r>
                <a:rPr lang="zh-TW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區</a:t>
              </a:r>
              <a:endParaRPr lang="en-US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algn="ctr">
                <a:lnSpc>
                  <a:spcPct val="140000"/>
                </a:lnSpc>
              </a:pP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3" name="PA-AutoShape 16"/>
            <p:cNvSpPr/>
            <p:nvPr>
              <p:custDataLst>
                <p:tags r:id="rId6"/>
              </p:custDataLst>
            </p:nvPr>
          </p:nvSpPr>
          <p:spPr bwMode="auto">
            <a:xfrm>
              <a:off x="1903700" y="4706907"/>
              <a:ext cx="490714" cy="40912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708" y="14020"/>
                  </a:moveTo>
                  <a:cubicBezTo>
                    <a:pt x="20951" y="14020"/>
                    <a:pt x="21161" y="14125"/>
                    <a:pt x="21335" y="14334"/>
                  </a:cubicBezTo>
                  <a:cubicBezTo>
                    <a:pt x="21511" y="14548"/>
                    <a:pt x="21600" y="14810"/>
                    <a:pt x="21600" y="15115"/>
                  </a:cubicBezTo>
                  <a:lnTo>
                    <a:pt x="21600" y="20504"/>
                  </a:lnTo>
                  <a:cubicBezTo>
                    <a:pt x="21600" y="20815"/>
                    <a:pt x="21511" y="21071"/>
                    <a:pt x="21335" y="21285"/>
                  </a:cubicBezTo>
                  <a:cubicBezTo>
                    <a:pt x="21161" y="21494"/>
                    <a:pt x="20951" y="21600"/>
                    <a:pt x="20708" y="21600"/>
                  </a:cubicBezTo>
                  <a:lnTo>
                    <a:pt x="16197" y="21600"/>
                  </a:lnTo>
                  <a:cubicBezTo>
                    <a:pt x="15940" y="21600"/>
                    <a:pt x="15729" y="21494"/>
                    <a:pt x="15563" y="21285"/>
                  </a:cubicBezTo>
                  <a:cubicBezTo>
                    <a:pt x="15399" y="21071"/>
                    <a:pt x="15316" y="20815"/>
                    <a:pt x="15316" y="20504"/>
                  </a:cubicBezTo>
                  <a:lnTo>
                    <a:pt x="15316" y="15115"/>
                  </a:lnTo>
                  <a:cubicBezTo>
                    <a:pt x="15316" y="14810"/>
                    <a:pt x="15399" y="14548"/>
                    <a:pt x="15570" y="14334"/>
                  </a:cubicBezTo>
                  <a:cubicBezTo>
                    <a:pt x="15737" y="14125"/>
                    <a:pt x="15945" y="14020"/>
                    <a:pt x="16197" y="14020"/>
                  </a:cubicBezTo>
                  <a:lnTo>
                    <a:pt x="17788" y="14020"/>
                  </a:lnTo>
                  <a:lnTo>
                    <a:pt x="17788" y="11869"/>
                  </a:lnTo>
                  <a:cubicBezTo>
                    <a:pt x="17788" y="11699"/>
                    <a:pt x="17707" y="11610"/>
                    <a:pt x="17543" y="11602"/>
                  </a:cubicBezTo>
                  <a:lnTo>
                    <a:pt x="11473" y="11602"/>
                  </a:lnTo>
                  <a:lnTo>
                    <a:pt x="11473" y="14019"/>
                  </a:lnTo>
                  <a:lnTo>
                    <a:pt x="13054" y="14019"/>
                  </a:lnTo>
                  <a:cubicBezTo>
                    <a:pt x="13296" y="14019"/>
                    <a:pt x="13507" y="14125"/>
                    <a:pt x="13681" y="14334"/>
                  </a:cubicBezTo>
                  <a:cubicBezTo>
                    <a:pt x="13857" y="14548"/>
                    <a:pt x="13945" y="14810"/>
                    <a:pt x="13945" y="15115"/>
                  </a:cubicBezTo>
                  <a:lnTo>
                    <a:pt x="13945" y="20504"/>
                  </a:lnTo>
                  <a:cubicBezTo>
                    <a:pt x="13945" y="20815"/>
                    <a:pt x="13857" y="21071"/>
                    <a:pt x="13681" y="21285"/>
                  </a:cubicBezTo>
                  <a:cubicBezTo>
                    <a:pt x="13507" y="21494"/>
                    <a:pt x="13296" y="21599"/>
                    <a:pt x="13054" y="21599"/>
                  </a:cubicBezTo>
                  <a:lnTo>
                    <a:pt x="8543" y="21599"/>
                  </a:lnTo>
                  <a:cubicBezTo>
                    <a:pt x="8298" y="21599"/>
                    <a:pt x="8090" y="21494"/>
                    <a:pt x="7913" y="21285"/>
                  </a:cubicBezTo>
                  <a:cubicBezTo>
                    <a:pt x="7740" y="21071"/>
                    <a:pt x="7652" y="20815"/>
                    <a:pt x="7652" y="20504"/>
                  </a:cubicBezTo>
                  <a:lnTo>
                    <a:pt x="7652" y="15115"/>
                  </a:lnTo>
                  <a:cubicBezTo>
                    <a:pt x="7652" y="14810"/>
                    <a:pt x="7740" y="14548"/>
                    <a:pt x="7913" y="14334"/>
                  </a:cubicBezTo>
                  <a:cubicBezTo>
                    <a:pt x="8090" y="14125"/>
                    <a:pt x="8298" y="14019"/>
                    <a:pt x="8543" y="14019"/>
                  </a:cubicBezTo>
                  <a:lnTo>
                    <a:pt x="10124" y="14019"/>
                  </a:lnTo>
                  <a:lnTo>
                    <a:pt x="10124" y="11602"/>
                  </a:lnTo>
                  <a:lnTo>
                    <a:pt x="4056" y="11602"/>
                  </a:lnTo>
                  <a:cubicBezTo>
                    <a:pt x="3901" y="11602"/>
                    <a:pt x="3821" y="11690"/>
                    <a:pt x="3821" y="11869"/>
                  </a:cubicBezTo>
                  <a:lnTo>
                    <a:pt x="3821" y="14020"/>
                  </a:lnTo>
                  <a:lnTo>
                    <a:pt x="5402" y="14020"/>
                  </a:lnTo>
                  <a:cubicBezTo>
                    <a:pt x="5661" y="14020"/>
                    <a:pt x="5874" y="14125"/>
                    <a:pt x="6053" y="14334"/>
                  </a:cubicBezTo>
                  <a:cubicBezTo>
                    <a:pt x="6229" y="14548"/>
                    <a:pt x="6315" y="14810"/>
                    <a:pt x="6315" y="15115"/>
                  </a:cubicBezTo>
                  <a:lnTo>
                    <a:pt x="6315" y="20504"/>
                  </a:lnTo>
                  <a:cubicBezTo>
                    <a:pt x="6315" y="20815"/>
                    <a:pt x="6229" y="21071"/>
                    <a:pt x="6053" y="21285"/>
                  </a:cubicBezTo>
                  <a:cubicBezTo>
                    <a:pt x="5877" y="21494"/>
                    <a:pt x="5664" y="21600"/>
                    <a:pt x="5402" y="21600"/>
                  </a:cubicBezTo>
                  <a:lnTo>
                    <a:pt x="913" y="21600"/>
                  </a:lnTo>
                  <a:cubicBezTo>
                    <a:pt x="658" y="21600"/>
                    <a:pt x="440" y="21494"/>
                    <a:pt x="261" y="21285"/>
                  </a:cubicBezTo>
                  <a:cubicBezTo>
                    <a:pt x="88" y="21071"/>
                    <a:pt x="0" y="20815"/>
                    <a:pt x="0" y="20504"/>
                  </a:cubicBezTo>
                  <a:lnTo>
                    <a:pt x="0" y="15115"/>
                  </a:lnTo>
                  <a:cubicBezTo>
                    <a:pt x="0" y="14810"/>
                    <a:pt x="88" y="14548"/>
                    <a:pt x="261" y="14334"/>
                  </a:cubicBezTo>
                  <a:cubicBezTo>
                    <a:pt x="438" y="14125"/>
                    <a:pt x="656" y="14020"/>
                    <a:pt x="913" y="14020"/>
                  </a:cubicBezTo>
                  <a:lnTo>
                    <a:pt x="2472" y="14020"/>
                  </a:lnTo>
                  <a:lnTo>
                    <a:pt x="2472" y="11869"/>
                  </a:lnTo>
                  <a:cubicBezTo>
                    <a:pt x="2472" y="11352"/>
                    <a:pt x="2629" y="10911"/>
                    <a:pt x="2942" y="10544"/>
                  </a:cubicBezTo>
                  <a:cubicBezTo>
                    <a:pt x="3253" y="10180"/>
                    <a:pt x="3622" y="9997"/>
                    <a:pt x="4053" y="9997"/>
                  </a:cubicBezTo>
                  <a:lnTo>
                    <a:pt x="10121" y="9997"/>
                  </a:lnTo>
                  <a:lnTo>
                    <a:pt x="10121" y="7550"/>
                  </a:lnTo>
                  <a:lnTo>
                    <a:pt x="8540" y="7550"/>
                  </a:lnTo>
                  <a:cubicBezTo>
                    <a:pt x="8295" y="7550"/>
                    <a:pt x="8087" y="7450"/>
                    <a:pt x="7911" y="7247"/>
                  </a:cubicBezTo>
                  <a:cubicBezTo>
                    <a:pt x="7737" y="7045"/>
                    <a:pt x="7649" y="6789"/>
                    <a:pt x="7649" y="6484"/>
                  </a:cubicBezTo>
                  <a:lnTo>
                    <a:pt x="7649" y="1066"/>
                  </a:lnTo>
                  <a:cubicBezTo>
                    <a:pt x="7649" y="775"/>
                    <a:pt x="7737" y="522"/>
                    <a:pt x="7911" y="314"/>
                  </a:cubicBezTo>
                  <a:cubicBezTo>
                    <a:pt x="8087" y="102"/>
                    <a:pt x="8295" y="0"/>
                    <a:pt x="8540" y="0"/>
                  </a:cubicBezTo>
                  <a:lnTo>
                    <a:pt x="13052" y="0"/>
                  </a:lnTo>
                  <a:cubicBezTo>
                    <a:pt x="13294" y="0"/>
                    <a:pt x="13504" y="102"/>
                    <a:pt x="13678" y="314"/>
                  </a:cubicBezTo>
                  <a:cubicBezTo>
                    <a:pt x="13854" y="522"/>
                    <a:pt x="13943" y="775"/>
                    <a:pt x="13943" y="1066"/>
                  </a:cubicBezTo>
                  <a:lnTo>
                    <a:pt x="13943" y="6484"/>
                  </a:lnTo>
                  <a:cubicBezTo>
                    <a:pt x="13943" y="6789"/>
                    <a:pt x="13854" y="7045"/>
                    <a:pt x="13678" y="7247"/>
                  </a:cubicBezTo>
                  <a:cubicBezTo>
                    <a:pt x="13504" y="7450"/>
                    <a:pt x="13294" y="7550"/>
                    <a:pt x="13052" y="7550"/>
                  </a:cubicBezTo>
                  <a:lnTo>
                    <a:pt x="11470" y="7550"/>
                  </a:lnTo>
                  <a:lnTo>
                    <a:pt x="11470" y="9997"/>
                  </a:lnTo>
                  <a:lnTo>
                    <a:pt x="17541" y="9997"/>
                  </a:lnTo>
                  <a:cubicBezTo>
                    <a:pt x="17969" y="9997"/>
                    <a:pt x="18339" y="10177"/>
                    <a:pt x="18652" y="10538"/>
                  </a:cubicBezTo>
                  <a:cubicBezTo>
                    <a:pt x="18966" y="10899"/>
                    <a:pt x="19122" y="11343"/>
                    <a:pt x="19122" y="11869"/>
                  </a:cubicBezTo>
                  <a:lnTo>
                    <a:pt x="19122" y="14020"/>
                  </a:lnTo>
                  <a:lnTo>
                    <a:pt x="20708" y="14020"/>
                  </a:lnTo>
                  <a:close/>
                </a:path>
              </a:pathLst>
            </a:custGeom>
            <a:solidFill>
              <a:srgbClr val="80A8CF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marL="0" marR="0" lvl="0" indent="0" defTabSz="647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4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4424760" y="4705538"/>
            <a:ext cx="2501519" cy="1706502"/>
            <a:chOff x="5540017" y="4724724"/>
            <a:chExt cx="2197398" cy="1706502"/>
          </a:xfrm>
        </p:grpSpPr>
        <p:sp>
          <p:nvSpPr>
            <p:cNvPr id="28" name="PA-文本框 42"/>
            <p:cNvSpPr txBox="1"/>
            <p:nvPr>
              <p:custDataLst>
                <p:tags r:id="rId4"/>
              </p:custDataLst>
            </p:nvPr>
          </p:nvSpPr>
          <p:spPr>
            <a:xfrm>
              <a:off x="5540017" y="5132409"/>
              <a:ext cx="2197398" cy="129881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defTabSz="457200">
                <a:lnSpc>
                  <a:spcPct val="14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95号-手刻宋" panose="00000500000000000000" charset="-122"/>
                  <a:ea typeface="字魂95号-手刻宋" panose="00000500000000000000" charset="-122"/>
                </a:defRPr>
              </a:lvl1pPr>
            </a:lstStyle>
            <a:p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110(2)</a:t>
              </a:r>
            </a:p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讀者休息區改造</a:t>
              </a:r>
              <a:endPara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張董事長鏡湖先生紀念展示區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張創辦人曉峰先生紀念展示區</a:t>
              </a:r>
              <a:endPara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34" name="任意多边形 17"/>
            <p:cNvSpPr/>
            <p:nvPr/>
          </p:nvSpPr>
          <p:spPr bwMode="auto">
            <a:xfrm>
              <a:off x="6369459" y="4724724"/>
              <a:ext cx="510904" cy="383176"/>
            </a:xfrm>
            <a:custGeom>
              <a:avLst/>
              <a:gdLst>
                <a:gd name="connsiteX0" fmla="*/ 505433 w 533400"/>
                <a:gd name="connsiteY0" fmla="*/ 621 h 400050"/>
                <a:gd name="connsiteX1" fmla="*/ 534008 w 533400"/>
                <a:gd name="connsiteY1" fmla="*/ 29196 h 400050"/>
                <a:gd name="connsiteX2" fmla="*/ 534008 w 533400"/>
                <a:gd name="connsiteY2" fmla="*/ 372096 h 400050"/>
                <a:gd name="connsiteX3" fmla="*/ 505433 w 533400"/>
                <a:gd name="connsiteY3" fmla="*/ 400671 h 400050"/>
                <a:gd name="connsiteX4" fmla="*/ 29183 w 533400"/>
                <a:gd name="connsiteY4" fmla="*/ 400671 h 400050"/>
                <a:gd name="connsiteX5" fmla="*/ 608 w 533400"/>
                <a:gd name="connsiteY5" fmla="*/ 372096 h 400050"/>
                <a:gd name="connsiteX6" fmla="*/ 608 w 533400"/>
                <a:gd name="connsiteY6" fmla="*/ 29196 h 400050"/>
                <a:gd name="connsiteX7" fmla="*/ 29183 w 533400"/>
                <a:gd name="connsiteY7" fmla="*/ 621 h 400050"/>
                <a:gd name="connsiteX8" fmla="*/ 505433 w 533400"/>
                <a:gd name="connsiteY8" fmla="*/ 621 h 400050"/>
                <a:gd name="connsiteX9" fmla="*/ 391419 w 533400"/>
                <a:gd name="connsiteY9" fmla="*/ 198646 h 400050"/>
                <a:gd name="connsiteX10" fmla="*/ 351414 w 533400"/>
                <a:gd name="connsiteY10" fmla="*/ 204170 h 400050"/>
                <a:gd name="connsiteX11" fmla="*/ 351414 w 533400"/>
                <a:gd name="connsiteY11" fmla="*/ 204170 h 400050"/>
                <a:gd name="connsiteX12" fmla="*/ 267118 w 533400"/>
                <a:gd name="connsiteY12" fmla="*/ 315613 h 400050"/>
                <a:gd name="connsiteX13" fmla="*/ 264641 w 533400"/>
                <a:gd name="connsiteY13" fmla="*/ 318470 h 400050"/>
                <a:gd name="connsiteX14" fmla="*/ 224255 w 533400"/>
                <a:gd name="connsiteY14" fmla="*/ 318756 h 400050"/>
                <a:gd name="connsiteX15" fmla="*/ 224255 w 533400"/>
                <a:gd name="connsiteY15" fmla="*/ 318756 h 400050"/>
                <a:gd name="connsiteX16" fmla="*/ 162152 w 533400"/>
                <a:gd name="connsiteY16" fmla="*/ 257415 h 400050"/>
                <a:gd name="connsiteX17" fmla="*/ 160247 w 533400"/>
                <a:gd name="connsiteY17" fmla="*/ 255701 h 400050"/>
                <a:gd name="connsiteX18" fmla="*/ 120052 w 533400"/>
                <a:gd name="connsiteY18" fmla="*/ 259606 h 400050"/>
                <a:gd name="connsiteX19" fmla="*/ 120052 w 533400"/>
                <a:gd name="connsiteY19" fmla="*/ 259606 h 400050"/>
                <a:gd name="connsiteX20" fmla="*/ 32517 w 533400"/>
                <a:gd name="connsiteY20" fmla="*/ 366095 h 400050"/>
                <a:gd name="connsiteX21" fmla="*/ 30326 w 533400"/>
                <a:gd name="connsiteY21" fmla="*/ 372096 h 400050"/>
                <a:gd name="connsiteX22" fmla="*/ 39851 w 533400"/>
                <a:gd name="connsiteY22" fmla="*/ 381621 h 400050"/>
                <a:gd name="connsiteX23" fmla="*/ 39851 w 533400"/>
                <a:gd name="connsiteY23" fmla="*/ 381621 h 400050"/>
                <a:gd name="connsiteX24" fmla="*/ 497242 w 533400"/>
                <a:gd name="connsiteY24" fmla="*/ 381621 h 400050"/>
                <a:gd name="connsiteX25" fmla="*/ 502480 w 533400"/>
                <a:gd name="connsiteY25" fmla="*/ 380002 h 400050"/>
                <a:gd name="connsiteX26" fmla="*/ 505147 w 533400"/>
                <a:gd name="connsiteY26" fmla="*/ 366762 h 400050"/>
                <a:gd name="connsiteX27" fmla="*/ 505147 w 533400"/>
                <a:gd name="connsiteY27" fmla="*/ 366762 h 400050"/>
                <a:gd name="connsiteX28" fmla="*/ 397991 w 533400"/>
                <a:gd name="connsiteY28" fmla="*/ 205504 h 400050"/>
                <a:gd name="connsiteX29" fmla="*/ 391419 w 533400"/>
                <a:gd name="connsiteY29" fmla="*/ 198646 h 400050"/>
                <a:gd name="connsiteX30" fmla="*/ 95858 w 533400"/>
                <a:gd name="connsiteY30" fmla="*/ 57771 h 400050"/>
                <a:gd name="connsiteX31" fmla="*/ 57758 w 533400"/>
                <a:gd name="connsiteY31" fmla="*/ 95871 h 400050"/>
                <a:gd name="connsiteX32" fmla="*/ 95858 w 533400"/>
                <a:gd name="connsiteY32" fmla="*/ 133971 h 400050"/>
                <a:gd name="connsiteX33" fmla="*/ 133958 w 533400"/>
                <a:gd name="connsiteY33" fmla="*/ 95871 h 400050"/>
                <a:gd name="connsiteX34" fmla="*/ 95858 w 533400"/>
                <a:gd name="connsiteY34" fmla="*/ 57771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33400" h="400050">
                  <a:moveTo>
                    <a:pt x="505433" y="621"/>
                  </a:moveTo>
                  <a:cubicBezTo>
                    <a:pt x="521245" y="621"/>
                    <a:pt x="534008" y="13385"/>
                    <a:pt x="534008" y="29196"/>
                  </a:cubicBezTo>
                  <a:lnTo>
                    <a:pt x="534008" y="372096"/>
                  </a:lnTo>
                  <a:cubicBezTo>
                    <a:pt x="534008" y="387907"/>
                    <a:pt x="521245" y="400671"/>
                    <a:pt x="505433" y="400671"/>
                  </a:cubicBezTo>
                  <a:lnTo>
                    <a:pt x="29183" y="400671"/>
                  </a:lnTo>
                  <a:cubicBezTo>
                    <a:pt x="13371" y="400671"/>
                    <a:pt x="608" y="387907"/>
                    <a:pt x="608" y="372096"/>
                  </a:cubicBezTo>
                  <a:lnTo>
                    <a:pt x="608" y="29196"/>
                  </a:lnTo>
                  <a:cubicBezTo>
                    <a:pt x="608" y="13385"/>
                    <a:pt x="13371" y="621"/>
                    <a:pt x="29183" y="621"/>
                  </a:cubicBezTo>
                  <a:lnTo>
                    <a:pt x="505433" y="621"/>
                  </a:lnTo>
                  <a:close/>
                  <a:moveTo>
                    <a:pt x="391419" y="198646"/>
                  </a:moveTo>
                  <a:cubicBezTo>
                    <a:pt x="378846" y="189121"/>
                    <a:pt x="360939" y="191597"/>
                    <a:pt x="351414" y="204170"/>
                  </a:cubicBezTo>
                  <a:lnTo>
                    <a:pt x="351414" y="204170"/>
                  </a:lnTo>
                  <a:lnTo>
                    <a:pt x="267118" y="315613"/>
                  </a:lnTo>
                  <a:cubicBezTo>
                    <a:pt x="266355" y="316660"/>
                    <a:pt x="265498" y="317518"/>
                    <a:pt x="264641" y="318470"/>
                  </a:cubicBezTo>
                  <a:cubicBezTo>
                    <a:pt x="253592" y="329710"/>
                    <a:pt x="235495" y="329805"/>
                    <a:pt x="224255" y="318756"/>
                  </a:cubicBezTo>
                  <a:lnTo>
                    <a:pt x="224255" y="318756"/>
                  </a:lnTo>
                  <a:lnTo>
                    <a:pt x="162152" y="257415"/>
                  </a:lnTo>
                  <a:cubicBezTo>
                    <a:pt x="161485" y="256844"/>
                    <a:pt x="160914" y="256177"/>
                    <a:pt x="160247" y="255701"/>
                  </a:cubicBezTo>
                  <a:cubicBezTo>
                    <a:pt x="148055" y="245699"/>
                    <a:pt x="130053" y="247414"/>
                    <a:pt x="120052" y="259606"/>
                  </a:cubicBezTo>
                  <a:lnTo>
                    <a:pt x="120052" y="259606"/>
                  </a:lnTo>
                  <a:lnTo>
                    <a:pt x="32517" y="366095"/>
                  </a:lnTo>
                  <a:cubicBezTo>
                    <a:pt x="31088" y="367810"/>
                    <a:pt x="30326" y="369905"/>
                    <a:pt x="30326" y="372096"/>
                  </a:cubicBezTo>
                  <a:cubicBezTo>
                    <a:pt x="30326" y="377335"/>
                    <a:pt x="34612" y="381621"/>
                    <a:pt x="39851" y="381621"/>
                  </a:cubicBezTo>
                  <a:lnTo>
                    <a:pt x="39851" y="381621"/>
                  </a:lnTo>
                  <a:lnTo>
                    <a:pt x="497242" y="381621"/>
                  </a:lnTo>
                  <a:cubicBezTo>
                    <a:pt x="499146" y="381621"/>
                    <a:pt x="500956" y="381050"/>
                    <a:pt x="502480" y="380002"/>
                  </a:cubicBezTo>
                  <a:cubicBezTo>
                    <a:pt x="506862" y="377049"/>
                    <a:pt x="508005" y="371144"/>
                    <a:pt x="505147" y="366762"/>
                  </a:cubicBezTo>
                  <a:lnTo>
                    <a:pt x="505147" y="366762"/>
                  </a:lnTo>
                  <a:lnTo>
                    <a:pt x="397991" y="205504"/>
                  </a:lnTo>
                  <a:cubicBezTo>
                    <a:pt x="396181" y="202932"/>
                    <a:pt x="393990" y="200551"/>
                    <a:pt x="391419" y="198646"/>
                  </a:cubicBezTo>
                  <a:close/>
                  <a:moveTo>
                    <a:pt x="95858" y="57771"/>
                  </a:moveTo>
                  <a:cubicBezTo>
                    <a:pt x="74808" y="57771"/>
                    <a:pt x="57758" y="74821"/>
                    <a:pt x="57758" y="95871"/>
                  </a:cubicBezTo>
                  <a:cubicBezTo>
                    <a:pt x="57758" y="116921"/>
                    <a:pt x="74808" y="133971"/>
                    <a:pt x="95858" y="133971"/>
                  </a:cubicBezTo>
                  <a:cubicBezTo>
                    <a:pt x="116908" y="133971"/>
                    <a:pt x="133958" y="116921"/>
                    <a:pt x="133958" y="95871"/>
                  </a:cubicBezTo>
                  <a:cubicBezTo>
                    <a:pt x="133958" y="74821"/>
                    <a:pt x="116908" y="57771"/>
                    <a:pt x="95858" y="57771"/>
                  </a:cubicBezTo>
                  <a:close/>
                </a:path>
              </a:pathLst>
            </a:custGeom>
            <a:solidFill>
              <a:srgbClr val="80A8CF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4104577" y="3169095"/>
            <a:ext cx="1375545" cy="813254"/>
            <a:chOff x="2730379" y="3113444"/>
            <a:chExt cx="1243541" cy="725618"/>
          </a:xfrm>
        </p:grpSpPr>
        <p:grpSp>
          <p:nvGrpSpPr>
            <p:cNvPr id="55" name="Group 17"/>
            <p:cNvGrpSpPr/>
            <p:nvPr/>
          </p:nvGrpSpPr>
          <p:grpSpPr>
            <a:xfrm rot="16200000">
              <a:off x="3117735" y="3031413"/>
              <a:ext cx="405836" cy="569897"/>
              <a:chOff x="11078491" y="2115665"/>
              <a:chExt cx="319088" cy="464344"/>
            </a:xfrm>
            <a:solidFill>
              <a:schemeClr val="bg1"/>
            </a:solidFill>
          </p:grpSpPr>
          <p:sp>
            <p:nvSpPr>
              <p:cNvPr id="57" name="AutoShape 60"/>
              <p:cNvSpPr/>
              <p:nvPr/>
            </p:nvSpPr>
            <p:spPr bwMode="auto">
              <a:xfrm>
                <a:off x="11209454" y="2245840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8" name="AutoShape 61"/>
              <p:cNvSpPr/>
              <p:nvPr/>
            </p:nvSpPr>
            <p:spPr bwMode="auto">
              <a:xfrm>
                <a:off x="11209454" y="2420465"/>
                <a:ext cx="28575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30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30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9" name="AutoShape 62"/>
              <p:cNvSpPr/>
              <p:nvPr/>
            </p:nvSpPr>
            <p:spPr bwMode="auto">
              <a:xfrm>
                <a:off x="11122142" y="2333153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0" name="AutoShape 63"/>
              <p:cNvSpPr/>
              <p:nvPr/>
            </p:nvSpPr>
            <p:spPr bwMode="auto">
              <a:xfrm>
                <a:off x="11295973" y="2333153"/>
                <a:ext cx="29369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1" name="AutoShape 64"/>
              <p:cNvSpPr/>
              <p:nvPr/>
            </p:nvSpPr>
            <p:spPr bwMode="auto">
              <a:xfrm>
                <a:off x="11150717" y="2391097"/>
                <a:ext cx="29369" cy="29369"/>
              </a:xfrm>
              <a:custGeom>
                <a:avLst/>
                <a:gdLst>
                  <a:gd name="T0" fmla="+- 0 10802 965"/>
                  <a:gd name="T1" fmla="*/ T0 w 19675"/>
                  <a:gd name="T2" fmla="+- 0 10800 961"/>
                  <a:gd name="T3" fmla="*/ 10800 h 19678"/>
                  <a:gd name="T4" fmla="+- 0 10802 965"/>
                  <a:gd name="T5" fmla="*/ T4 w 19675"/>
                  <a:gd name="T6" fmla="+- 0 10800 961"/>
                  <a:gd name="T7" fmla="*/ 10800 h 19678"/>
                  <a:gd name="T8" fmla="+- 0 10802 965"/>
                  <a:gd name="T9" fmla="*/ T8 w 19675"/>
                  <a:gd name="T10" fmla="+- 0 10800 961"/>
                  <a:gd name="T11" fmla="*/ 10800 h 19678"/>
                  <a:gd name="T12" fmla="+- 0 10802 965"/>
                  <a:gd name="T13" fmla="*/ T12 w 19675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5" h="19678">
                    <a:moveTo>
                      <a:pt x="2894" y="2882"/>
                    </a:moveTo>
                    <a:cubicBezTo>
                      <a:pt x="-965" y="6725"/>
                      <a:pt x="-965" y="12952"/>
                      <a:pt x="2894" y="16795"/>
                    </a:cubicBezTo>
                    <a:cubicBezTo>
                      <a:pt x="6734" y="20638"/>
                      <a:pt x="12935" y="20638"/>
                      <a:pt x="16794" y="16795"/>
                    </a:cubicBezTo>
                    <a:cubicBezTo>
                      <a:pt x="20634" y="12952"/>
                      <a:pt x="20634" y="6725"/>
                      <a:pt x="16794" y="2882"/>
                    </a:cubicBezTo>
                    <a:cubicBezTo>
                      <a:pt x="12935" y="-961"/>
                      <a:pt x="6734" y="-961"/>
                      <a:pt x="2894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2" name="AutoShape 65"/>
              <p:cNvSpPr/>
              <p:nvPr/>
            </p:nvSpPr>
            <p:spPr bwMode="auto">
              <a:xfrm>
                <a:off x="11150717" y="2275209"/>
                <a:ext cx="29369" cy="29369"/>
              </a:xfrm>
              <a:custGeom>
                <a:avLst/>
                <a:gdLst>
                  <a:gd name="T0" fmla="+- 0 10801 962"/>
                  <a:gd name="T1" fmla="*/ T0 w 19678"/>
                  <a:gd name="T2" fmla="+- 0 10801 965"/>
                  <a:gd name="T3" fmla="*/ 10801 h 19673"/>
                  <a:gd name="T4" fmla="+- 0 10801 962"/>
                  <a:gd name="T5" fmla="*/ T4 w 19678"/>
                  <a:gd name="T6" fmla="+- 0 10801 965"/>
                  <a:gd name="T7" fmla="*/ 10801 h 19673"/>
                  <a:gd name="T8" fmla="+- 0 10801 962"/>
                  <a:gd name="T9" fmla="*/ T8 w 19678"/>
                  <a:gd name="T10" fmla="+- 0 10801 965"/>
                  <a:gd name="T11" fmla="*/ 10801 h 19673"/>
                  <a:gd name="T12" fmla="+- 0 10801 962"/>
                  <a:gd name="T13" fmla="*/ T12 w 19678"/>
                  <a:gd name="T14" fmla="+- 0 10801 965"/>
                  <a:gd name="T15" fmla="*/ 10801 h 196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3">
                    <a:moveTo>
                      <a:pt x="2897" y="2894"/>
                    </a:moveTo>
                    <a:cubicBezTo>
                      <a:pt x="-962" y="6734"/>
                      <a:pt x="-962" y="12935"/>
                      <a:pt x="2877" y="16785"/>
                    </a:cubicBezTo>
                    <a:cubicBezTo>
                      <a:pt x="6737" y="20635"/>
                      <a:pt x="12938" y="20635"/>
                      <a:pt x="16797" y="16785"/>
                    </a:cubicBezTo>
                    <a:cubicBezTo>
                      <a:pt x="20638" y="12935"/>
                      <a:pt x="20638" y="6734"/>
                      <a:pt x="16797" y="2894"/>
                    </a:cubicBezTo>
                    <a:cubicBezTo>
                      <a:pt x="12938" y="-965"/>
                      <a:pt x="6737" y="-965"/>
                      <a:pt x="2897" y="289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3" name="AutoShape 66"/>
              <p:cNvSpPr/>
              <p:nvPr/>
            </p:nvSpPr>
            <p:spPr bwMode="auto">
              <a:xfrm>
                <a:off x="11267398" y="2391097"/>
                <a:ext cx="28575" cy="29369"/>
              </a:xfrm>
              <a:custGeom>
                <a:avLst/>
                <a:gdLst>
                  <a:gd name="T0" fmla="+- 0 10800 961"/>
                  <a:gd name="T1" fmla="*/ T0 w 19678"/>
                  <a:gd name="T2" fmla="+- 0 10800 961"/>
                  <a:gd name="T3" fmla="*/ 10800 h 19678"/>
                  <a:gd name="T4" fmla="+- 0 10800 961"/>
                  <a:gd name="T5" fmla="*/ T4 w 19678"/>
                  <a:gd name="T6" fmla="+- 0 10800 961"/>
                  <a:gd name="T7" fmla="*/ 10800 h 19678"/>
                  <a:gd name="T8" fmla="+- 0 10800 961"/>
                  <a:gd name="T9" fmla="*/ T8 w 19678"/>
                  <a:gd name="T10" fmla="+- 0 10800 961"/>
                  <a:gd name="T11" fmla="*/ 10800 h 19678"/>
                  <a:gd name="T12" fmla="+- 0 10800 961"/>
                  <a:gd name="T13" fmla="*/ T12 w 19678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8">
                    <a:moveTo>
                      <a:pt x="2882" y="2882"/>
                    </a:moveTo>
                    <a:cubicBezTo>
                      <a:pt x="-961" y="6725"/>
                      <a:pt x="-961" y="12952"/>
                      <a:pt x="2882" y="16795"/>
                    </a:cubicBezTo>
                    <a:cubicBezTo>
                      <a:pt x="6725" y="20638"/>
                      <a:pt x="12952" y="20638"/>
                      <a:pt x="16795" y="16795"/>
                    </a:cubicBezTo>
                    <a:cubicBezTo>
                      <a:pt x="20639" y="12952"/>
                      <a:pt x="20639" y="6725"/>
                      <a:pt x="16795" y="2882"/>
                    </a:cubicBezTo>
                    <a:cubicBezTo>
                      <a:pt x="12952" y="-961"/>
                      <a:pt x="6725" y="-961"/>
                      <a:pt x="2882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4" name="AutoShape 67"/>
              <p:cNvSpPr/>
              <p:nvPr/>
            </p:nvSpPr>
            <p:spPr bwMode="auto">
              <a:xfrm>
                <a:off x="11078491" y="2115665"/>
                <a:ext cx="31908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9818" y="16200"/>
                    </a:moveTo>
                    <a:cubicBezTo>
                      <a:pt x="5486" y="16200"/>
                      <a:pt x="1963" y="13776"/>
                      <a:pt x="1963" y="10800"/>
                    </a:cubicBezTo>
                    <a:cubicBezTo>
                      <a:pt x="1963" y="7821"/>
                      <a:pt x="5486" y="5400"/>
                      <a:pt x="9818" y="5400"/>
                    </a:cubicBezTo>
                    <a:cubicBezTo>
                      <a:pt x="14148" y="5400"/>
                      <a:pt x="17672" y="7821"/>
                      <a:pt x="17672" y="10800"/>
                    </a:cubicBezTo>
                    <a:cubicBezTo>
                      <a:pt x="17672" y="13776"/>
                      <a:pt x="14148" y="16200"/>
                      <a:pt x="9818" y="16200"/>
                    </a:cubicBezTo>
                    <a:moveTo>
                      <a:pt x="13745" y="20249"/>
                    </a:moveTo>
                    <a:lnTo>
                      <a:pt x="5890" y="20249"/>
                    </a:lnTo>
                    <a:lnTo>
                      <a:pt x="4909" y="16613"/>
                    </a:lnTo>
                    <a:cubicBezTo>
                      <a:pt x="6358" y="17192"/>
                      <a:pt x="8019" y="17549"/>
                      <a:pt x="9818" y="17549"/>
                    </a:cubicBezTo>
                    <a:cubicBezTo>
                      <a:pt x="11614" y="17549"/>
                      <a:pt x="13277" y="17192"/>
                      <a:pt x="14727" y="16613"/>
                    </a:cubicBezTo>
                    <a:cubicBezTo>
                      <a:pt x="14727" y="16613"/>
                      <a:pt x="13745" y="20249"/>
                      <a:pt x="13745" y="20249"/>
                    </a:cubicBezTo>
                    <a:close/>
                    <a:moveTo>
                      <a:pt x="5992" y="1350"/>
                    </a:moveTo>
                    <a:lnTo>
                      <a:pt x="13847" y="1350"/>
                    </a:lnTo>
                    <a:lnTo>
                      <a:pt x="14828" y="4985"/>
                    </a:lnTo>
                    <a:cubicBezTo>
                      <a:pt x="13379" y="4406"/>
                      <a:pt x="11718" y="4050"/>
                      <a:pt x="9919" y="4050"/>
                    </a:cubicBezTo>
                    <a:cubicBezTo>
                      <a:pt x="8123" y="4050"/>
                      <a:pt x="6460" y="4406"/>
                      <a:pt x="5010" y="4985"/>
                    </a:cubicBezTo>
                    <a:cubicBezTo>
                      <a:pt x="5010" y="4985"/>
                      <a:pt x="5992" y="1350"/>
                      <a:pt x="5992" y="1350"/>
                    </a:cubicBezTo>
                    <a:close/>
                    <a:moveTo>
                      <a:pt x="19636" y="9450"/>
                    </a:moveTo>
                    <a:cubicBezTo>
                      <a:pt x="19567" y="9450"/>
                      <a:pt x="19509" y="9472"/>
                      <a:pt x="19442" y="9477"/>
                    </a:cubicBezTo>
                    <a:cubicBezTo>
                      <a:pt x="19101" y="8298"/>
                      <a:pt x="18294" y="7245"/>
                      <a:pt x="17187" y="6376"/>
                    </a:cubicBezTo>
                    <a:lnTo>
                      <a:pt x="15778" y="1102"/>
                    </a:lnTo>
                    <a:cubicBezTo>
                      <a:pt x="15605" y="464"/>
                      <a:pt x="14794" y="0"/>
                      <a:pt x="13847" y="0"/>
                    </a:cubicBezTo>
                    <a:lnTo>
                      <a:pt x="5992" y="0"/>
                    </a:lnTo>
                    <a:cubicBezTo>
                      <a:pt x="5047" y="0"/>
                      <a:pt x="4236" y="464"/>
                      <a:pt x="4061" y="1102"/>
                    </a:cubicBezTo>
                    <a:lnTo>
                      <a:pt x="2686" y="6198"/>
                    </a:lnTo>
                    <a:cubicBezTo>
                      <a:pt x="1037" y="7405"/>
                      <a:pt x="0" y="9012"/>
                      <a:pt x="0" y="10800"/>
                    </a:cubicBezTo>
                    <a:cubicBezTo>
                      <a:pt x="0" y="12542"/>
                      <a:pt x="995" y="14110"/>
                      <a:pt x="2573" y="15307"/>
                    </a:cubicBezTo>
                    <a:lnTo>
                      <a:pt x="3959" y="20496"/>
                    </a:lnTo>
                    <a:cubicBezTo>
                      <a:pt x="4132" y="21135"/>
                      <a:pt x="4943" y="21599"/>
                      <a:pt x="5890" y="21599"/>
                    </a:cubicBezTo>
                    <a:lnTo>
                      <a:pt x="13745" y="21599"/>
                    </a:lnTo>
                    <a:cubicBezTo>
                      <a:pt x="14690" y="21599"/>
                      <a:pt x="15501" y="21135"/>
                      <a:pt x="15676" y="20496"/>
                    </a:cubicBezTo>
                    <a:lnTo>
                      <a:pt x="17074" y="15311"/>
                    </a:lnTo>
                    <a:cubicBezTo>
                      <a:pt x="18242" y="14426"/>
                      <a:pt x="19089" y="13340"/>
                      <a:pt x="19442" y="12122"/>
                    </a:cubicBezTo>
                    <a:cubicBezTo>
                      <a:pt x="19509" y="12127"/>
                      <a:pt x="19567" y="12150"/>
                      <a:pt x="19636" y="12150"/>
                    </a:cubicBezTo>
                    <a:cubicBezTo>
                      <a:pt x="20719" y="12150"/>
                      <a:pt x="21600" y="11544"/>
                      <a:pt x="21600" y="10800"/>
                    </a:cubicBezTo>
                    <a:cubicBezTo>
                      <a:pt x="21600" y="10053"/>
                      <a:pt x="20719" y="9450"/>
                      <a:pt x="19636" y="945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5" name="AutoShape 68"/>
              <p:cNvSpPr/>
              <p:nvPr/>
            </p:nvSpPr>
            <p:spPr bwMode="auto">
              <a:xfrm>
                <a:off x="11209454" y="2275209"/>
                <a:ext cx="87313" cy="88106"/>
              </a:xfrm>
              <a:custGeom>
                <a:avLst/>
                <a:gdLst>
                  <a:gd name="T0" fmla="*/ 10740 w 21481"/>
                  <a:gd name="T1" fmla="+- 0 10860 120"/>
                  <a:gd name="T2" fmla="*/ 10860 h 21480"/>
                  <a:gd name="T3" fmla="*/ 10740 w 21481"/>
                  <a:gd name="T4" fmla="+- 0 10860 120"/>
                  <a:gd name="T5" fmla="*/ 10860 h 21480"/>
                  <a:gd name="T6" fmla="*/ 10740 w 21481"/>
                  <a:gd name="T7" fmla="+- 0 10860 120"/>
                  <a:gd name="T8" fmla="*/ 10860 h 21480"/>
                  <a:gd name="T9" fmla="*/ 10740 w 21481"/>
                  <a:gd name="T10" fmla="+- 0 10860 120"/>
                  <a:gd name="T11" fmla="*/ 10860 h 21480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481" h="21480">
                    <a:moveTo>
                      <a:pt x="21127" y="346"/>
                    </a:moveTo>
                    <a:cubicBezTo>
                      <a:pt x="20697" y="-82"/>
                      <a:pt x="20002" y="-120"/>
                      <a:pt x="19516" y="270"/>
                    </a:cubicBezTo>
                    <a:lnTo>
                      <a:pt x="1055" y="15432"/>
                    </a:lnTo>
                    <a:cubicBezTo>
                      <a:pt x="375" y="16113"/>
                      <a:pt x="0" y="17012"/>
                      <a:pt x="0" y="17972"/>
                    </a:cubicBezTo>
                    <a:cubicBezTo>
                      <a:pt x="0" y="18902"/>
                      <a:pt x="361" y="19783"/>
                      <a:pt x="1027" y="20446"/>
                    </a:cubicBezTo>
                    <a:cubicBezTo>
                      <a:pt x="1694" y="21103"/>
                      <a:pt x="2583" y="21473"/>
                      <a:pt x="3542" y="21479"/>
                    </a:cubicBezTo>
                    <a:cubicBezTo>
                      <a:pt x="4431" y="21473"/>
                      <a:pt x="5354" y="21144"/>
                      <a:pt x="6028" y="20495"/>
                    </a:cubicBezTo>
                    <a:lnTo>
                      <a:pt x="12598" y="12627"/>
                    </a:lnTo>
                    <a:lnTo>
                      <a:pt x="21224" y="1935"/>
                    </a:lnTo>
                    <a:cubicBezTo>
                      <a:pt x="21600" y="1462"/>
                      <a:pt x="21558" y="771"/>
                      <a:pt x="21127" y="34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6" name="Rectangle 28"/>
            <p:cNvSpPr/>
            <p:nvPr/>
          </p:nvSpPr>
          <p:spPr>
            <a:xfrm>
              <a:off x="2730379" y="3536990"/>
              <a:ext cx="1243541" cy="302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</a:rPr>
                <a:t>5</a:t>
              </a:r>
              <a:endParaRPr 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9405913" y="4697275"/>
            <a:ext cx="2825485" cy="1490053"/>
            <a:chOff x="9061714" y="4661423"/>
            <a:chExt cx="2825485" cy="1490053"/>
          </a:xfrm>
        </p:grpSpPr>
        <p:sp>
          <p:nvSpPr>
            <p:cNvPr id="54" name="Freeform 18"/>
            <p:cNvSpPr>
              <a:spLocks noEditPoints="1"/>
            </p:cNvSpPr>
            <p:nvPr/>
          </p:nvSpPr>
          <p:spPr bwMode="auto">
            <a:xfrm>
              <a:off x="10248656" y="4661423"/>
              <a:ext cx="451600" cy="460771"/>
            </a:xfrm>
            <a:custGeom>
              <a:avLst/>
              <a:gdLst>
                <a:gd name="T0" fmla="*/ 87 w 91"/>
                <a:gd name="T1" fmla="*/ 39 h 93"/>
                <a:gd name="T2" fmla="*/ 91 w 91"/>
                <a:gd name="T3" fmla="*/ 46 h 93"/>
                <a:gd name="T4" fmla="*/ 91 w 91"/>
                <a:gd name="T5" fmla="*/ 83 h 93"/>
                <a:gd name="T6" fmla="*/ 81 w 91"/>
                <a:gd name="T7" fmla="*/ 93 h 93"/>
                <a:gd name="T8" fmla="*/ 10 w 91"/>
                <a:gd name="T9" fmla="*/ 93 h 93"/>
                <a:gd name="T10" fmla="*/ 0 w 91"/>
                <a:gd name="T11" fmla="*/ 83 h 93"/>
                <a:gd name="T12" fmla="*/ 0 w 91"/>
                <a:gd name="T13" fmla="*/ 46 h 93"/>
                <a:gd name="T14" fmla="*/ 3 w 91"/>
                <a:gd name="T15" fmla="*/ 40 h 93"/>
                <a:gd name="T16" fmla="*/ 3 w 91"/>
                <a:gd name="T17" fmla="*/ 40 h 93"/>
                <a:gd name="T18" fmla="*/ 3 w 91"/>
                <a:gd name="T19" fmla="*/ 40 h 93"/>
                <a:gd name="T20" fmla="*/ 3 w 91"/>
                <a:gd name="T21" fmla="*/ 39 h 93"/>
                <a:gd name="T22" fmla="*/ 40 w 91"/>
                <a:gd name="T23" fmla="*/ 3 h 93"/>
                <a:gd name="T24" fmla="*/ 51 w 91"/>
                <a:gd name="T25" fmla="*/ 3 h 93"/>
                <a:gd name="T26" fmla="*/ 87 w 91"/>
                <a:gd name="T27" fmla="*/ 39 h 93"/>
                <a:gd name="T28" fmla="*/ 16 w 91"/>
                <a:gd name="T29" fmla="*/ 30 h 93"/>
                <a:gd name="T30" fmla="*/ 16 w 91"/>
                <a:gd name="T31" fmla="*/ 52 h 93"/>
                <a:gd name="T32" fmla="*/ 46 w 91"/>
                <a:gd name="T33" fmla="*/ 75 h 93"/>
                <a:gd name="T34" fmla="*/ 73 w 91"/>
                <a:gd name="T35" fmla="*/ 54 h 93"/>
                <a:gd name="T36" fmla="*/ 73 w 91"/>
                <a:gd name="T37" fmla="*/ 30 h 93"/>
                <a:gd name="T38" fmla="*/ 16 w 91"/>
                <a:gd name="T39" fmla="*/ 30 h 93"/>
                <a:gd name="T40" fmla="*/ 26 w 91"/>
                <a:gd name="T41" fmla="*/ 35 h 93"/>
                <a:gd name="T42" fmla="*/ 26 w 91"/>
                <a:gd name="T43" fmla="*/ 39 h 93"/>
                <a:gd name="T44" fmla="*/ 64 w 91"/>
                <a:gd name="T45" fmla="*/ 39 h 93"/>
                <a:gd name="T46" fmla="*/ 64 w 91"/>
                <a:gd name="T47" fmla="*/ 35 h 93"/>
                <a:gd name="T48" fmla="*/ 26 w 91"/>
                <a:gd name="T49" fmla="*/ 35 h 93"/>
                <a:gd name="T50" fmla="*/ 26 w 91"/>
                <a:gd name="T51" fmla="*/ 51 h 93"/>
                <a:gd name="T52" fmla="*/ 26 w 91"/>
                <a:gd name="T53" fmla="*/ 55 h 93"/>
                <a:gd name="T54" fmla="*/ 64 w 91"/>
                <a:gd name="T55" fmla="*/ 55 h 93"/>
                <a:gd name="T56" fmla="*/ 64 w 91"/>
                <a:gd name="T57" fmla="*/ 51 h 93"/>
                <a:gd name="T58" fmla="*/ 26 w 91"/>
                <a:gd name="T59" fmla="*/ 51 h 93"/>
                <a:gd name="T60" fmla="*/ 26 w 91"/>
                <a:gd name="T61" fmla="*/ 43 h 93"/>
                <a:gd name="T62" fmla="*/ 26 w 91"/>
                <a:gd name="T63" fmla="*/ 47 h 93"/>
                <a:gd name="T64" fmla="*/ 64 w 91"/>
                <a:gd name="T65" fmla="*/ 47 h 93"/>
                <a:gd name="T66" fmla="*/ 64 w 91"/>
                <a:gd name="T67" fmla="*/ 43 h 93"/>
                <a:gd name="T68" fmla="*/ 26 w 91"/>
                <a:gd name="T69" fmla="*/ 43 h 93"/>
                <a:gd name="T70" fmla="*/ 10 w 91"/>
                <a:gd name="T71" fmla="*/ 87 h 93"/>
                <a:gd name="T72" fmla="*/ 28 w 91"/>
                <a:gd name="T73" fmla="*/ 70 h 93"/>
                <a:gd name="T74" fmla="*/ 28 w 91"/>
                <a:gd name="T75" fmla="*/ 67 h 93"/>
                <a:gd name="T76" fmla="*/ 26 w 91"/>
                <a:gd name="T77" fmla="*/ 67 h 93"/>
                <a:gd name="T78" fmla="*/ 8 w 91"/>
                <a:gd name="T79" fmla="*/ 84 h 93"/>
                <a:gd name="T80" fmla="*/ 8 w 91"/>
                <a:gd name="T81" fmla="*/ 87 h 93"/>
                <a:gd name="T82" fmla="*/ 10 w 91"/>
                <a:gd name="T83" fmla="*/ 87 h 93"/>
                <a:gd name="T84" fmla="*/ 85 w 91"/>
                <a:gd name="T85" fmla="*/ 84 h 93"/>
                <a:gd name="T86" fmla="*/ 67 w 91"/>
                <a:gd name="T87" fmla="*/ 67 h 93"/>
                <a:gd name="T88" fmla="*/ 64 w 91"/>
                <a:gd name="T89" fmla="*/ 67 h 93"/>
                <a:gd name="T90" fmla="*/ 64 w 91"/>
                <a:gd name="T91" fmla="*/ 70 h 93"/>
                <a:gd name="T92" fmla="*/ 82 w 91"/>
                <a:gd name="T93" fmla="*/ 87 h 93"/>
                <a:gd name="T94" fmla="*/ 85 w 91"/>
                <a:gd name="T95" fmla="*/ 87 h 93"/>
                <a:gd name="T96" fmla="*/ 85 w 91"/>
                <a:gd name="T97" fmla="*/ 8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93">
                  <a:moveTo>
                    <a:pt x="87" y="39"/>
                  </a:moveTo>
                  <a:cubicBezTo>
                    <a:pt x="89" y="40"/>
                    <a:pt x="91" y="43"/>
                    <a:pt x="91" y="46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9"/>
                    <a:pt x="86" y="93"/>
                    <a:pt x="81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5" y="93"/>
                    <a:pt x="0" y="89"/>
                    <a:pt x="0" y="8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1" y="41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39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0"/>
                    <a:pt x="47" y="0"/>
                    <a:pt x="51" y="3"/>
                  </a:cubicBezTo>
                  <a:cubicBezTo>
                    <a:pt x="87" y="39"/>
                    <a:pt x="87" y="39"/>
                    <a:pt x="87" y="39"/>
                  </a:cubicBezTo>
                  <a:close/>
                  <a:moveTo>
                    <a:pt x="16" y="30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16" y="30"/>
                    <a:pt x="16" y="30"/>
                    <a:pt x="16" y="30"/>
                  </a:cubicBezTo>
                  <a:close/>
                  <a:moveTo>
                    <a:pt x="26" y="35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6" y="35"/>
                    <a:pt x="26" y="35"/>
                    <a:pt x="26" y="35"/>
                  </a:cubicBezTo>
                  <a:close/>
                  <a:moveTo>
                    <a:pt x="26" y="51"/>
                  </a:moveTo>
                  <a:cubicBezTo>
                    <a:pt x="26" y="55"/>
                    <a:pt x="26" y="55"/>
                    <a:pt x="26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26" y="51"/>
                    <a:pt x="26" y="51"/>
                    <a:pt x="26" y="51"/>
                  </a:cubicBezTo>
                  <a:close/>
                  <a:moveTo>
                    <a:pt x="26" y="43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26" y="43"/>
                    <a:pt x="26" y="43"/>
                    <a:pt x="26" y="43"/>
                  </a:cubicBezTo>
                  <a:close/>
                  <a:moveTo>
                    <a:pt x="10" y="87"/>
                  </a:moveTo>
                  <a:cubicBezTo>
                    <a:pt x="28" y="70"/>
                    <a:pt x="28" y="70"/>
                    <a:pt x="28" y="70"/>
                  </a:cubicBezTo>
                  <a:cubicBezTo>
                    <a:pt x="29" y="69"/>
                    <a:pt x="29" y="68"/>
                    <a:pt x="28" y="67"/>
                  </a:cubicBezTo>
                  <a:cubicBezTo>
                    <a:pt x="28" y="66"/>
                    <a:pt x="27" y="66"/>
                    <a:pt x="26" y="67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7" y="86"/>
                    <a:pt x="8" y="87"/>
                  </a:cubicBezTo>
                  <a:cubicBezTo>
                    <a:pt x="8" y="88"/>
                    <a:pt x="10" y="88"/>
                    <a:pt x="10" y="87"/>
                  </a:cubicBezTo>
                  <a:close/>
                  <a:moveTo>
                    <a:pt x="85" y="84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66" y="66"/>
                    <a:pt x="65" y="66"/>
                    <a:pt x="64" y="67"/>
                  </a:cubicBezTo>
                  <a:cubicBezTo>
                    <a:pt x="63" y="68"/>
                    <a:pt x="63" y="69"/>
                    <a:pt x="64" y="70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8"/>
                    <a:pt x="84" y="88"/>
                    <a:pt x="85" y="87"/>
                  </a:cubicBezTo>
                  <a:cubicBezTo>
                    <a:pt x="85" y="86"/>
                    <a:pt x="85" y="85"/>
                    <a:pt x="85" y="84"/>
                  </a:cubicBezTo>
                  <a:close/>
                </a:path>
              </a:pathLst>
            </a:custGeom>
            <a:solidFill>
              <a:srgbClr val="80A8CF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80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6" name="PA-文本框 42"/>
            <p:cNvSpPr txBox="1"/>
            <p:nvPr>
              <p:custDataLst>
                <p:tags r:id="rId3"/>
              </p:custDataLst>
            </p:nvPr>
          </p:nvSpPr>
          <p:spPr>
            <a:xfrm>
              <a:off x="9061714" y="5154280"/>
              <a:ext cx="2825485" cy="99719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defTabSz="457200">
                <a:lnSpc>
                  <a:spcPct val="14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95号-手刻宋" panose="00000500000000000000" charset="-122"/>
                  <a:ea typeface="字魂95号-手刻宋" panose="00000500000000000000" charset="-122"/>
                </a:defRPr>
              </a:lvl1pPr>
            </a:lstStyle>
            <a:p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112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學年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辦公室位置調整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七樓改設為韓文書</a:t>
              </a:r>
              <a:r>
                <a:rPr lang="zh-TW" altLang="en-US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區</a:t>
              </a:r>
              <a:r>
                <a:rPr lang="en-US" altLang="zh-TW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(</a:t>
              </a:r>
              <a:r>
                <a:rPr lang="zh-TW" altLang="en-US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進行中</a:t>
              </a:r>
              <a:r>
                <a:rPr lang="en-US" altLang="zh-TW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)</a:t>
              </a:r>
              <a:endParaRPr lang="zh-CN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11</a:t>
            </a:fld>
            <a:endParaRPr lang="zh-CN" altLang="en-US" dirty="0"/>
          </a:p>
        </p:txBody>
      </p:sp>
      <p:grpSp>
        <p:nvGrpSpPr>
          <p:cNvPr id="2" name="群組 1"/>
          <p:cNvGrpSpPr/>
          <p:nvPr/>
        </p:nvGrpSpPr>
        <p:grpSpPr>
          <a:xfrm>
            <a:off x="1940723" y="4693300"/>
            <a:ext cx="2565132" cy="1755587"/>
            <a:chOff x="1504547" y="4684518"/>
            <a:chExt cx="2565132" cy="1755587"/>
          </a:xfrm>
        </p:grpSpPr>
        <p:grpSp>
          <p:nvGrpSpPr>
            <p:cNvPr id="9" name="群組 8"/>
            <p:cNvGrpSpPr/>
            <p:nvPr/>
          </p:nvGrpSpPr>
          <p:grpSpPr>
            <a:xfrm>
              <a:off x="1504547" y="4684518"/>
              <a:ext cx="2565132" cy="837110"/>
              <a:chOff x="3187787" y="4685823"/>
              <a:chExt cx="2565132" cy="837110"/>
            </a:xfrm>
          </p:grpSpPr>
          <p:sp>
            <p:nvSpPr>
              <p:cNvPr id="27" name="PA-文本框 42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3187787" y="5163219"/>
                <a:ext cx="2565132" cy="359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endParaRPr lang="zh-CN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32" name="Freeform 18"/>
              <p:cNvSpPr>
                <a:spLocks noEditPoints="1"/>
              </p:cNvSpPr>
              <p:nvPr/>
            </p:nvSpPr>
            <p:spPr bwMode="auto">
              <a:xfrm>
                <a:off x="4147539" y="4685823"/>
                <a:ext cx="529589" cy="456770"/>
              </a:xfrm>
              <a:custGeom>
                <a:avLst/>
                <a:gdLst>
                  <a:gd name="T0" fmla="*/ 210279 w 122"/>
                  <a:gd name="T1" fmla="*/ 35135 h 106"/>
                  <a:gd name="T2" fmla="*/ 31230 w 122"/>
                  <a:gd name="T3" fmla="*/ 99204 h 106"/>
                  <a:gd name="T4" fmla="*/ 18738 w 122"/>
                  <a:gd name="T5" fmla="*/ 119871 h 106"/>
                  <a:gd name="T6" fmla="*/ 35393 w 122"/>
                  <a:gd name="T7" fmla="*/ 121938 h 106"/>
                  <a:gd name="T8" fmla="*/ 222770 w 122"/>
                  <a:gd name="T9" fmla="*/ 198408 h 106"/>
                  <a:gd name="T10" fmla="*/ 222770 w 122"/>
                  <a:gd name="T11" fmla="*/ 200474 h 106"/>
                  <a:gd name="T12" fmla="*/ 233180 w 122"/>
                  <a:gd name="T13" fmla="*/ 200474 h 106"/>
                  <a:gd name="T14" fmla="*/ 233180 w 122"/>
                  <a:gd name="T15" fmla="*/ 200474 h 106"/>
                  <a:gd name="T16" fmla="*/ 235262 w 122"/>
                  <a:gd name="T17" fmla="*/ 198408 h 106"/>
                  <a:gd name="T18" fmla="*/ 235262 w 122"/>
                  <a:gd name="T19" fmla="*/ 18601 h 106"/>
                  <a:gd name="T20" fmla="*/ 233180 w 122"/>
                  <a:gd name="T21" fmla="*/ 18601 h 106"/>
                  <a:gd name="T22" fmla="*/ 222770 w 122"/>
                  <a:gd name="T23" fmla="*/ 18601 h 106"/>
                  <a:gd name="T24" fmla="*/ 222770 w 122"/>
                  <a:gd name="T25" fmla="*/ 20667 h 106"/>
                  <a:gd name="T26" fmla="*/ 222770 w 122"/>
                  <a:gd name="T27" fmla="*/ 22734 h 106"/>
                  <a:gd name="T28" fmla="*/ 222770 w 122"/>
                  <a:gd name="T29" fmla="*/ 198408 h 106"/>
                  <a:gd name="T30" fmla="*/ 191541 w 122"/>
                  <a:gd name="T31" fmla="*/ 49602 h 106"/>
                  <a:gd name="T32" fmla="*/ 195705 w 122"/>
                  <a:gd name="T33" fmla="*/ 62002 h 106"/>
                  <a:gd name="T34" fmla="*/ 52049 w 122"/>
                  <a:gd name="T35" fmla="*/ 105404 h 106"/>
                  <a:gd name="T36" fmla="*/ 191541 w 122"/>
                  <a:gd name="T37" fmla="*/ 49602 h 106"/>
                  <a:gd name="T38" fmla="*/ 70787 w 122"/>
                  <a:gd name="T39" fmla="*/ 155006 h 106"/>
                  <a:gd name="T40" fmla="*/ 66623 w 122"/>
                  <a:gd name="T41" fmla="*/ 171540 h 106"/>
                  <a:gd name="T42" fmla="*/ 120754 w 122"/>
                  <a:gd name="T43" fmla="*/ 192207 h 106"/>
                  <a:gd name="T44" fmla="*/ 129082 w 122"/>
                  <a:gd name="T45" fmla="*/ 192207 h 106"/>
                  <a:gd name="T46" fmla="*/ 133246 w 122"/>
                  <a:gd name="T47" fmla="*/ 188074 h 106"/>
                  <a:gd name="T48" fmla="*/ 137410 w 122"/>
                  <a:gd name="T49" fmla="*/ 177740 h 106"/>
                  <a:gd name="T50" fmla="*/ 154066 w 122"/>
                  <a:gd name="T51" fmla="*/ 186007 h 106"/>
                  <a:gd name="T52" fmla="*/ 151984 w 122"/>
                  <a:gd name="T53" fmla="*/ 194274 h 106"/>
                  <a:gd name="T54" fmla="*/ 137410 w 122"/>
                  <a:gd name="T55" fmla="*/ 210808 h 106"/>
                  <a:gd name="T56" fmla="*/ 114508 w 122"/>
                  <a:gd name="T57" fmla="*/ 210808 h 106"/>
                  <a:gd name="T58" fmla="*/ 66623 w 122"/>
                  <a:gd name="T59" fmla="*/ 194274 h 106"/>
                  <a:gd name="T60" fmla="*/ 47885 w 122"/>
                  <a:gd name="T61" fmla="*/ 157073 h 106"/>
                  <a:gd name="T62" fmla="*/ 29148 w 122"/>
                  <a:gd name="T63" fmla="*/ 140539 h 106"/>
                  <a:gd name="T64" fmla="*/ 4164 w 122"/>
                  <a:gd name="T65" fmla="*/ 134338 h 106"/>
                  <a:gd name="T66" fmla="*/ 0 w 122"/>
                  <a:gd name="T67" fmla="*/ 124005 h 106"/>
                  <a:gd name="T68" fmla="*/ 4164 w 122"/>
                  <a:gd name="T69" fmla="*/ 84737 h 106"/>
                  <a:gd name="T70" fmla="*/ 16656 w 122"/>
                  <a:gd name="T71" fmla="*/ 78536 h 106"/>
                  <a:gd name="T72" fmla="*/ 204033 w 122"/>
                  <a:gd name="T73" fmla="*/ 16534 h 106"/>
                  <a:gd name="T74" fmla="*/ 210279 w 122"/>
                  <a:gd name="T75" fmla="*/ 4133 h 106"/>
                  <a:gd name="T76" fmla="*/ 233180 w 122"/>
                  <a:gd name="T77" fmla="*/ 0 h 106"/>
                  <a:gd name="T78" fmla="*/ 249836 w 122"/>
                  <a:gd name="T79" fmla="*/ 6200 h 106"/>
                  <a:gd name="T80" fmla="*/ 254000 w 122"/>
                  <a:gd name="T81" fmla="*/ 198408 h 106"/>
                  <a:gd name="T82" fmla="*/ 247754 w 122"/>
                  <a:gd name="T83" fmla="*/ 214942 h 106"/>
                  <a:gd name="T84" fmla="*/ 233180 w 122"/>
                  <a:gd name="T85" fmla="*/ 219075 h 106"/>
                  <a:gd name="T86" fmla="*/ 210279 w 122"/>
                  <a:gd name="T87" fmla="*/ 212875 h 106"/>
                  <a:gd name="T88" fmla="*/ 154066 w 122"/>
                  <a:gd name="T89" fmla="*/ 186007 h 106"/>
                  <a:gd name="T90" fmla="*/ 210279 w 122"/>
                  <a:gd name="T91" fmla="*/ 4133 h 106"/>
                  <a:gd name="T92" fmla="*/ 210279 w 122"/>
                  <a:gd name="T93" fmla="*/ 4133 h 10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22" h="106">
                    <a:moveTo>
                      <a:pt x="101" y="89"/>
                    </a:moveTo>
                    <a:cubicBezTo>
                      <a:pt x="101" y="17"/>
                      <a:pt x="101" y="17"/>
                      <a:pt x="101" y="17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6" y="48"/>
                      <a:pt x="16" y="48"/>
                      <a:pt x="15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6" y="58"/>
                      <a:pt x="16" y="58"/>
                      <a:pt x="17" y="59"/>
                    </a:cubicBezTo>
                    <a:cubicBezTo>
                      <a:pt x="45" y="69"/>
                      <a:pt x="73" y="79"/>
                      <a:pt x="101" y="89"/>
                    </a:cubicBezTo>
                    <a:close/>
                    <a:moveTo>
                      <a:pt x="107" y="96"/>
                    </a:moveTo>
                    <a:cubicBezTo>
                      <a:pt x="107" y="96"/>
                      <a:pt x="107" y="96"/>
                      <a:pt x="107" y="96"/>
                    </a:cubicBezTo>
                    <a:cubicBezTo>
                      <a:pt x="107" y="96"/>
                      <a:pt x="107" y="96"/>
                      <a:pt x="107" y="97"/>
                    </a:cubicBezTo>
                    <a:cubicBezTo>
                      <a:pt x="107" y="97"/>
                      <a:pt x="108" y="97"/>
                      <a:pt x="108" y="97"/>
                    </a:cubicBezTo>
                    <a:cubicBezTo>
                      <a:pt x="112" y="97"/>
                      <a:pt x="112" y="97"/>
                      <a:pt x="112" y="97"/>
                    </a:cubicBezTo>
                    <a:cubicBezTo>
                      <a:pt x="112" y="97"/>
                      <a:pt x="112" y="97"/>
                      <a:pt x="112" y="97"/>
                    </a:cubicBezTo>
                    <a:cubicBezTo>
                      <a:pt x="112" y="97"/>
                      <a:pt x="112" y="97"/>
                      <a:pt x="112" y="97"/>
                    </a:cubicBezTo>
                    <a:cubicBezTo>
                      <a:pt x="113" y="97"/>
                      <a:pt x="113" y="97"/>
                      <a:pt x="113" y="97"/>
                    </a:cubicBezTo>
                    <a:cubicBezTo>
                      <a:pt x="113" y="96"/>
                      <a:pt x="113" y="96"/>
                      <a:pt x="113" y="96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13" y="10"/>
                      <a:pt x="113" y="10"/>
                      <a:pt x="113" y="9"/>
                    </a:cubicBezTo>
                    <a:cubicBezTo>
                      <a:pt x="113" y="9"/>
                      <a:pt x="113" y="9"/>
                      <a:pt x="113" y="9"/>
                    </a:cubicBezTo>
                    <a:cubicBezTo>
                      <a:pt x="112" y="9"/>
                      <a:pt x="112" y="9"/>
                      <a:pt x="112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08" y="9"/>
                      <a:pt x="108" y="9"/>
                      <a:pt x="107" y="9"/>
                    </a:cubicBezTo>
                    <a:cubicBezTo>
                      <a:pt x="107" y="9"/>
                      <a:pt x="107" y="9"/>
                      <a:pt x="107" y="9"/>
                    </a:cubicBezTo>
                    <a:cubicBezTo>
                      <a:pt x="107" y="10"/>
                      <a:pt x="107" y="10"/>
                      <a:pt x="107" y="10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39"/>
                      <a:pt x="107" y="68"/>
                      <a:pt x="107" y="96"/>
                    </a:cubicBezTo>
                    <a:close/>
                    <a:moveTo>
                      <a:pt x="92" y="24"/>
                    </a:moveTo>
                    <a:cubicBezTo>
                      <a:pt x="92" y="24"/>
                      <a:pt x="92" y="24"/>
                      <a:pt x="92" y="24"/>
                    </a:cubicBezTo>
                    <a:cubicBezTo>
                      <a:pt x="94" y="24"/>
                      <a:pt x="95" y="24"/>
                      <a:pt x="96" y="26"/>
                    </a:cubicBezTo>
                    <a:cubicBezTo>
                      <a:pt x="96" y="27"/>
                      <a:pt x="96" y="29"/>
                      <a:pt x="94" y="30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28" y="54"/>
                      <a:pt x="26" y="53"/>
                      <a:pt x="25" y="51"/>
                    </a:cubicBezTo>
                    <a:cubicBezTo>
                      <a:pt x="25" y="50"/>
                      <a:pt x="26" y="48"/>
                      <a:pt x="27" y="48"/>
                    </a:cubicBezTo>
                    <a:cubicBezTo>
                      <a:pt x="92" y="24"/>
                      <a:pt x="92" y="24"/>
                      <a:pt x="92" y="24"/>
                    </a:cubicBezTo>
                    <a:close/>
                    <a:moveTo>
                      <a:pt x="34" y="75"/>
                    </a:moveTo>
                    <a:cubicBezTo>
                      <a:pt x="34" y="75"/>
                      <a:pt x="34" y="75"/>
                      <a:pt x="34" y="75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32" y="80"/>
                      <a:pt x="32" y="81"/>
                      <a:pt x="32" y="83"/>
                    </a:cubicBezTo>
                    <a:cubicBezTo>
                      <a:pt x="33" y="84"/>
                      <a:pt x="34" y="84"/>
                      <a:pt x="35" y="85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8" y="93"/>
                      <a:pt x="59" y="93"/>
                      <a:pt x="59" y="93"/>
                    </a:cubicBezTo>
                    <a:cubicBezTo>
                      <a:pt x="60" y="94"/>
                      <a:pt x="61" y="94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3" y="93"/>
                      <a:pt x="64" y="92"/>
                      <a:pt x="64" y="91"/>
                    </a:cubicBezTo>
                    <a:cubicBezTo>
                      <a:pt x="64" y="91"/>
                      <a:pt x="64" y="91"/>
                      <a:pt x="64" y="90"/>
                    </a:cubicBezTo>
                    <a:cubicBezTo>
                      <a:pt x="66" y="86"/>
                      <a:pt x="66" y="86"/>
                      <a:pt x="66" y="86"/>
                    </a:cubicBezTo>
                    <a:cubicBezTo>
                      <a:pt x="34" y="75"/>
                      <a:pt x="34" y="75"/>
                      <a:pt x="34" y="75"/>
                    </a:cubicBezTo>
                    <a:close/>
                    <a:moveTo>
                      <a:pt x="74" y="90"/>
                    </a:moveTo>
                    <a:cubicBezTo>
                      <a:pt x="74" y="90"/>
                      <a:pt x="74" y="90"/>
                      <a:pt x="74" y="90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2" y="98"/>
                      <a:pt x="69" y="100"/>
                      <a:pt x="66" y="102"/>
                    </a:cubicBezTo>
                    <a:cubicBezTo>
                      <a:pt x="66" y="102"/>
                      <a:pt x="66" y="102"/>
                      <a:pt x="66" y="102"/>
                    </a:cubicBezTo>
                    <a:cubicBezTo>
                      <a:pt x="63" y="103"/>
                      <a:pt x="59" y="103"/>
                      <a:pt x="55" y="102"/>
                    </a:cubicBezTo>
                    <a:cubicBezTo>
                      <a:pt x="55" y="102"/>
                      <a:pt x="55" y="102"/>
                      <a:pt x="55" y="102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28" y="92"/>
                      <a:pt x="25" y="90"/>
                      <a:pt x="24" y="86"/>
                    </a:cubicBezTo>
                    <a:cubicBezTo>
                      <a:pt x="22" y="83"/>
                      <a:pt x="22" y="80"/>
                      <a:pt x="23" y="76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6" y="68"/>
                      <a:pt x="4" y="67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1" y="64"/>
                      <a:pt x="0" y="62"/>
                      <a:pt x="0" y="6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1" y="42"/>
                      <a:pt x="2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4" y="39"/>
                      <a:pt x="6" y="38"/>
                      <a:pt x="8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6"/>
                      <a:pt x="99" y="4"/>
                      <a:pt x="101" y="3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3" y="1"/>
                      <a:pt x="105" y="0"/>
                      <a:pt x="108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5" y="0"/>
                      <a:pt x="117" y="1"/>
                      <a:pt x="119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5"/>
                      <a:pt x="122" y="7"/>
                      <a:pt x="122" y="10"/>
                    </a:cubicBezTo>
                    <a:cubicBezTo>
                      <a:pt x="122" y="96"/>
                      <a:pt x="122" y="96"/>
                      <a:pt x="122" y="96"/>
                    </a:cubicBezTo>
                    <a:cubicBezTo>
                      <a:pt x="122" y="99"/>
                      <a:pt x="121" y="101"/>
                      <a:pt x="119" y="103"/>
                    </a:cubicBezTo>
                    <a:cubicBezTo>
                      <a:pt x="119" y="104"/>
                      <a:pt x="119" y="104"/>
                      <a:pt x="119" y="104"/>
                    </a:cubicBezTo>
                    <a:cubicBezTo>
                      <a:pt x="117" y="105"/>
                      <a:pt x="114" y="106"/>
                      <a:pt x="112" y="106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08" y="106"/>
                      <a:pt x="108" y="106"/>
                      <a:pt x="108" y="106"/>
                    </a:cubicBezTo>
                    <a:cubicBezTo>
                      <a:pt x="105" y="106"/>
                      <a:pt x="103" y="105"/>
                      <a:pt x="101" y="103"/>
                    </a:cubicBezTo>
                    <a:cubicBezTo>
                      <a:pt x="99" y="102"/>
                      <a:pt x="98" y="100"/>
                      <a:pt x="98" y="98"/>
                    </a:cubicBezTo>
                    <a:cubicBezTo>
                      <a:pt x="74" y="90"/>
                      <a:pt x="74" y="90"/>
                      <a:pt x="74" y="90"/>
                    </a:cubicBezTo>
                    <a:close/>
                    <a:moveTo>
                      <a:pt x="101" y="2"/>
                    </a:moveTo>
                    <a:cubicBezTo>
                      <a:pt x="101" y="2"/>
                      <a:pt x="101" y="2"/>
                      <a:pt x="101" y="2"/>
                    </a:cubicBezTo>
                    <a:cubicBezTo>
                      <a:pt x="103" y="1"/>
                      <a:pt x="106" y="1"/>
                      <a:pt x="107" y="3"/>
                    </a:cubicBezTo>
                    <a:cubicBezTo>
                      <a:pt x="101" y="2"/>
                      <a:pt x="101" y="2"/>
                      <a:pt x="101" y="2"/>
                    </a:cubicBez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42" name="PA-文本框 42"/>
            <p:cNvSpPr txBox="1"/>
            <p:nvPr>
              <p:custDataLst>
                <p:tags r:id="rId1"/>
              </p:custDataLst>
            </p:nvPr>
          </p:nvSpPr>
          <p:spPr>
            <a:xfrm>
              <a:off x="1816280" y="5141288"/>
              <a:ext cx="1884918" cy="129881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defTabSz="457200">
                <a:lnSpc>
                  <a:spcPct val="14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95号-手刻宋" panose="00000500000000000000" charset="-122"/>
                  <a:ea typeface="字魂95号-手刻宋" panose="00000500000000000000" charset="-122"/>
                </a:defRPr>
              </a:lvl1pPr>
            </a:lstStyle>
            <a:p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110(1)</a:t>
              </a:r>
            </a:p>
            <a:p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影印室改造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en-US" altLang="zh-CN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SWITCH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健身休息室</a:t>
              </a:r>
              <a:endPara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飛輪健身休息室</a:t>
              </a:r>
              <a:endPara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656208" y="1255862"/>
            <a:ext cx="10162447" cy="3266752"/>
            <a:chOff x="785495" y="1299919"/>
            <a:chExt cx="10162447" cy="3266752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8880" y="1313963"/>
              <a:ext cx="4879062" cy="3252708"/>
            </a:xfrm>
            <a:prstGeom prst="rect">
              <a:avLst/>
            </a:prstGeom>
          </p:spPr>
        </p:pic>
        <p:sp>
          <p:nvSpPr>
            <p:cNvPr id="79" name="矩形 78"/>
            <p:cNvSpPr/>
            <p:nvPr/>
          </p:nvSpPr>
          <p:spPr>
            <a:xfrm>
              <a:off x="785495" y="1299919"/>
              <a:ext cx="5303339" cy="3263747"/>
            </a:xfrm>
            <a:prstGeom prst="rect">
              <a:avLst/>
            </a:prstGeom>
            <a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80" name="文本框 11"/>
          <p:cNvSpPr txBox="1"/>
          <p:nvPr/>
        </p:nvSpPr>
        <p:spPr>
          <a:xfrm>
            <a:off x="277092" y="371194"/>
            <a:ext cx="5546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01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愛上圖書館</a:t>
            </a:r>
            <a:r>
              <a:rPr lang="zh-TW" altLang="en-US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空間改造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" name="圖片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520" y="518842"/>
            <a:ext cx="1361661" cy="136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18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45360" y="1158240"/>
            <a:ext cx="7559040" cy="466344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1" y="2768557"/>
            <a:ext cx="3702177" cy="144280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V="1">
            <a:off x="4096448" y="3312160"/>
            <a:ext cx="5159312" cy="30480"/>
          </a:xfrm>
          <a:prstGeom prst="line">
            <a:avLst/>
          </a:prstGeom>
          <a:ln w="38100">
            <a:solidFill>
              <a:srgbClr val="84C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873464" y="1742500"/>
            <a:ext cx="2153920" cy="1569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TW" altLang="zh-TW" sz="9600" b="1" spc="600" smtClean="0">
                <a:solidFill>
                  <a:srgbClr val="84C89D"/>
                </a:solidFill>
                <a:latin typeface="Source Han Sans TC"/>
                <a:ea typeface="Source Han Sans TC"/>
              </a:rPr>
              <a:t>02</a:t>
            </a:r>
            <a:endParaRPr lang="zh-CN" altLang="en-US" sz="9600" b="1" spc="600">
              <a:solidFill>
                <a:srgbClr val="84C89D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36661" y="3634142"/>
            <a:ext cx="3878885" cy="1154439"/>
          </a:xfrm>
          <a:prstGeom prst="rect">
            <a:avLst/>
          </a:prstGeom>
        </p:spPr>
        <p:txBody>
          <a:bodyPr wrap="none">
            <a:normAutofit lnSpcReduction="10000"/>
          </a:bodyPr>
          <a:lstStyle/>
          <a:p>
            <a:pPr marL="0" lvl="1" algn="ctr"/>
            <a:r>
              <a:rPr lang="zh-TW" altLang="en-US" sz="3600" b="1" dirty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線上服務</a:t>
            </a:r>
            <a:endParaRPr lang="en-US" altLang="zh-TW" sz="3600" b="1" dirty="0">
              <a:solidFill>
                <a:srgbClr val="58B47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0" lvl="1" algn="ctr"/>
            <a:r>
              <a:rPr lang="zh-TW" altLang="en-US" sz="36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揪甘心</a:t>
            </a:r>
            <a:endParaRPr lang="en-US" altLang="zh-CN" sz="36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2806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6836 -0.0213 L -4.58333E-06 -2.96296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24" y="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387626" y="349839"/>
            <a:ext cx="11499574" cy="6309377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924897" y="1757085"/>
            <a:ext cx="3150919" cy="3150919"/>
          </a:xfrm>
          <a:prstGeom prst="ellipse">
            <a:avLst/>
          </a:prstGeom>
          <a:solidFill>
            <a:srgbClr val="84C89D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772160" y="1604352"/>
            <a:ext cx="3456384" cy="3456384"/>
          </a:xfrm>
          <a:prstGeom prst="ellipse">
            <a:avLst/>
          </a:prstGeom>
          <a:noFill/>
          <a:ln cmpd="sng">
            <a:solidFill>
              <a:srgbClr val="84C8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>
            <a:stCxn id="3" idx="0"/>
            <a:endCxn id="9" idx="2"/>
          </p:cNvCxnSpPr>
          <p:nvPr/>
        </p:nvCxnSpPr>
        <p:spPr>
          <a:xfrm>
            <a:off x="2500352" y="1604353"/>
            <a:ext cx="2764429" cy="1"/>
          </a:xfrm>
          <a:prstGeom prst="line">
            <a:avLst/>
          </a:prstGeom>
          <a:ln>
            <a:solidFill>
              <a:srgbClr val="84C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3" idx="4"/>
            <a:endCxn id="15" idx="2"/>
          </p:cNvCxnSpPr>
          <p:nvPr/>
        </p:nvCxnSpPr>
        <p:spPr>
          <a:xfrm flipV="1">
            <a:off x="2500352" y="5060736"/>
            <a:ext cx="2764429" cy="1"/>
          </a:xfrm>
          <a:prstGeom prst="line">
            <a:avLst/>
          </a:prstGeom>
          <a:ln>
            <a:solidFill>
              <a:srgbClr val="84C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5264783" y="1124300"/>
            <a:ext cx="960107" cy="960108"/>
            <a:chOff x="3995936" y="1495374"/>
            <a:chExt cx="720080" cy="720080"/>
          </a:xfrm>
        </p:grpSpPr>
        <p:sp>
          <p:nvSpPr>
            <p:cNvPr id="9" name="椭圆 8"/>
            <p:cNvSpPr/>
            <p:nvPr/>
          </p:nvSpPr>
          <p:spPr>
            <a:xfrm>
              <a:off x="3995936" y="1495374"/>
              <a:ext cx="720080" cy="720080"/>
            </a:xfrm>
            <a:prstGeom prst="ellipse">
              <a:avLst/>
            </a:prstGeom>
            <a:solidFill>
              <a:srgbClr val="B3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61545" y="1624511"/>
              <a:ext cx="559288" cy="500089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zh-TW" altLang="zh-TW" sz="3733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01</a:t>
              </a:r>
              <a:endParaRPr lang="zh-CN" altLang="en-US" sz="3733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264783" y="4580684"/>
            <a:ext cx="960107" cy="960107"/>
            <a:chOff x="3995936" y="4087662"/>
            <a:chExt cx="720080" cy="720080"/>
          </a:xfrm>
        </p:grpSpPr>
        <p:sp>
          <p:nvSpPr>
            <p:cNvPr id="15" name="椭圆 14"/>
            <p:cNvSpPr/>
            <p:nvPr/>
          </p:nvSpPr>
          <p:spPr>
            <a:xfrm>
              <a:off x="3995936" y="4087662"/>
              <a:ext cx="720080" cy="720080"/>
            </a:xfrm>
            <a:prstGeom prst="ellipse">
              <a:avLst/>
            </a:prstGeom>
            <a:solidFill>
              <a:srgbClr val="B3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67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61545" y="4216800"/>
              <a:ext cx="559288" cy="50009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zh-TW" altLang="zh-TW" sz="3733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03</a:t>
              </a:r>
              <a:endParaRPr lang="zh-CN" altLang="en-US" sz="3733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矩形 17"/>
          <p:cNvSpPr/>
          <p:nvPr/>
        </p:nvSpPr>
        <p:spPr bwMode="auto">
          <a:xfrm>
            <a:off x="6465075" y="1305510"/>
            <a:ext cx="2694516" cy="55587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TW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endParaRPr lang="zh-TW" altLang="zh-TW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228544" y="2845896"/>
            <a:ext cx="4953066" cy="960106"/>
            <a:chOff x="4228544" y="2845896"/>
            <a:chExt cx="4953066" cy="960106"/>
          </a:xfrm>
        </p:grpSpPr>
        <p:cxnSp>
          <p:nvCxnSpPr>
            <p:cNvPr id="6" name="直接连接符 5"/>
            <p:cNvCxnSpPr>
              <a:stCxn id="3" idx="6"/>
              <a:endCxn id="12" idx="2"/>
            </p:cNvCxnSpPr>
            <p:nvPr/>
          </p:nvCxnSpPr>
          <p:spPr>
            <a:xfrm flipV="1">
              <a:off x="4228544" y="3325950"/>
              <a:ext cx="1036240" cy="6595"/>
            </a:xfrm>
            <a:prstGeom prst="line">
              <a:avLst/>
            </a:prstGeom>
            <a:ln>
              <a:solidFill>
                <a:srgbClr val="84C89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10"/>
            <p:cNvGrpSpPr/>
            <p:nvPr/>
          </p:nvGrpSpPr>
          <p:grpSpPr>
            <a:xfrm>
              <a:off x="5264782" y="2845896"/>
              <a:ext cx="960106" cy="960106"/>
              <a:chOff x="3995936" y="2786571"/>
              <a:chExt cx="720080" cy="720080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3995936" y="2786571"/>
                <a:ext cx="720080" cy="720080"/>
              </a:xfrm>
              <a:prstGeom prst="ellipse">
                <a:avLst/>
              </a:prstGeom>
              <a:solidFill>
                <a:srgbClr val="B3DB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867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061543" y="2920654"/>
                <a:ext cx="559288" cy="500090"/>
              </a:xfrm>
              <a:prstGeom prst="rect">
                <a:avLst/>
              </a:prstGeom>
              <a:noFill/>
            </p:spPr>
            <p:txBody>
              <a:bodyPr wrap="none" rtlCol="0">
                <a:normAutofit/>
              </a:bodyPr>
              <a:lstStyle/>
              <a:p>
                <a:r>
                  <a:rPr lang="zh-TW" altLang="zh-TW" sz="3733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02</a:t>
                </a:r>
                <a:endParaRPr lang="zh-CN" altLang="en-US" sz="3733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20" name="矩形 19"/>
            <p:cNvSpPr/>
            <p:nvPr/>
          </p:nvSpPr>
          <p:spPr bwMode="auto">
            <a:xfrm>
              <a:off x="6487094" y="2886537"/>
              <a:ext cx="2694516" cy="53319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>
                <a:defRPr/>
              </a:pPr>
              <a:r>
                <a:rPr lang="en-US" altLang="zh-TW" sz="36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Facebook</a:t>
              </a:r>
              <a:endParaRPr lang="zh-TW" altLang="zh-TW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4" name="文本框 11"/>
          <p:cNvSpPr txBox="1">
            <a:spLocks/>
          </p:cNvSpPr>
          <p:nvPr/>
        </p:nvSpPr>
        <p:spPr>
          <a:xfrm>
            <a:off x="848360" y="465816"/>
            <a:ext cx="5703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線上服務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揪甘心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/>
          <p:cNvSpPr/>
          <p:nvPr/>
        </p:nvSpPr>
        <p:spPr bwMode="auto">
          <a:xfrm>
            <a:off x="6551956" y="4752868"/>
            <a:ext cx="2694516" cy="51731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TW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endParaRPr lang="zh-TW" altLang="zh-TW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Freeform 24"/>
          <p:cNvSpPr>
            <a:spLocks noEditPoints="1"/>
          </p:cNvSpPr>
          <p:nvPr/>
        </p:nvSpPr>
        <p:spPr bwMode="auto">
          <a:xfrm flipH="1">
            <a:off x="1866507" y="2552337"/>
            <a:ext cx="1421844" cy="1547226"/>
          </a:xfrm>
          <a:custGeom>
            <a:avLst/>
            <a:gdLst>
              <a:gd name="T0" fmla="*/ 127 w 358"/>
              <a:gd name="T1" fmla="*/ 292 h 382"/>
              <a:gd name="T2" fmla="*/ 322 w 358"/>
              <a:gd name="T3" fmla="*/ 63 h 382"/>
              <a:gd name="T4" fmla="*/ 333 w 358"/>
              <a:gd name="T5" fmla="*/ 113 h 382"/>
              <a:gd name="T6" fmla="*/ 336 w 358"/>
              <a:gd name="T7" fmla="*/ 178 h 382"/>
              <a:gd name="T8" fmla="*/ 338 w 358"/>
              <a:gd name="T9" fmla="*/ 245 h 382"/>
              <a:gd name="T10" fmla="*/ 321 w 358"/>
              <a:gd name="T11" fmla="*/ 314 h 382"/>
              <a:gd name="T12" fmla="*/ 271 w 358"/>
              <a:gd name="T13" fmla="*/ 382 h 382"/>
              <a:gd name="T14" fmla="*/ 172 w 358"/>
              <a:gd name="T15" fmla="*/ 226 h 382"/>
              <a:gd name="T16" fmla="*/ 123 w 358"/>
              <a:gd name="T17" fmla="*/ 197 h 382"/>
              <a:gd name="T18" fmla="*/ 125 w 358"/>
              <a:gd name="T19" fmla="*/ 208 h 382"/>
              <a:gd name="T20" fmla="*/ 174 w 358"/>
              <a:gd name="T21" fmla="*/ 236 h 382"/>
              <a:gd name="T22" fmla="*/ 172 w 358"/>
              <a:gd name="T23" fmla="*/ 226 h 382"/>
              <a:gd name="T24" fmla="*/ 288 w 358"/>
              <a:gd name="T25" fmla="*/ 136 h 382"/>
              <a:gd name="T26" fmla="*/ 263 w 358"/>
              <a:gd name="T27" fmla="*/ 125 h 382"/>
              <a:gd name="T28" fmla="*/ 171 w 358"/>
              <a:gd name="T29" fmla="*/ 70 h 382"/>
              <a:gd name="T30" fmla="*/ 148 w 358"/>
              <a:gd name="T31" fmla="*/ 54 h 382"/>
              <a:gd name="T32" fmla="*/ 171 w 358"/>
              <a:gd name="T33" fmla="*/ 70 h 382"/>
              <a:gd name="T34" fmla="*/ 204 w 358"/>
              <a:gd name="T35" fmla="*/ 39 h 382"/>
              <a:gd name="T36" fmla="*/ 193 w 358"/>
              <a:gd name="T37" fmla="*/ 64 h 382"/>
              <a:gd name="T38" fmla="*/ 258 w 358"/>
              <a:gd name="T39" fmla="*/ 103 h 382"/>
              <a:gd name="T40" fmla="*/ 274 w 358"/>
              <a:gd name="T41" fmla="*/ 80 h 382"/>
              <a:gd name="T42" fmla="*/ 258 w 358"/>
              <a:gd name="T43" fmla="*/ 103 h 382"/>
              <a:gd name="T44" fmla="*/ 249 w 358"/>
              <a:gd name="T45" fmla="*/ 55 h 382"/>
              <a:gd name="T46" fmla="*/ 226 w 358"/>
              <a:gd name="T47" fmla="*/ 71 h 382"/>
              <a:gd name="T48" fmla="*/ 182 w 358"/>
              <a:gd name="T49" fmla="*/ 209 h 382"/>
              <a:gd name="T50" fmla="*/ 133 w 358"/>
              <a:gd name="T51" fmla="*/ 180 h 382"/>
              <a:gd name="T52" fmla="*/ 135 w 358"/>
              <a:gd name="T53" fmla="*/ 190 h 382"/>
              <a:gd name="T54" fmla="*/ 184 w 358"/>
              <a:gd name="T55" fmla="*/ 219 h 382"/>
              <a:gd name="T56" fmla="*/ 182 w 358"/>
              <a:gd name="T57" fmla="*/ 209 h 382"/>
              <a:gd name="T58" fmla="*/ 157 w 358"/>
              <a:gd name="T59" fmla="*/ 104 h 382"/>
              <a:gd name="T60" fmla="*/ 186 w 358"/>
              <a:gd name="T61" fmla="*/ 195 h 382"/>
              <a:gd name="T62" fmla="*/ 222 w 358"/>
              <a:gd name="T63" fmla="*/ 90 h 382"/>
              <a:gd name="T64" fmla="*/ 136 w 358"/>
              <a:gd name="T65" fmla="*/ 238 h 382"/>
              <a:gd name="T66" fmla="*/ 129 w 358"/>
              <a:gd name="T67" fmla="*/ 21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8" h="382">
                <a:moveTo>
                  <a:pt x="131" y="382"/>
                </a:moveTo>
                <a:cubicBezTo>
                  <a:pt x="135" y="352"/>
                  <a:pt x="135" y="320"/>
                  <a:pt x="127" y="292"/>
                </a:cubicBezTo>
                <a:cubicBezTo>
                  <a:pt x="0" y="220"/>
                  <a:pt x="34" y="56"/>
                  <a:pt x="140" y="23"/>
                </a:cubicBezTo>
                <a:cubicBezTo>
                  <a:pt x="196" y="0"/>
                  <a:pt x="272" y="14"/>
                  <a:pt x="322" y="63"/>
                </a:cubicBezTo>
                <a:cubicBezTo>
                  <a:pt x="358" y="99"/>
                  <a:pt x="340" y="109"/>
                  <a:pt x="340" y="109"/>
                </a:cubicBezTo>
                <a:cubicBezTo>
                  <a:pt x="333" y="113"/>
                  <a:pt x="333" y="113"/>
                  <a:pt x="333" y="113"/>
                </a:cubicBezTo>
                <a:cubicBezTo>
                  <a:pt x="337" y="130"/>
                  <a:pt x="345" y="162"/>
                  <a:pt x="344" y="166"/>
                </a:cubicBezTo>
                <a:cubicBezTo>
                  <a:pt x="342" y="172"/>
                  <a:pt x="336" y="178"/>
                  <a:pt x="336" y="178"/>
                </a:cubicBezTo>
                <a:cubicBezTo>
                  <a:pt x="354" y="239"/>
                  <a:pt x="354" y="239"/>
                  <a:pt x="354" y="239"/>
                </a:cubicBezTo>
                <a:cubicBezTo>
                  <a:pt x="338" y="245"/>
                  <a:pt x="338" y="245"/>
                  <a:pt x="338" y="245"/>
                </a:cubicBezTo>
                <a:cubicBezTo>
                  <a:pt x="341" y="265"/>
                  <a:pt x="343" y="281"/>
                  <a:pt x="341" y="300"/>
                </a:cubicBezTo>
                <a:cubicBezTo>
                  <a:pt x="341" y="304"/>
                  <a:pt x="330" y="313"/>
                  <a:pt x="321" y="314"/>
                </a:cubicBezTo>
                <a:cubicBezTo>
                  <a:pt x="267" y="317"/>
                  <a:pt x="267" y="317"/>
                  <a:pt x="267" y="317"/>
                </a:cubicBezTo>
                <a:cubicBezTo>
                  <a:pt x="271" y="382"/>
                  <a:pt x="271" y="382"/>
                  <a:pt x="271" y="382"/>
                </a:cubicBezTo>
                <a:cubicBezTo>
                  <a:pt x="131" y="382"/>
                  <a:pt x="131" y="382"/>
                  <a:pt x="131" y="382"/>
                </a:cubicBezTo>
                <a:close/>
                <a:moveTo>
                  <a:pt x="172" y="226"/>
                </a:moveTo>
                <a:cubicBezTo>
                  <a:pt x="132" y="196"/>
                  <a:pt x="132" y="196"/>
                  <a:pt x="132" y="196"/>
                </a:cubicBezTo>
                <a:cubicBezTo>
                  <a:pt x="129" y="193"/>
                  <a:pt x="125" y="194"/>
                  <a:pt x="123" y="197"/>
                </a:cubicBezTo>
                <a:cubicBezTo>
                  <a:pt x="123" y="197"/>
                  <a:pt x="123" y="197"/>
                  <a:pt x="123" y="197"/>
                </a:cubicBezTo>
                <a:cubicBezTo>
                  <a:pt x="121" y="201"/>
                  <a:pt x="122" y="205"/>
                  <a:pt x="125" y="208"/>
                </a:cubicBezTo>
                <a:cubicBezTo>
                  <a:pt x="165" y="238"/>
                  <a:pt x="165" y="238"/>
                  <a:pt x="165" y="238"/>
                </a:cubicBezTo>
                <a:cubicBezTo>
                  <a:pt x="168" y="240"/>
                  <a:pt x="172" y="239"/>
                  <a:pt x="174" y="236"/>
                </a:cubicBezTo>
                <a:cubicBezTo>
                  <a:pt x="174" y="236"/>
                  <a:pt x="174" y="236"/>
                  <a:pt x="174" y="236"/>
                </a:cubicBezTo>
                <a:cubicBezTo>
                  <a:pt x="176" y="233"/>
                  <a:pt x="175" y="228"/>
                  <a:pt x="172" y="226"/>
                </a:cubicBezTo>
                <a:close/>
                <a:moveTo>
                  <a:pt x="263" y="136"/>
                </a:moveTo>
                <a:cubicBezTo>
                  <a:pt x="288" y="136"/>
                  <a:pt x="288" y="136"/>
                  <a:pt x="288" y="136"/>
                </a:cubicBezTo>
                <a:cubicBezTo>
                  <a:pt x="288" y="125"/>
                  <a:pt x="288" y="125"/>
                  <a:pt x="288" y="125"/>
                </a:cubicBezTo>
                <a:cubicBezTo>
                  <a:pt x="263" y="125"/>
                  <a:pt x="263" y="125"/>
                  <a:pt x="263" y="125"/>
                </a:cubicBezTo>
                <a:cubicBezTo>
                  <a:pt x="263" y="136"/>
                  <a:pt x="263" y="136"/>
                  <a:pt x="263" y="136"/>
                </a:cubicBezTo>
                <a:close/>
                <a:moveTo>
                  <a:pt x="171" y="70"/>
                </a:moveTo>
                <a:cubicBezTo>
                  <a:pt x="158" y="48"/>
                  <a:pt x="158" y="48"/>
                  <a:pt x="158" y="48"/>
                </a:cubicBezTo>
                <a:cubicBezTo>
                  <a:pt x="148" y="54"/>
                  <a:pt x="148" y="54"/>
                  <a:pt x="148" y="54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71" y="70"/>
                  <a:pt x="171" y="70"/>
                  <a:pt x="171" y="70"/>
                </a:cubicBezTo>
                <a:close/>
                <a:moveTo>
                  <a:pt x="204" y="64"/>
                </a:moveTo>
                <a:cubicBezTo>
                  <a:pt x="204" y="39"/>
                  <a:pt x="204" y="39"/>
                  <a:pt x="204" y="39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3" y="64"/>
                  <a:pt x="193" y="64"/>
                  <a:pt x="193" y="64"/>
                </a:cubicBezTo>
                <a:cubicBezTo>
                  <a:pt x="204" y="64"/>
                  <a:pt x="204" y="64"/>
                  <a:pt x="204" y="64"/>
                </a:cubicBezTo>
                <a:close/>
                <a:moveTo>
                  <a:pt x="258" y="103"/>
                </a:moveTo>
                <a:cubicBezTo>
                  <a:pt x="279" y="90"/>
                  <a:pt x="279" y="90"/>
                  <a:pt x="279" y="90"/>
                </a:cubicBezTo>
                <a:cubicBezTo>
                  <a:pt x="274" y="80"/>
                  <a:pt x="274" y="80"/>
                  <a:pt x="274" y="80"/>
                </a:cubicBezTo>
                <a:cubicBezTo>
                  <a:pt x="252" y="93"/>
                  <a:pt x="252" y="93"/>
                  <a:pt x="252" y="93"/>
                </a:cubicBezTo>
                <a:cubicBezTo>
                  <a:pt x="258" y="103"/>
                  <a:pt x="258" y="103"/>
                  <a:pt x="258" y="103"/>
                </a:cubicBezTo>
                <a:close/>
                <a:moveTo>
                  <a:pt x="236" y="76"/>
                </a:moveTo>
                <a:cubicBezTo>
                  <a:pt x="249" y="55"/>
                  <a:pt x="249" y="55"/>
                  <a:pt x="249" y="55"/>
                </a:cubicBezTo>
                <a:cubicBezTo>
                  <a:pt x="239" y="49"/>
                  <a:pt x="239" y="49"/>
                  <a:pt x="239" y="49"/>
                </a:cubicBezTo>
                <a:cubicBezTo>
                  <a:pt x="226" y="71"/>
                  <a:pt x="226" y="71"/>
                  <a:pt x="226" y="71"/>
                </a:cubicBezTo>
                <a:cubicBezTo>
                  <a:pt x="236" y="76"/>
                  <a:pt x="236" y="76"/>
                  <a:pt x="236" y="76"/>
                </a:cubicBezTo>
                <a:close/>
                <a:moveTo>
                  <a:pt x="182" y="209"/>
                </a:moveTo>
                <a:cubicBezTo>
                  <a:pt x="142" y="178"/>
                  <a:pt x="142" y="178"/>
                  <a:pt x="142" y="178"/>
                </a:cubicBezTo>
                <a:cubicBezTo>
                  <a:pt x="139" y="176"/>
                  <a:pt x="135" y="177"/>
                  <a:pt x="133" y="180"/>
                </a:cubicBezTo>
                <a:cubicBezTo>
                  <a:pt x="133" y="180"/>
                  <a:pt x="133" y="180"/>
                  <a:pt x="133" y="180"/>
                </a:cubicBezTo>
                <a:cubicBezTo>
                  <a:pt x="131" y="183"/>
                  <a:pt x="132" y="188"/>
                  <a:pt x="135" y="190"/>
                </a:cubicBezTo>
                <a:cubicBezTo>
                  <a:pt x="175" y="221"/>
                  <a:pt x="175" y="221"/>
                  <a:pt x="175" y="221"/>
                </a:cubicBezTo>
                <a:cubicBezTo>
                  <a:pt x="178" y="223"/>
                  <a:pt x="182" y="222"/>
                  <a:pt x="184" y="219"/>
                </a:cubicBezTo>
                <a:cubicBezTo>
                  <a:pt x="184" y="219"/>
                  <a:pt x="184" y="219"/>
                  <a:pt x="184" y="219"/>
                </a:cubicBezTo>
                <a:cubicBezTo>
                  <a:pt x="186" y="216"/>
                  <a:pt x="185" y="211"/>
                  <a:pt x="182" y="209"/>
                </a:cubicBezTo>
                <a:close/>
                <a:moveTo>
                  <a:pt x="222" y="90"/>
                </a:moveTo>
                <a:cubicBezTo>
                  <a:pt x="198" y="76"/>
                  <a:pt x="169" y="83"/>
                  <a:pt x="157" y="104"/>
                </a:cubicBezTo>
                <a:cubicBezTo>
                  <a:pt x="144" y="126"/>
                  <a:pt x="160" y="151"/>
                  <a:pt x="149" y="174"/>
                </a:cubicBezTo>
                <a:cubicBezTo>
                  <a:pt x="186" y="195"/>
                  <a:pt x="186" y="195"/>
                  <a:pt x="186" y="195"/>
                </a:cubicBezTo>
                <a:cubicBezTo>
                  <a:pt x="200" y="174"/>
                  <a:pt x="229" y="176"/>
                  <a:pt x="242" y="154"/>
                </a:cubicBezTo>
                <a:cubicBezTo>
                  <a:pt x="255" y="132"/>
                  <a:pt x="245" y="104"/>
                  <a:pt x="222" y="90"/>
                </a:cubicBezTo>
                <a:close/>
                <a:moveTo>
                  <a:pt x="129" y="216"/>
                </a:moveTo>
                <a:cubicBezTo>
                  <a:pt x="125" y="224"/>
                  <a:pt x="128" y="233"/>
                  <a:pt x="136" y="238"/>
                </a:cubicBezTo>
                <a:cubicBezTo>
                  <a:pt x="142" y="241"/>
                  <a:pt x="150" y="240"/>
                  <a:pt x="155" y="236"/>
                </a:cubicBezTo>
                <a:lnTo>
                  <a:pt x="129" y="2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5763" y="2913853"/>
            <a:ext cx="1776875" cy="2371419"/>
          </a:xfrm>
          <a:prstGeom prst="rect">
            <a:avLst/>
          </a:prstGeom>
        </p:spPr>
      </p:pic>
      <p:grpSp>
        <p:nvGrpSpPr>
          <p:cNvPr id="19" name="群組 18"/>
          <p:cNvGrpSpPr/>
          <p:nvPr/>
        </p:nvGrpSpPr>
        <p:grpSpPr>
          <a:xfrm>
            <a:off x="6224888" y="1124300"/>
            <a:ext cx="1894981" cy="4441427"/>
            <a:chOff x="6224888" y="1124300"/>
            <a:chExt cx="1894981" cy="4441427"/>
          </a:xfrm>
        </p:grpSpPr>
        <p:sp>
          <p:nvSpPr>
            <p:cNvPr id="17" name="圓角矩形 16"/>
            <p:cNvSpPr/>
            <p:nvPr/>
          </p:nvSpPr>
          <p:spPr>
            <a:xfrm>
              <a:off x="6224888" y="1124300"/>
              <a:ext cx="1776112" cy="960108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6343757" y="4605619"/>
              <a:ext cx="1776112" cy="960108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8045392" y="960474"/>
            <a:ext cx="4164394" cy="1672826"/>
            <a:chOff x="8045392" y="960474"/>
            <a:chExt cx="4164394" cy="1672826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5392" y="960474"/>
              <a:ext cx="4164394" cy="1672826"/>
            </a:xfrm>
            <a:prstGeom prst="rect">
              <a:avLst/>
            </a:prstGeom>
          </p:spPr>
        </p:pic>
        <p:sp>
          <p:nvSpPr>
            <p:cNvPr id="29" name="文字方塊 28"/>
            <p:cNvSpPr txBox="1"/>
            <p:nvPr/>
          </p:nvSpPr>
          <p:spPr>
            <a:xfrm>
              <a:off x="9411490" y="1012057"/>
              <a:ext cx="1568603" cy="156966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en-US" altLang="zh-TW" sz="24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400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未稅價</a:t>
              </a:r>
              <a:endPara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928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2548" y="173560"/>
            <a:ext cx="11811786" cy="668444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11"/>
          <p:cNvSpPr txBox="1">
            <a:spLocks noGrp="1"/>
          </p:cNvSpPr>
          <p:nvPr>
            <p:ph type="title"/>
          </p:nvPr>
        </p:nvSpPr>
        <p:spPr>
          <a:xfrm>
            <a:off x="229548" y="342334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線上服務</a:t>
            </a:r>
            <a:r>
              <a:rPr lang="en-US" altLang="zh-TW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LINE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3455"/>
            <a:ext cx="2454345" cy="4946826"/>
          </a:xfrm>
          <a:prstGeom prst="roundRect">
            <a:avLst>
              <a:gd name="adj" fmla="val 6816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8" name="群組 7"/>
          <p:cNvGrpSpPr/>
          <p:nvPr/>
        </p:nvGrpSpPr>
        <p:grpSpPr>
          <a:xfrm>
            <a:off x="4581343" y="260162"/>
            <a:ext cx="6394273" cy="1502524"/>
            <a:chOff x="166622" y="826098"/>
            <a:chExt cx="6394273" cy="1502524"/>
          </a:xfrm>
        </p:grpSpPr>
        <p:grpSp>
          <p:nvGrpSpPr>
            <p:cNvPr id="10" name="Group 169"/>
            <p:cNvGrpSpPr/>
            <p:nvPr/>
          </p:nvGrpSpPr>
          <p:grpSpPr>
            <a:xfrm>
              <a:off x="495694" y="2007841"/>
              <a:ext cx="277647" cy="276819"/>
              <a:chOff x="2138511" y="2464802"/>
              <a:chExt cx="354012" cy="352956"/>
            </a:xfrm>
            <a:solidFill>
              <a:srgbClr val="EB667B"/>
            </a:solidFill>
          </p:grpSpPr>
          <p:sp>
            <p:nvSpPr>
              <p:cNvPr id="35" name="Oval 170"/>
              <p:cNvSpPr>
                <a:spLocks noChangeArrowheads="1"/>
              </p:cNvSpPr>
              <p:nvPr/>
            </p:nvSpPr>
            <p:spPr bwMode="auto">
              <a:xfrm>
                <a:off x="2229830" y="2555417"/>
                <a:ext cx="171376" cy="171727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  <p:sp>
            <p:nvSpPr>
              <p:cNvPr id="36" name="Freeform 171"/>
              <p:cNvSpPr>
                <a:spLocks noEditPoints="1"/>
              </p:cNvSpPr>
              <p:nvPr/>
            </p:nvSpPr>
            <p:spPr bwMode="auto">
              <a:xfrm>
                <a:off x="2138511" y="2464802"/>
                <a:ext cx="354012" cy="352956"/>
              </a:xfrm>
              <a:custGeom>
                <a:avLst/>
                <a:gdLst>
                  <a:gd name="T0" fmla="*/ 212 w 423"/>
                  <a:gd name="T1" fmla="*/ 0 h 424"/>
                  <a:gd name="T2" fmla="*/ 0 w 423"/>
                  <a:gd name="T3" fmla="*/ 212 h 424"/>
                  <a:gd name="T4" fmla="*/ 212 w 423"/>
                  <a:gd name="T5" fmla="*/ 424 h 424"/>
                  <a:gd name="T6" fmla="*/ 423 w 423"/>
                  <a:gd name="T7" fmla="*/ 212 h 424"/>
                  <a:gd name="T8" fmla="*/ 212 w 423"/>
                  <a:gd name="T9" fmla="*/ 0 h 424"/>
                  <a:gd name="T10" fmla="*/ 212 w 423"/>
                  <a:gd name="T11" fmla="*/ 386 h 424"/>
                  <a:gd name="T12" fmla="*/ 38 w 423"/>
                  <a:gd name="T13" fmla="*/ 212 h 424"/>
                  <a:gd name="T14" fmla="*/ 212 w 423"/>
                  <a:gd name="T15" fmla="*/ 38 h 424"/>
                  <a:gd name="T16" fmla="*/ 386 w 423"/>
                  <a:gd name="T17" fmla="*/ 212 h 424"/>
                  <a:gd name="T18" fmla="*/ 212 w 423"/>
                  <a:gd name="T19" fmla="*/ 386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3" h="424">
                    <a:moveTo>
                      <a:pt x="212" y="0"/>
                    </a:moveTo>
                    <a:cubicBezTo>
                      <a:pt x="95" y="0"/>
                      <a:pt x="0" y="95"/>
                      <a:pt x="0" y="212"/>
                    </a:cubicBezTo>
                    <a:cubicBezTo>
                      <a:pt x="0" y="329"/>
                      <a:pt x="95" y="424"/>
                      <a:pt x="212" y="424"/>
                    </a:cubicBezTo>
                    <a:cubicBezTo>
                      <a:pt x="329" y="424"/>
                      <a:pt x="423" y="329"/>
                      <a:pt x="423" y="212"/>
                    </a:cubicBezTo>
                    <a:cubicBezTo>
                      <a:pt x="423" y="95"/>
                      <a:pt x="329" y="0"/>
                      <a:pt x="212" y="0"/>
                    </a:cubicBezTo>
                    <a:close/>
                    <a:moveTo>
                      <a:pt x="212" y="386"/>
                    </a:moveTo>
                    <a:cubicBezTo>
                      <a:pt x="116" y="386"/>
                      <a:pt x="38" y="308"/>
                      <a:pt x="38" y="212"/>
                    </a:cubicBezTo>
                    <a:cubicBezTo>
                      <a:pt x="38" y="116"/>
                      <a:pt x="116" y="38"/>
                      <a:pt x="212" y="38"/>
                    </a:cubicBezTo>
                    <a:cubicBezTo>
                      <a:pt x="308" y="38"/>
                      <a:pt x="386" y="116"/>
                      <a:pt x="386" y="212"/>
                    </a:cubicBezTo>
                    <a:cubicBezTo>
                      <a:pt x="386" y="308"/>
                      <a:pt x="308" y="386"/>
                      <a:pt x="212" y="3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/>
              </a:p>
            </p:txBody>
          </p:sp>
        </p:grpSp>
        <p:sp>
          <p:nvSpPr>
            <p:cNvPr id="11" name="文本框 20"/>
            <p:cNvSpPr txBox="1"/>
            <p:nvPr/>
          </p:nvSpPr>
          <p:spPr>
            <a:xfrm>
              <a:off x="741443" y="1934668"/>
              <a:ext cx="5115043" cy="393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zh-TW" altLang="en-US" sz="1400" b="1" dirty="0" smtClean="0">
                  <a:solidFill>
                    <a:srgbClr val="EB667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行動圖書館</a:t>
              </a:r>
              <a:r>
                <a:rPr lang="zh-TW" altLang="en-US" sz="1400" dirty="0" smtClean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｜</a:t>
              </a:r>
              <a:r>
                <a:rPr lang="zh-TW" altLang="en-US" sz="1400" b="1" dirty="0" smtClean="0">
                  <a:solidFill>
                    <a:srgbClr val="273A4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主動</a:t>
              </a:r>
              <a:r>
                <a:rPr lang="zh-TW" altLang="en-US" sz="1400" b="1" dirty="0">
                  <a:solidFill>
                    <a:srgbClr val="273A4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推播</a:t>
              </a:r>
              <a:r>
                <a:rPr lang="zh-TW" altLang="en-US" sz="1400" dirty="0" smtClean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｜</a:t>
              </a:r>
              <a:r>
                <a:rPr lang="zh-TW" altLang="en-US" sz="1400" b="1" dirty="0" smtClean="0">
                  <a:solidFill>
                    <a:srgbClr val="42BD9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自動回應</a:t>
              </a:r>
              <a:r>
                <a:rPr lang="zh-TW" altLang="en-US" sz="1400" dirty="0" smtClean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｜</a:t>
              </a:r>
              <a:r>
                <a:rPr lang="zh-TW" altLang="en-US" sz="1400" b="1" dirty="0" smtClean="0">
                  <a:solidFill>
                    <a:srgbClr val="EB667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集點卡</a:t>
              </a:r>
              <a:r>
                <a:rPr lang="zh-TW" altLang="en-US" sz="1400" dirty="0" smtClean="0">
                  <a:solidFill>
                    <a:schemeClr val="bg2">
                      <a:lumMod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｜問卷調查</a:t>
              </a:r>
              <a:endParaRPr lang="zh-CN" altLang="en-US" sz="1400" dirty="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grpSp>
          <p:nvGrpSpPr>
            <p:cNvPr id="12" name="群組 11"/>
            <p:cNvGrpSpPr/>
            <p:nvPr/>
          </p:nvGrpSpPr>
          <p:grpSpPr>
            <a:xfrm>
              <a:off x="166622" y="826098"/>
              <a:ext cx="6394273" cy="1094328"/>
              <a:chOff x="789345" y="1331679"/>
              <a:chExt cx="6394273" cy="1094328"/>
            </a:xfrm>
          </p:grpSpPr>
          <p:cxnSp>
            <p:nvCxnSpPr>
              <p:cNvPr id="13" name="Straight Connector 7"/>
              <p:cNvCxnSpPr/>
              <p:nvPr/>
            </p:nvCxnSpPr>
            <p:spPr>
              <a:xfrm flipV="1">
                <a:off x="789345" y="2335773"/>
                <a:ext cx="6394273" cy="21724"/>
              </a:xfrm>
              <a:prstGeom prst="line">
                <a:avLst/>
              </a:prstGeom>
              <a:ln w="12700" cap="flat">
                <a:solidFill>
                  <a:schemeClr val="bg2">
                    <a:lumMod val="25000"/>
                  </a:schemeClr>
                </a:solidFill>
                <a:prstDash val="sys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61"/>
              <p:cNvGrpSpPr/>
              <p:nvPr/>
            </p:nvGrpSpPr>
            <p:grpSpPr>
              <a:xfrm>
                <a:off x="1019135" y="1331679"/>
                <a:ext cx="1122812" cy="1078196"/>
                <a:chOff x="2014215" y="3180292"/>
                <a:chExt cx="1122763" cy="1077614"/>
              </a:xfrm>
            </p:grpSpPr>
            <p:sp>
              <p:nvSpPr>
                <p:cNvPr id="29" name="Oval 12"/>
                <p:cNvSpPr/>
                <p:nvPr/>
              </p:nvSpPr>
              <p:spPr>
                <a:xfrm>
                  <a:off x="2111286" y="4049700"/>
                  <a:ext cx="208206" cy="208206"/>
                </a:xfrm>
                <a:prstGeom prst="ellipse">
                  <a:avLst/>
                </a:prstGeom>
                <a:solidFill>
                  <a:srgbClr val="42BD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>
                        <a:lumMod val="50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Rectangle 44"/>
                <p:cNvSpPr/>
                <p:nvPr/>
              </p:nvSpPr>
              <p:spPr>
                <a:xfrm>
                  <a:off x="2243824" y="3585516"/>
                  <a:ext cx="893154" cy="5856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en-US" altLang="zh-TW" sz="1400" dirty="0" smtClean="0">
                      <a:solidFill>
                        <a:schemeClr val="tx1">
                          <a:lumMod val="7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+mn-lt"/>
                    </a:rPr>
                    <a:t>106.6.21</a:t>
                  </a:r>
                </a:p>
                <a:p>
                  <a:pPr algn="just">
                    <a:lnSpc>
                      <a:spcPct val="120000"/>
                    </a:lnSpc>
                  </a:pPr>
                  <a:r>
                    <a:rPr lang="zh-TW" altLang="en-US" sz="1400" dirty="0" smtClean="0">
                      <a:solidFill>
                        <a:schemeClr val="tx1">
                          <a:lumMod val="7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+mn-lt"/>
                    </a:rPr>
                    <a:t>推出</a:t>
                  </a:r>
                  <a:endParaRPr lang="en-US" altLang="zh-TW" sz="1400" dirty="0">
                    <a:solidFill>
                      <a:schemeClr val="tx1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+mn-lt"/>
                  </a:endParaRPr>
                </a:p>
              </p:txBody>
            </p:sp>
            <p:cxnSp>
              <p:nvCxnSpPr>
                <p:cNvPr id="31" name="Straight Connector 26"/>
                <p:cNvCxnSpPr/>
                <p:nvPr/>
              </p:nvCxnSpPr>
              <p:spPr>
                <a:xfrm flipH="1">
                  <a:off x="2223354" y="3762543"/>
                  <a:ext cx="4" cy="286810"/>
                </a:xfrm>
                <a:prstGeom prst="line">
                  <a:avLst/>
                </a:prstGeom>
                <a:ln>
                  <a:solidFill>
                    <a:srgbClr val="AECB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" name="Group 59"/>
                <p:cNvGrpSpPr/>
                <p:nvPr/>
              </p:nvGrpSpPr>
              <p:grpSpPr>
                <a:xfrm>
                  <a:off x="2014215" y="3180292"/>
                  <a:ext cx="418278" cy="418280"/>
                  <a:chOff x="2014215" y="3180292"/>
                  <a:chExt cx="418278" cy="418280"/>
                </a:xfrm>
              </p:grpSpPr>
              <p:sp>
                <p:nvSpPr>
                  <p:cNvPr id="33" name="Teardrop 25"/>
                  <p:cNvSpPr/>
                  <p:nvPr/>
                </p:nvSpPr>
                <p:spPr>
                  <a:xfrm rot="8100000">
                    <a:off x="2014215" y="3180292"/>
                    <a:ext cx="418278" cy="418280"/>
                  </a:xfrm>
                  <a:prstGeom prst="teardrop">
                    <a:avLst>
                      <a:gd name="adj" fmla="val 131619"/>
                    </a:avLst>
                  </a:prstGeom>
                  <a:solidFill>
                    <a:srgbClr val="42BD9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>
                          <a:lumMod val="50000"/>
                        </a:schemeClr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" name="Freeform 63"/>
                  <p:cNvSpPr>
                    <a:spLocks noEditPoints="1"/>
                  </p:cNvSpPr>
                  <p:nvPr/>
                </p:nvSpPr>
                <p:spPr bwMode="auto">
                  <a:xfrm>
                    <a:off x="2123710" y="3304864"/>
                    <a:ext cx="199914" cy="171356"/>
                  </a:xfrm>
                  <a:custGeom>
                    <a:avLst/>
                    <a:gdLst/>
                    <a:ahLst/>
                    <a:cxnLst>
                      <a:cxn ang="0">
                        <a:pos x="15" y="2"/>
                      </a:cxn>
                      <a:cxn ang="0">
                        <a:pos x="0" y="4"/>
                      </a:cxn>
                      <a:cxn ang="0">
                        <a:pos x="0" y="62"/>
                      </a:cxn>
                      <a:cxn ang="0">
                        <a:pos x="9" y="71"/>
                      </a:cxn>
                      <a:cxn ang="0">
                        <a:pos x="53" y="45"/>
                      </a:cxn>
                      <a:cxn ang="0">
                        <a:pos x="58" y="31"/>
                      </a:cxn>
                      <a:cxn ang="0">
                        <a:pos x="307" y="11"/>
                      </a:cxn>
                      <a:cxn ang="0">
                        <a:pos x="95" y="11"/>
                      </a:cxn>
                      <a:cxn ang="0">
                        <a:pos x="85" y="27"/>
                      </a:cxn>
                      <a:cxn ang="0">
                        <a:pos x="85" y="51"/>
                      </a:cxn>
                      <a:cxn ang="0">
                        <a:pos x="102" y="62"/>
                      </a:cxn>
                      <a:cxn ang="0">
                        <a:pos x="314" y="60"/>
                      </a:cxn>
                      <a:cxn ang="0">
                        <a:pos x="323" y="43"/>
                      </a:cxn>
                      <a:cxn ang="0">
                        <a:pos x="323" y="20"/>
                      </a:cxn>
                      <a:cxn ang="0">
                        <a:pos x="307" y="11"/>
                      </a:cxn>
                      <a:cxn ang="0">
                        <a:pos x="53" y="147"/>
                      </a:cxn>
                      <a:cxn ang="0">
                        <a:pos x="60" y="138"/>
                      </a:cxn>
                      <a:cxn ang="0">
                        <a:pos x="15" y="112"/>
                      </a:cxn>
                      <a:cxn ang="0">
                        <a:pos x="4" y="111"/>
                      </a:cxn>
                      <a:cxn ang="0">
                        <a:pos x="0" y="163"/>
                      </a:cxn>
                      <a:cxn ang="0">
                        <a:pos x="4" y="172"/>
                      </a:cxn>
                      <a:cxn ang="0">
                        <a:pos x="15" y="172"/>
                      </a:cxn>
                      <a:cxn ang="0">
                        <a:pos x="102" y="112"/>
                      </a:cxn>
                      <a:cxn ang="0">
                        <a:pos x="85" y="123"/>
                      </a:cxn>
                      <a:cxn ang="0">
                        <a:pos x="85" y="147"/>
                      </a:cxn>
                      <a:cxn ang="0">
                        <a:pos x="95" y="163"/>
                      </a:cxn>
                      <a:cxn ang="0">
                        <a:pos x="307" y="163"/>
                      </a:cxn>
                      <a:cxn ang="0">
                        <a:pos x="323" y="154"/>
                      </a:cxn>
                      <a:cxn ang="0">
                        <a:pos x="323" y="129"/>
                      </a:cxn>
                      <a:cxn ang="0">
                        <a:pos x="314" y="114"/>
                      </a:cxn>
                      <a:cxn ang="0">
                        <a:pos x="53" y="232"/>
                      </a:cxn>
                      <a:cxn ang="0">
                        <a:pos x="9" y="205"/>
                      </a:cxn>
                      <a:cxn ang="0">
                        <a:pos x="0" y="214"/>
                      </a:cxn>
                      <a:cxn ang="0">
                        <a:pos x="0" y="272"/>
                      </a:cxn>
                      <a:cxn ang="0">
                        <a:pos x="15" y="274"/>
                      </a:cxn>
                      <a:cxn ang="0">
                        <a:pos x="58" y="245"/>
                      </a:cxn>
                      <a:cxn ang="0">
                        <a:pos x="53" y="232"/>
                      </a:cxn>
                      <a:cxn ang="0">
                        <a:pos x="102" y="214"/>
                      </a:cxn>
                      <a:cxn ang="0">
                        <a:pos x="91" y="219"/>
                      </a:cxn>
                      <a:cxn ang="0">
                        <a:pos x="85" y="248"/>
                      </a:cxn>
                      <a:cxn ang="0">
                        <a:pos x="91" y="261"/>
                      </a:cxn>
                      <a:cxn ang="0">
                        <a:pos x="307" y="266"/>
                      </a:cxn>
                      <a:cxn ang="0">
                        <a:pos x="319" y="261"/>
                      </a:cxn>
                      <a:cxn ang="0">
                        <a:pos x="323" y="232"/>
                      </a:cxn>
                      <a:cxn ang="0">
                        <a:pos x="319" y="219"/>
                      </a:cxn>
                      <a:cxn ang="0">
                        <a:pos x="307" y="214"/>
                      </a:cxn>
                    </a:cxnLst>
                    <a:rect l="0" t="0" r="r" b="b"/>
                    <a:pathLst>
                      <a:path w="323" h="275">
                        <a:moveTo>
                          <a:pt x="53" y="27"/>
                        </a:moveTo>
                        <a:lnTo>
                          <a:pt x="15" y="2"/>
                        </a:lnTo>
                        <a:lnTo>
                          <a:pt x="15" y="2"/>
                        </a:lnTo>
                        <a:lnTo>
                          <a:pt x="9" y="0"/>
                        </a:lnTo>
                        <a:lnTo>
                          <a:pt x="4" y="0"/>
                        </a:lnTo>
                        <a:lnTo>
                          <a:pt x="0" y="4"/>
                        </a:lnTo>
                        <a:lnTo>
                          <a:pt x="0" y="11"/>
                        </a:lnTo>
                        <a:lnTo>
                          <a:pt x="0" y="62"/>
                        </a:lnTo>
                        <a:lnTo>
                          <a:pt x="0" y="62"/>
                        </a:lnTo>
                        <a:lnTo>
                          <a:pt x="0" y="67"/>
                        </a:lnTo>
                        <a:lnTo>
                          <a:pt x="4" y="71"/>
                        </a:lnTo>
                        <a:lnTo>
                          <a:pt x="9" y="71"/>
                        </a:lnTo>
                        <a:lnTo>
                          <a:pt x="15" y="69"/>
                        </a:lnTo>
                        <a:lnTo>
                          <a:pt x="53" y="45"/>
                        </a:lnTo>
                        <a:lnTo>
                          <a:pt x="53" y="45"/>
                        </a:lnTo>
                        <a:lnTo>
                          <a:pt x="58" y="40"/>
                        </a:lnTo>
                        <a:lnTo>
                          <a:pt x="60" y="36"/>
                        </a:lnTo>
                        <a:lnTo>
                          <a:pt x="58" y="31"/>
                        </a:lnTo>
                        <a:lnTo>
                          <a:pt x="53" y="27"/>
                        </a:lnTo>
                        <a:lnTo>
                          <a:pt x="53" y="27"/>
                        </a:lnTo>
                        <a:close/>
                        <a:moveTo>
                          <a:pt x="307" y="11"/>
                        </a:moveTo>
                        <a:lnTo>
                          <a:pt x="102" y="11"/>
                        </a:lnTo>
                        <a:lnTo>
                          <a:pt x="102" y="11"/>
                        </a:lnTo>
                        <a:lnTo>
                          <a:pt x="95" y="11"/>
                        </a:lnTo>
                        <a:lnTo>
                          <a:pt x="91" y="14"/>
                        </a:lnTo>
                        <a:lnTo>
                          <a:pt x="85" y="20"/>
                        </a:lnTo>
                        <a:lnTo>
                          <a:pt x="85" y="27"/>
                        </a:lnTo>
                        <a:lnTo>
                          <a:pt x="85" y="43"/>
                        </a:lnTo>
                        <a:lnTo>
                          <a:pt x="85" y="43"/>
                        </a:lnTo>
                        <a:lnTo>
                          <a:pt x="85" y="51"/>
                        </a:lnTo>
                        <a:lnTo>
                          <a:pt x="91" y="56"/>
                        </a:lnTo>
                        <a:lnTo>
                          <a:pt x="95" y="60"/>
                        </a:lnTo>
                        <a:lnTo>
                          <a:pt x="102" y="62"/>
                        </a:lnTo>
                        <a:lnTo>
                          <a:pt x="307" y="62"/>
                        </a:lnTo>
                        <a:lnTo>
                          <a:pt x="307" y="62"/>
                        </a:lnTo>
                        <a:lnTo>
                          <a:pt x="314" y="60"/>
                        </a:lnTo>
                        <a:lnTo>
                          <a:pt x="319" y="56"/>
                        </a:lnTo>
                        <a:lnTo>
                          <a:pt x="323" y="51"/>
                        </a:lnTo>
                        <a:lnTo>
                          <a:pt x="323" y="43"/>
                        </a:lnTo>
                        <a:lnTo>
                          <a:pt x="323" y="27"/>
                        </a:lnTo>
                        <a:lnTo>
                          <a:pt x="323" y="27"/>
                        </a:lnTo>
                        <a:lnTo>
                          <a:pt x="323" y="20"/>
                        </a:lnTo>
                        <a:lnTo>
                          <a:pt x="319" y="14"/>
                        </a:lnTo>
                        <a:lnTo>
                          <a:pt x="314" y="11"/>
                        </a:lnTo>
                        <a:lnTo>
                          <a:pt x="307" y="11"/>
                        </a:lnTo>
                        <a:lnTo>
                          <a:pt x="307" y="11"/>
                        </a:lnTo>
                        <a:close/>
                        <a:moveTo>
                          <a:pt x="15" y="172"/>
                        </a:moveTo>
                        <a:lnTo>
                          <a:pt x="53" y="147"/>
                        </a:lnTo>
                        <a:lnTo>
                          <a:pt x="53" y="147"/>
                        </a:lnTo>
                        <a:lnTo>
                          <a:pt x="58" y="143"/>
                        </a:lnTo>
                        <a:lnTo>
                          <a:pt x="60" y="138"/>
                        </a:lnTo>
                        <a:lnTo>
                          <a:pt x="58" y="134"/>
                        </a:lnTo>
                        <a:lnTo>
                          <a:pt x="53" y="130"/>
                        </a:lnTo>
                        <a:lnTo>
                          <a:pt x="15" y="112"/>
                        </a:lnTo>
                        <a:lnTo>
                          <a:pt x="15" y="112"/>
                        </a:lnTo>
                        <a:lnTo>
                          <a:pt x="9" y="111"/>
                        </a:lnTo>
                        <a:lnTo>
                          <a:pt x="4" y="111"/>
                        </a:lnTo>
                        <a:lnTo>
                          <a:pt x="0" y="114"/>
                        </a:lnTo>
                        <a:lnTo>
                          <a:pt x="0" y="121"/>
                        </a:lnTo>
                        <a:lnTo>
                          <a:pt x="0" y="163"/>
                        </a:lnTo>
                        <a:lnTo>
                          <a:pt x="0" y="163"/>
                        </a:lnTo>
                        <a:lnTo>
                          <a:pt x="0" y="170"/>
                        </a:lnTo>
                        <a:lnTo>
                          <a:pt x="4" y="172"/>
                        </a:lnTo>
                        <a:lnTo>
                          <a:pt x="9" y="174"/>
                        </a:lnTo>
                        <a:lnTo>
                          <a:pt x="15" y="172"/>
                        </a:lnTo>
                        <a:lnTo>
                          <a:pt x="15" y="172"/>
                        </a:lnTo>
                        <a:close/>
                        <a:moveTo>
                          <a:pt x="307" y="112"/>
                        </a:moveTo>
                        <a:lnTo>
                          <a:pt x="102" y="112"/>
                        </a:lnTo>
                        <a:lnTo>
                          <a:pt x="102" y="112"/>
                        </a:lnTo>
                        <a:lnTo>
                          <a:pt x="95" y="114"/>
                        </a:lnTo>
                        <a:lnTo>
                          <a:pt x="91" y="118"/>
                        </a:lnTo>
                        <a:lnTo>
                          <a:pt x="85" y="123"/>
                        </a:lnTo>
                        <a:lnTo>
                          <a:pt x="85" y="129"/>
                        </a:lnTo>
                        <a:lnTo>
                          <a:pt x="85" y="147"/>
                        </a:lnTo>
                        <a:lnTo>
                          <a:pt x="85" y="147"/>
                        </a:lnTo>
                        <a:lnTo>
                          <a:pt x="85" y="154"/>
                        </a:lnTo>
                        <a:lnTo>
                          <a:pt x="91" y="159"/>
                        </a:lnTo>
                        <a:lnTo>
                          <a:pt x="95" y="163"/>
                        </a:lnTo>
                        <a:lnTo>
                          <a:pt x="102" y="163"/>
                        </a:lnTo>
                        <a:lnTo>
                          <a:pt x="307" y="163"/>
                        </a:lnTo>
                        <a:lnTo>
                          <a:pt x="307" y="163"/>
                        </a:lnTo>
                        <a:lnTo>
                          <a:pt x="314" y="163"/>
                        </a:lnTo>
                        <a:lnTo>
                          <a:pt x="319" y="159"/>
                        </a:lnTo>
                        <a:lnTo>
                          <a:pt x="323" y="154"/>
                        </a:lnTo>
                        <a:lnTo>
                          <a:pt x="323" y="147"/>
                        </a:lnTo>
                        <a:lnTo>
                          <a:pt x="323" y="129"/>
                        </a:lnTo>
                        <a:lnTo>
                          <a:pt x="323" y="129"/>
                        </a:lnTo>
                        <a:lnTo>
                          <a:pt x="323" y="123"/>
                        </a:lnTo>
                        <a:lnTo>
                          <a:pt x="319" y="118"/>
                        </a:lnTo>
                        <a:lnTo>
                          <a:pt x="314" y="114"/>
                        </a:lnTo>
                        <a:lnTo>
                          <a:pt x="307" y="112"/>
                        </a:lnTo>
                        <a:lnTo>
                          <a:pt x="307" y="112"/>
                        </a:lnTo>
                        <a:close/>
                        <a:moveTo>
                          <a:pt x="53" y="232"/>
                        </a:moveTo>
                        <a:lnTo>
                          <a:pt x="15" y="207"/>
                        </a:lnTo>
                        <a:lnTo>
                          <a:pt x="15" y="207"/>
                        </a:lnTo>
                        <a:lnTo>
                          <a:pt x="9" y="205"/>
                        </a:lnTo>
                        <a:lnTo>
                          <a:pt x="4" y="205"/>
                        </a:lnTo>
                        <a:lnTo>
                          <a:pt x="0" y="208"/>
                        </a:lnTo>
                        <a:lnTo>
                          <a:pt x="0" y="214"/>
                        </a:lnTo>
                        <a:lnTo>
                          <a:pt x="0" y="266"/>
                        </a:lnTo>
                        <a:lnTo>
                          <a:pt x="0" y="266"/>
                        </a:lnTo>
                        <a:lnTo>
                          <a:pt x="0" y="272"/>
                        </a:lnTo>
                        <a:lnTo>
                          <a:pt x="4" y="275"/>
                        </a:lnTo>
                        <a:lnTo>
                          <a:pt x="9" y="275"/>
                        </a:lnTo>
                        <a:lnTo>
                          <a:pt x="15" y="274"/>
                        </a:lnTo>
                        <a:lnTo>
                          <a:pt x="53" y="250"/>
                        </a:lnTo>
                        <a:lnTo>
                          <a:pt x="53" y="250"/>
                        </a:lnTo>
                        <a:lnTo>
                          <a:pt x="58" y="245"/>
                        </a:lnTo>
                        <a:lnTo>
                          <a:pt x="60" y="241"/>
                        </a:lnTo>
                        <a:lnTo>
                          <a:pt x="58" y="236"/>
                        </a:lnTo>
                        <a:lnTo>
                          <a:pt x="53" y="232"/>
                        </a:lnTo>
                        <a:lnTo>
                          <a:pt x="53" y="232"/>
                        </a:lnTo>
                        <a:close/>
                        <a:moveTo>
                          <a:pt x="307" y="214"/>
                        </a:moveTo>
                        <a:lnTo>
                          <a:pt x="102" y="214"/>
                        </a:lnTo>
                        <a:lnTo>
                          <a:pt x="102" y="214"/>
                        </a:lnTo>
                        <a:lnTo>
                          <a:pt x="95" y="216"/>
                        </a:lnTo>
                        <a:lnTo>
                          <a:pt x="91" y="219"/>
                        </a:lnTo>
                        <a:lnTo>
                          <a:pt x="85" y="225"/>
                        </a:lnTo>
                        <a:lnTo>
                          <a:pt x="85" y="232"/>
                        </a:lnTo>
                        <a:lnTo>
                          <a:pt x="85" y="248"/>
                        </a:lnTo>
                        <a:lnTo>
                          <a:pt x="85" y="248"/>
                        </a:lnTo>
                        <a:lnTo>
                          <a:pt x="85" y="256"/>
                        </a:lnTo>
                        <a:lnTo>
                          <a:pt x="91" y="261"/>
                        </a:lnTo>
                        <a:lnTo>
                          <a:pt x="95" y="265"/>
                        </a:lnTo>
                        <a:lnTo>
                          <a:pt x="102" y="266"/>
                        </a:lnTo>
                        <a:lnTo>
                          <a:pt x="307" y="266"/>
                        </a:lnTo>
                        <a:lnTo>
                          <a:pt x="307" y="266"/>
                        </a:lnTo>
                        <a:lnTo>
                          <a:pt x="314" y="265"/>
                        </a:lnTo>
                        <a:lnTo>
                          <a:pt x="319" y="261"/>
                        </a:lnTo>
                        <a:lnTo>
                          <a:pt x="323" y="256"/>
                        </a:lnTo>
                        <a:lnTo>
                          <a:pt x="323" y="248"/>
                        </a:lnTo>
                        <a:lnTo>
                          <a:pt x="323" y="232"/>
                        </a:lnTo>
                        <a:lnTo>
                          <a:pt x="323" y="232"/>
                        </a:lnTo>
                        <a:lnTo>
                          <a:pt x="323" y="225"/>
                        </a:lnTo>
                        <a:lnTo>
                          <a:pt x="319" y="219"/>
                        </a:lnTo>
                        <a:lnTo>
                          <a:pt x="314" y="216"/>
                        </a:lnTo>
                        <a:lnTo>
                          <a:pt x="307" y="214"/>
                        </a:lnTo>
                        <a:lnTo>
                          <a:pt x="307" y="214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5" name="Group 72"/>
              <p:cNvGrpSpPr/>
              <p:nvPr/>
            </p:nvGrpSpPr>
            <p:grpSpPr>
              <a:xfrm>
                <a:off x="4124366" y="1363667"/>
                <a:ext cx="418298" cy="1062340"/>
                <a:chOff x="5090312" y="3196140"/>
                <a:chExt cx="418280" cy="1061766"/>
              </a:xfrm>
            </p:grpSpPr>
            <p:sp>
              <p:nvSpPr>
                <p:cNvPr id="24" name="Oval 16"/>
                <p:cNvSpPr/>
                <p:nvPr/>
              </p:nvSpPr>
              <p:spPr>
                <a:xfrm>
                  <a:off x="5183120" y="4049700"/>
                  <a:ext cx="208206" cy="208206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>
                        <a:lumMod val="50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cxnSp>
              <p:nvCxnSpPr>
                <p:cNvPr id="25" name="Straight Connector 38"/>
                <p:cNvCxnSpPr/>
                <p:nvPr/>
              </p:nvCxnSpPr>
              <p:spPr>
                <a:xfrm>
                  <a:off x="5292032" y="3709115"/>
                  <a:ext cx="3157" cy="340238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63"/>
                <p:cNvGrpSpPr/>
                <p:nvPr/>
              </p:nvGrpSpPr>
              <p:grpSpPr>
                <a:xfrm>
                  <a:off x="5090312" y="3196140"/>
                  <a:ext cx="418280" cy="418280"/>
                  <a:chOff x="5090312" y="3196140"/>
                  <a:chExt cx="418280" cy="418280"/>
                </a:xfrm>
              </p:grpSpPr>
              <p:sp>
                <p:nvSpPr>
                  <p:cNvPr id="27" name="Teardrop 37"/>
                  <p:cNvSpPr/>
                  <p:nvPr/>
                </p:nvSpPr>
                <p:spPr>
                  <a:xfrm rot="8100000">
                    <a:off x="5090312" y="3196140"/>
                    <a:ext cx="418280" cy="418280"/>
                  </a:xfrm>
                  <a:prstGeom prst="teardrop">
                    <a:avLst>
                      <a:gd name="adj" fmla="val 131619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>
                          <a:lumMod val="50000"/>
                        </a:schemeClr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8" name="Freeform 100"/>
                  <p:cNvSpPr>
                    <a:spLocks/>
                  </p:cNvSpPr>
                  <p:nvPr/>
                </p:nvSpPr>
                <p:spPr bwMode="auto">
                  <a:xfrm>
                    <a:off x="5182203" y="3329268"/>
                    <a:ext cx="176324" cy="198674"/>
                  </a:xfrm>
                  <a:custGeom>
                    <a:avLst/>
                    <a:gdLst/>
                    <a:ahLst/>
                    <a:cxnLst>
                      <a:cxn ang="0">
                        <a:pos x="230" y="212"/>
                      </a:cxn>
                      <a:cxn ang="0">
                        <a:pos x="212" y="216"/>
                      </a:cxn>
                      <a:cxn ang="0">
                        <a:pos x="197" y="223"/>
                      </a:cxn>
                      <a:cxn ang="0">
                        <a:pos x="105" y="169"/>
                      </a:cxn>
                      <a:cxn ang="0">
                        <a:pos x="105" y="160"/>
                      </a:cxn>
                      <a:cxn ang="0">
                        <a:pos x="197" y="96"/>
                      </a:cxn>
                      <a:cxn ang="0">
                        <a:pos x="204" y="100"/>
                      </a:cxn>
                      <a:cxn ang="0">
                        <a:pos x="221" y="105"/>
                      </a:cxn>
                      <a:cxn ang="0">
                        <a:pos x="230" y="107"/>
                      </a:cxn>
                      <a:cxn ang="0">
                        <a:pos x="250" y="102"/>
                      </a:cxn>
                      <a:cxn ang="0">
                        <a:pos x="266" y="91"/>
                      </a:cxn>
                      <a:cxn ang="0">
                        <a:pos x="277" y="75"/>
                      </a:cxn>
                      <a:cxn ang="0">
                        <a:pos x="282" y="53"/>
                      </a:cxn>
                      <a:cxn ang="0">
                        <a:pos x="281" y="44"/>
                      </a:cxn>
                      <a:cxn ang="0">
                        <a:pos x="273" y="24"/>
                      </a:cxn>
                      <a:cxn ang="0">
                        <a:pos x="259" y="9"/>
                      </a:cxn>
                      <a:cxn ang="0">
                        <a:pos x="239" y="2"/>
                      </a:cxn>
                      <a:cxn ang="0">
                        <a:pos x="230" y="0"/>
                      </a:cxn>
                      <a:cxn ang="0">
                        <a:pos x="208" y="4"/>
                      </a:cxn>
                      <a:cxn ang="0">
                        <a:pos x="192" y="17"/>
                      </a:cxn>
                      <a:cxn ang="0">
                        <a:pos x="181" y="33"/>
                      </a:cxn>
                      <a:cxn ang="0">
                        <a:pos x="175" y="53"/>
                      </a:cxn>
                      <a:cxn ang="0">
                        <a:pos x="177" y="62"/>
                      </a:cxn>
                      <a:cxn ang="0">
                        <a:pos x="85" y="118"/>
                      </a:cxn>
                      <a:cxn ang="0">
                        <a:pos x="68" y="109"/>
                      </a:cxn>
                      <a:cxn ang="0">
                        <a:pos x="52" y="107"/>
                      </a:cxn>
                      <a:cxn ang="0">
                        <a:pos x="41" y="107"/>
                      </a:cxn>
                      <a:cxn ang="0">
                        <a:pos x="23" y="116"/>
                      </a:cxn>
                      <a:cxn ang="0">
                        <a:pos x="9" y="131"/>
                      </a:cxn>
                      <a:cxn ang="0">
                        <a:pos x="0" y="149"/>
                      </a:cxn>
                      <a:cxn ang="0">
                        <a:pos x="0" y="160"/>
                      </a:cxn>
                      <a:cxn ang="0">
                        <a:pos x="3" y="180"/>
                      </a:cxn>
                      <a:cxn ang="0">
                        <a:pos x="14" y="198"/>
                      </a:cxn>
                      <a:cxn ang="0">
                        <a:pos x="30" y="209"/>
                      </a:cxn>
                      <a:cxn ang="0">
                        <a:pos x="52" y="212"/>
                      </a:cxn>
                      <a:cxn ang="0">
                        <a:pos x="61" y="212"/>
                      </a:cxn>
                      <a:cxn ang="0">
                        <a:pos x="78" y="207"/>
                      </a:cxn>
                      <a:cxn ang="0">
                        <a:pos x="177" y="258"/>
                      </a:cxn>
                      <a:cxn ang="0">
                        <a:pos x="175" y="267"/>
                      </a:cxn>
                      <a:cxn ang="0">
                        <a:pos x="177" y="278"/>
                      </a:cxn>
                      <a:cxn ang="0">
                        <a:pos x="184" y="296"/>
                      </a:cxn>
                      <a:cxn ang="0">
                        <a:pos x="199" y="310"/>
                      </a:cxn>
                      <a:cxn ang="0">
                        <a:pos x="219" y="318"/>
                      </a:cxn>
                      <a:cxn ang="0">
                        <a:pos x="230" y="319"/>
                      </a:cxn>
                      <a:cxn ang="0">
                        <a:pos x="250" y="316"/>
                      </a:cxn>
                      <a:cxn ang="0">
                        <a:pos x="266" y="303"/>
                      </a:cxn>
                      <a:cxn ang="0">
                        <a:pos x="277" y="287"/>
                      </a:cxn>
                      <a:cxn ang="0">
                        <a:pos x="282" y="267"/>
                      </a:cxn>
                      <a:cxn ang="0">
                        <a:pos x="281" y="256"/>
                      </a:cxn>
                      <a:cxn ang="0">
                        <a:pos x="273" y="236"/>
                      </a:cxn>
                      <a:cxn ang="0">
                        <a:pos x="259" y="221"/>
                      </a:cxn>
                      <a:cxn ang="0">
                        <a:pos x="239" y="214"/>
                      </a:cxn>
                      <a:cxn ang="0">
                        <a:pos x="230" y="212"/>
                      </a:cxn>
                    </a:cxnLst>
                    <a:rect l="0" t="0" r="r" b="b"/>
                    <a:pathLst>
                      <a:path w="282" h="319">
                        <a:moveTo>
                          <a:pt x="230" y="212"/>
                        </a:moveTo>
                        <a:lnTo>
                          <a:pt x="230" y="212"/>
                        </a:lnTo>
                        <a:lnTo>
                          <a:pt x="221" y="214"/>
                        </a:lnTo>
                        <a:lnTo>
                          <a:pt x="212" y="216"/>
                        </a:lnTo>
                        <a:lnTo>
                          <a:pt x="204" y="220"/>
                        </a:lnTo>
                        <a:lnTo>
                          <a:pt x="197" y="223"/>
                        </a:lnTo>
                        <a:lnTo>
                          <a:pt x="105" y="169"/>
                        </a:lnTo>
                        <a:lnTo>
                          <a:pt x="105" y="169"/>
                        </a:lnTo>
                        <a:lnTo>
                          <a:pt x="105" y="160"/>
                        </a:lnTo>
                        <a:lnTo>
                          <a:pt x="105" y="160"/>
                        </a:lnTo>
                        <a:lnTo>
                          <a:pt x="105" y="151"/>
                        </a:lnTo>
                        <a:lnTo>
                          <a:pt x="197" y="96"/>
                        </a:lnTo>
                        <a:lnTo>
                          <a:pt x="197" y="96"/>
                        </a:lnTo>
                        <a:lnTo>
                          <a:pt x="204" y="100"/>
                        </a:lnTo>
                        <a:lnTo>
                          <a:pt x="212" y="104"/>
                        </a:lnTo>
                        <a:lnTo>
                          <a:pt x="221" y="105"/>
                        </a:lnTo>
                        <a:lnTo>
                          <a:pt x="230" y="107"/>
                        </a:lnTo>
                        <a:lnTo>
                          <a:pt x="230" y="107"/>
                        </a:lnTo>
                        <a:lnTo>
                          <a:pt x="239" y="105"/>
                        </a:lnTo>
                        <a:lnTo>
                          <a:pt x="250" y="102"/>
                        </a:lnTo>
                        <a:lnTo>
                          <a:pt x="259" y="98"/>
                        </a:lnTo>
                        <a:lnTo>
                          <a:pt x="266" y="91"/>
                        </a:lnTo>
                        <a:lnTo>
                          <a:pt x="273" y="84"/>
                        </a:lnTo>
                        <a:lnTo>
                          <a:pt x="277" y="75"/>
                        </a:lnTo>
                        <a:lnTo>
                          <a:pt x="281" y="64"/>
                        </a:lnTo>
                        <a:lnTo>
                          <a:pt x="282" y="53"/>
                        </a:lnTo>
                        <a:lnTo>
                          <a:pt x="282" y="53"/>
                        </a:lnTo>
                        <a:lnTo>
                          <a:pt x="281" y="44"/>
                        </a:lnTo>
                        <a:lnTo>
                          <a:pt x="277" y="33"/>
                        </a:lnTo>
                        <a:lnTo>
                          <a:pt x="273" y="24"/>
                        </a:lnTo>
                        <a:lnTo>
                          <a:pt x="266" y="17"/>
                        </a:lnTo>
                        <a:lnTo>
                          <a:pt x="259" y="9"/>
                        </a:lnTo>
                        <a:lnTo>
                          <a:pt x="250" y="4"/>
                        </a:lnTo>
                        <a:lnTo>
                          <a:pt x="239" y="2"/>
                        </a:lnTo>
                        <a:lnTo>
                          <a:pt x="230" y="0"/>
                        </a:lnTo>
                        <a:lnTo>
                          <a:pt x="230" y="0"/>
                        </a:lnTo>
                        <a:lnTo>
                          <a:pt x="219" y="2"/>
                        </a:lnTo>
                        <a:lnTo>
                          <a:pt x="208" y="4"/>
                        </a:lnTo>
                        <a:lnTo>
                          <a:pt x="199" y="9"/>
                        </a:lnTo>
                        <a:lnTo>
                          <a:pt x="192" y="17"/>
                        </a:lnTo>
                        <a:lnTo>
                          <a:pt x="184" y="24"/>
                        </a:lnTo>
                        <a:lnTo>
                          <a:pt x="181" y="33"/>
                        </a:lnTo>
                        <a:lnTo>
                          <a:pt x="177" y="44"/>
                        </a:lnTo>
                        <a:lnTo>
                          <a:pt x="175" y="53"/>
                        </a:lnTo>
                        <a:lnTo>
                          <a:pt x="175" y="53"/>
                        </a:lnTo>
                        <a:lnTo>
                          <a:pt x="177" y="62"/>
                        </a:lnTo>
                        <a:lnTo>
                          <a:pt x="85" y="118"/>
                        </a:lnTo>
                        <a:lnTo>
                          <a:pt x="85" y="118"/>
                        </a:lnTo>
                        <a:lnTo>
                          <a:pt x="78" y="113"/>
                        </a:lnTo>
                        <a:lnTo>
                          <a:pt x="68" y="109"/>
                        </a:lnTo>
                        <a:lnTo>
                          <a:pt x="61" y="107"/>
                        </a:lnTo>
                        <a:lnTo>
                          <a:pt x="52" y="107"/>
                        </a:lnTo>
                        <a:lnTo>
                          <a:pt x="52" y="107"/>
                        </a:lnTo>
                        <a:lnTo>
                          <a:pt x="41" y="107"/>
                        </a:lnTo>
                        <a:lnTo>
                          <a:pt x="30" y="111"/>
                        </a:lnTo>
                        <a:lnTo>
                          <a:pt x="23" y="116"/>
                        </a:lnTo>
                        <a:lnTo>
                          <a:pt x="14" y="122"/>
                        </a:lnTo>
                        <a:lnTo>
                          <a:pt x="9" y="131"/>
                        </a:lnTo>
                        <a:lnTo>
                          <a:pt x="3" y="140"/>
                        </a:lnTo>
                        <a:lnTo>
                          <a:pt x="0" y="149"/>
                        </a:lnTo>
                        <a:lnTo>
                          <a:pt x="0" y="160"/>
                        </a:lnTo>
                        <a:lnTo>
                          <a:pt x="0" y="160"/>
                        </a:lnTo>
                        <a:lnTo>
                          <a:pt x="0" y="171"/>
                        </a:lnTo>
                        <a:lnTo>
                          <a:pt x="3" y="180"/>
                        </a:lnTo>
                        <a:lnTo>
                          <a:pt x="9" y="189"/>
                        </a:lnTo>
                        <a:lnTo>
                          <a:pt x="14" y="198"/>
                        </a:lnTo>
                        <a:lnTo>
                          <a:pt x="23" y="203"/>
                        </a:lnTo>
                        <a:lnTo>
                          <a:pt x="30" y="209"/>
                        </a:lnTo>
                        <a:lnTo>
                          <a:pt x="41" y="212"/>
                        </a:lnTo>
                        <a:lnTo>
                          <a:pt x="52" y="212"/>
                        </a:lnTo>
                        <a:lnTo>
                          <a:pt x="52" y="212"/>
                        </a:lnTo>
                        <a:lnTo>
                          <a:pt x="61" y="212"/>
                        </a:lnTo>
                        <a:lnTo>
                          <a:pt x="68" y="211"/>
                        </a:lnTo>
                        <a:lnTo>
                          <a:pt x="78" y="207"/>
                        </a:lnTo>
                        <a:lnTo>
                          <a:pt x="85" y="202"/>
                        </a:lnTo>
                        <a:lnTo>
                          <a:pt x="177" y="258"/>
                        </a:lnTo>
                        <a:lnTo>
                          <a:pt x="177" y="258"/>
                        </a:lnTo>
                        <a:lnTo>
                          <a:pt x="175" y="267"/>
                        </a:lnTo>
                        <a:lnTo>
                          <a:pt x="175" y="267"/>
                        </a:lnTo>
                        <a:lnTo>
                          <a:pt x="177" y="278"/>
                        </a:lnTo>
                        <a:lnTo>
                          <a:pt x="181" y="287"/>
                        </a:lnTo>
                        <a:lnTo>
                          <a:pt x="184" y="296"/>
                        </a:lnTo>
                        <a:lnTo>
                          <a:pt x="192" y="303"/>
                        </a:lnTo>
                        <a:lnTo>
                          <a:pt x="199" y="310"/>
                        </a:lnTo>
                        <a:lnTo>
                          <a:pt x="208" y="316"/>
                        </a:lnTo>
                        <a:lnTo>
                          <a:pt x="219" y="318"/>
                        </a:lnTo>
                        <a:lnTo>
                          <a:pt x="230" y="319"/>
                        </a:lnTo>
                        <a:lnTo>
                          <a:pt x="230" y="319"/>
                        </a:lnTo>
                        <a:lnTo>
                          <a:pt x="239" y="318"/>
                        </a:lnTo>
                        <a:lnTo>
                          <a:pt x="250" y="316"/>
                        </a:lnTo>
                        <a:lnTo>
                          <a:pt x="259" y="310"/>
                        </a:lnTo>
                        <a:lnTo>
                          <a:pt x="266" y="303"/>
                        </a:lnTo>
                        <a:lnTo>
                          <a:pt x="273" y="296"/>
                        </a:lnTo>
                        <a:lnTo>
                          <a:pt x="277" y="287"/>
                        </a:lnTo>
                        <a:lnTo>
                          <a:pt x="281" y="278"/>
                        </a:lnTo>
                        <a:lnTo>
                          <a:pt x="282" y="267"/>
                        </a:lnTo>
                        <a:lnTo>
                          <a:pt x="282" y="267"/>
                        </a:lnTo>
                        <a:lnTo>
                          <a:pt x="281" y="256"/>
                        </a:lnTo>
                        <a:lnTo>
                          <a:pt x="277" y="245"/>
                        </a:lnTo>
                        <a:lnTo>
                          <a:pt x="273" y="236"/>
                        </a:lnTo>
                        <a:lnTo>
                          <a:pt x="266" y="229"/>
                        </a:lnTo>
                        <a:lnTo>
                          <a:pt x="259" y="221"/>
                        </a:lnTo>
                        <a:lnTo>
                          <a:pt x="250" y="218"/>
                        </a:lnTo>
                        <a:lnTo>
                          <a:pt x="239" y="214"/>
                        </a:lnTo>
                        <a:lnTo>
                          <a:pt x="230" y="212"/>
                        </a:lnTo>
                        <a:lnTo>
                          <a:pt x="230" y="21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6" name="Group 71"/>
              <p:cNvGrpSpPr/>
              <p:nvPr/>
            </p:nvGrpSpPr>
            <p:grpSpPr>
              <a:xfrm>
                <a:off x="2092349" y="1332108"/>
                <a:ext cx="1948123" cy="1086097"/>
                <a:chOff x="3505346" y="3172395"/>
                <a:chExt cx="1948038" cy="1085511"/>
              </a:xfrm>
            </p:grpSpPr>
            <p:sp>
              <p:nvSpPr>
                <p:cNvPr id="18" name="Oval 14"/>
                <p:cNvSpPr/>
                <p:nvPr/>
              </p:nvSpPr>
              <p:spPr>
                <a:xfrm>
                  <a:off x="3611484" y="4049700"/>
                  <a:ext cx="208206" cy="208206"/>
                </a:xfrm>
                <a:prstGeom prst="ellipse">
                  <a:avLst/>
                </a:prstGeom>
                <a:solidFill>
                  <a:srgbClr val="EB667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>
                        <a:lumMod val="50000"/>
                      </a:schemeClr>
                    </a:solidFill>
                    <a:cs typeface="+mn-ea"/>
                    <a:sym typeface="+mn-lt"/>
                  </a:endParaRPr>
                </a:p>
              </p:txBody>
            </p:sp>
            <p:cxnSp>
              <p:nvCxnSpPr>
                <p:cNvPr id="19" name="Straight Connector 34"/>
                <p:cNvCxnSpPr/>
                <p:nvPr/>
              </p:nvCxnSpPr>
              <p:spPr>
                <a:xfrm>
                  <a:off x="3714486" y="3649245"/>
                  <a:ext cx="258" cy="400108"/>
                </a:xfrm>
                <a:prstGeom prst="line">
                  <a:avLst/>
                </a:pr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Rectangle 48"/>
                <p:cNvSpPr/>
                <p:nvPr/>
              </p:nvSpPr>
              <p:spPr>
                <a:xfrm>
                  <a:off x="3832497" y="3627210"/>
                  <a:ext cx="1620887" cy="5856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en-US" altLang="zh-TW" sz="1400" dirty="0" smtClean="0">
                      <a:solidFill>
                        <a:schemeClr val="tx1">
                          <a:lumMod val="7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+mn-lt"/>
                    </a:rPr>
                    <a:t>106.9.20</a:t>
                  </a:r>
                </a:p>
                <a:p>
                  <a:pPr algn="just">
                    <a:lnSpc>
                      <a:spcPct val="120000"/>
                    </a:lnSpc>
                  </a:pPr>
                  <a:r>
                    <a:rPr lang="zh-TW" altLang="en-US" sz="1400" dirty="0" smtClean="0">
                      <a:solidFill>
                        <a:schemeClr val="tx1">
                          <a:lumMod val="7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+mn-lt"/>
                    </a:rPr>
                    <a:t>通過</a:t>
                  </a:r>
                  <a:r>
                    <a:rPr lang="zh-TW" altLang="en-US" sz="1400" b="1" dirty="0">
                      <a:solidFill>
                        <a:srgbClr val="FF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+mn-lt"/>
                    </a:rPr>
                    <a:t>官方帳號</a:t>
                  </a:r>
                  <a:r>
                    <a:rPr lang="zh-TW" altLang="en-US" sz="1400" dirty="0">
                      <a:solidFill>
                        <a:schemeClr val="tx1">
                          <a:lumMod val="75000"/>
                        </a:schemeClr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sym typeface="+mn-lt"/>
                    </a:rPr>
                    <a:t>申請</a:t>
                  </a:r>
                  <a:endParaRPr lang="en-US" altLang="zh-TW" sz="1400" dirty="0">
                    <a:solidFill>
                      <a:schemeClr val="tx1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+mn-lt"/>
                  </a:endParaRPr>
                </a:p>
              </p:txBody>
            </p:sp>
            <p:grpSp>
              <p:nvGrpSpPr>
                <p:cNvPr id="21" name="Group 62"/>
                <p:cNvGrpSpPr/>
                <p:nvPr/>
              </p:nvGrpSpPr>
              <p:grpSpPr>
                <a:xfrm>
                  <a:off x="3505346" y="3172395"/>
                  <a:ext cx="418280" cy="418280"/>
                  <a:chOff x="3505346" y="3172395"/>
                  <a:chExt cx="418280" cy="418280"/>
                </a:xfrm>
              </p:grpSpPr>
              <p:sp>
                <p:nvSpPr>
                  <p:cNvPr id="22" name="Teardrop 33"/>
                  <p:cNvSpPr/>
                  <p:nvPr/>
                </p:nvSpPr>
                <p:spPr>
                  <a:xfrm rot="8100000">
                    <a:off x="3505346" y="3172395"/>
                    <a:ext cx="418280" cy="418280"/>
                  </a:xfrm>
                  <a:prstGeom prst="teardrop">
                    <a:avLst>
                      <a:gd name="adj" fmla="val 131619"/>
                    </a:avLst>
                  </a:prstGeom>
                  <a:solidFill>
                    <a:srgbClr val="EB667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1">
                          <a:lumMod val="50000"/>
                        </a:schemeClr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" name="Freeform 103"/>
                  <p:cNvSpPr>
                    <a:spLocks/>
                  </p:cNvSpPr>
                  <p:nvPr/>
                </p:nvSpPr>
                <p:spPr bwMode="auto">
                  <a:xfrm>
                    <a:off x="3626677" y="3332787"/>
                    <a:ext cx="187500" cy="166390"/>
                  </a:xfrm>
                  <a:custGeom>
                    <a:avLst/>
                    <a:gdLst/>
                    <a:ahLst/>
                    <a:cxnLst>
                      <a:cxn ang="0">
                        <a:pos x="300" y="79"/>
                      </a:cxn>
                      <a:cxn ang="0">
                        <a:pos x="220" y="1"/>
                      </a:cxn>
                      <a:cxn ang="0">
                        <a:pos x="220" y="1"/>
                      </a:cxn>
                      <a:cxn ang="0">
                        <a:pos x="218" y="0"/>
                      </a:cxn>
                      <a:cxn ang="0">
                        <a:pos x="218" y="0"/>
                      </a:cxn>
                      <a:cxn ang="0">
                        <a:pos x="216" y="3"/>
                      </a:cxn>
                      <a:cxn ang="0">
                        <a:pos x="216" y="47"/>
                      </a:cxn>
                      <a:cxn ang="0">
                        <a:pos x="216" y="47"/>
                      </a:cxn>
                      <a:cxn ang="0">
                        <a:pos x="200" y="49"/>
                      </a:cxn>
                      <a:cxn ang="0">
                        <a:pos x="185" y="50"/>
                      </a:cxn>
                      <a:cxn ang="0">
                        <a:pos x="155" y="56"/>
                      </a:cxn>
                      <a:cxn ang="0">
                        <a:pos x="127" y="67"/>
                      </a:cxn>
                      <a:cxn ang="0">
                        <a:pos x="102" y="81"/>
                      </a:cxn>
                      <a:cxn ang="0">
                        <a:pos x="102" y="81"/>
                      </a:cxn>
                      <a:cxn ang="0">
                        <a:pos x="87" y="90"/>
                      </a:cxn>
                      <a:cxn ang="0">
                        <a:pos x="75" y="101"/>
                      </a:cxn>
                      <a:cxn ang="0">
                        <a:pos x="62" y="114"/>
                      </a:cxn>
                      <a:cxn ang="0">
                        <a:pos x="49" y="127"/>
                      </a:cxn>
                      <a:cxn ang="0">
                        <a:pos x="49" y="127"/>
                      </a:cxn>
                      <a:cxn ang="0">
                        <a:pos x="39" y="141"/>
                      </a:cxn>
                      <a:cxn ang="0">
                        <a:pos x="29" y="157"/>
                      </a:cxn>
                      <a:cxn ang="0">
                        <a:pos x="20" y="172"/>
                      </a:cxn>
                      <a:cxn ang="0">
                        <a:pos x="15" y="190"/>
                      </a:cxn>
                      <a:cxn ang="0">
                        <a:pos x="10" y="206"/>
                      </a:cxn>
                      <a:cxn ang="0">
                        <a:pos x="4" y="224"/>
                      </a:cxn>
                      <a:cxn ang="0">
                        <a:pos x="2" y="244"/>
                      </a:cxn>
                      <a:cxn ang="0">
                        <a:pos x="0" y="263"/>
                      </a:cxn>
                      <a:cxn ang="0">
                        <a:pos x="0" y="263"/>
                      </a:cxn>
                      <a:cxn ang="0">
                        <a:pos x="2" y="266"/>
                      </a:cxn>
                      <a:cxn ang="0">
                        <a:pos x="4" y="266"/>
                      </a:cxn>
                      <a:cxn ang="0">
                        <a:pos x="64" y="266"/>
                      </a:cxn>
                      <a:cxn ang="0">
                        <a:pos x="64" y="266"/>
                      </a:cxn>
                      <a:cxn ang="0">
                        <a:pos x="66" y="266"/>
                      </a:cxn>
                      <a:cxn ang="0">
                        <a:pos x="66" y="266"/>
                      </a:cxn>
                      <a:cxn ang="0">
                        <a:pos x="66" y="263"/>
                      </a:cxn>
                      <a:cxn ang="0">
                        <a:pos x="66" y="263"/>
                      </a:cxn>
                      <a:cxn ang="0">
                        <a:pos x="68" y="250"/>
                      </a:cxn>
                      <a:cxn ang="0">
                        <a:pos x="69" y="237"/>
                      </a:cxn>
                      <a:cxn ang="0">
                        <a:pos x="71" y="223"/>
                      </a:cxn>
                      <a:cxn ang="0">
                        <a:pos x="77" y="212"/>
                      </a:cxn>
                      <a:cxn ang="0">
                        <a:pos x="80" y="199"/>
                      </a:cxn>
                      <a:cxn ang="0">
                        <a:pos x="87" y="188"/>
                      </a:cxn>
                      <a:cxn ang="0">
                        <a:pos x="102" y="166"/>
                      </a:cxn>
                      <a:cxn ang="0">
                        <a:pos x="102" y="166"/>
                      </a:cxn>
                      <a:cxn ang="0">
                        <a:pos x="113" y="154"/>
                      </a:cxn>
                      <a:cxn ang="0">
                        <a:pos x="126" y="145"/>
                      </a:cxn>
                      <a:cxn ang="0">
                        <a:pos x="138" y="134"/>
                      </a:cxn>
                      <a:cxn ang="0">
                        <a:pos x="153" y="127"/>
                      </a:cxn>
                      <a:cxn ang="0">
                        <a:pos x="153" y="127"/>
                      </a:cxn>
                      <a:cxn ang="0">
                        <a:pos x="167" y="121"/>
                      </a:cxn>
                      <a:cxn ang="0">
                        <a:pos x="184" y="116"/>
                      </a:cxn>
                      <a:cxn ang="0">
                        <a:pos x="198" y="114"/>
                      </a:cxn>
                      <a:cxn ang="0">
                        <a:pos x="216" y="112"/>
                      </a:cxn>
                      <a:cxn ang="0">
                        <a:pos x="216" y="161"/>
                      </a:cxn>
                      <a:cxn ang="0">
                        <a:pos x="216" y="161"/>
                      </a:cxn>
                      <a:cxn ang="0">
                        <a:pos x="218" y="165"/>
                      </a:cxn>
                      <a:cxn ang="0">
                        <a:pos x="218" y="165"/>
                      </a:cxn>
                      <a:cxn ang="0">
                        <a:pos x="220" y="165"/>
                      </a:cxn>
                      <a:cxn ang="0">
                        <a:pos x="300" y="85"/>
                      </a:cxn>
                      <a:cxn ang="0">
                        <a:pos x="300" y="85"/>
                      </a:cxn>
                      <a:cxn ang="0">
                        <a:pos x="301" y="83"/>
                      </a:cxn>
                      <a:cxn ang="0">
                        <a:pos x="300" y="79"/>
                      </a:cxn>
                      <a:cxn ang="0">
                        <a:pos x="300" y="79"/>
                      </a:cxn>
                    </a:cxnLst>
                    <a:rect l="0" t="0" r="r" b="b"/>
                    <a:pathLst>
                      <a:path w="301" h="266">
                        <a:moveTo>
                          <a:pt x="300" y="79"/>
                        </a:moveTo>
                        <a:lnTo>
                          <a:pt x="220" y="1"/>
                        </a:lnTo>
                        <a:lnTo>
                          <a:pt x="220" y="1"/>
                        </a:lnTo>
                        <a:lnTo>
                          <a:pt x="218" y="0"/>
                        </a:lnTo>
                        <a:lnTo>
                          <a:pt x="218" y="0"/>
                        </a:lnTo>
                        <a:lnTo>
                          <a:pt x="216" y="3"/>
                        </a:lnTo>
                        <a:lnTo>
                          <a:pt x="216" y="47"/>
                        </a:lnTo>
                        <a:lnTo>
                          <a:pt x="216" y="47"/>
                        </a:lnTo>
                        <a:lnTo>
                          <a:pt x="200" y="49"/>
                        </a:lnTo>
                        <a:lnTo>
                          <a:pt x="185" y="50"/>
                        </a:lnTo>
                        <a:lnTo>
                          <a:pt x="155" y="56"/>
                        </a:lnTo>
                        <a:lnTo>
                          <a:pt x="127" y="67"/>
                        </a:lnTo>
                        <a:lnTo>
                          <a:pt x="102" y="81"/>
                        </a:lnTo>
                        <a:lnTo>
                          <a:pt x="102" y="81"/>
                        </a:lnTo>
                        <a:lnTo>
                          <a:pt x="87" y="90"/>
                        </a:lnTo>
                        <a:lnTo>
                          <a:pt x="75" y="101"/>
                        </a:lnTo>
                        <a:lnTo>
                          <a:pt x="62" y="114"/>
                        </a:lnTo>
                        <a:lnTo>
                          <a:pt x="49" y="127"/>
                        </a:lnTo>
                        <a:lnTo>
                          <a:pt x="49" y="127"/>
                        </a:lnTo>
                        <a:lnTo>
                          <a:pt x="39" y="141"/>
                        </a:lnTo>
                        <a:lnTo>
                          <a:pt x="29" y="157"/>
                        </a:lnTo>
                        <a:lnTo>
                          <a:pt x="20" y="172"/>
                        </a:lnTo>
                        <a:lnTo>
                          <a:pt x="15" y="190"/>
                        </a:lnTo>
                        <a:lnTo>
                          <a:pt x="10" y="206"/>
                        </a:lnTo>
                        <a:lnTo>
                          <a:pt x="4" y="224"/>
                        </a:lnTo>
                        <a:lnTo>
                          <a:pt x="2" y="244"/>
                        </a:lnTo>
                        <a:lnTo>
                          <a:pt x="0" y="263"/>
                        </a:lnTo>
                        <a:lnTo>
                          <a:pt x="0" y="263"/>
                        </a:lnTo>
                        <a:lnTo>
                          <a:pt x="2" y="266"/>
                        </a:lnTo>
                        <a:lnTo>
                          <a:pt x="4" y="266"/>
                        </a:lnTo>
                        <a:lnTo>
                          <a:pt x="64" y="266"/>
                        </a:lnTo>
                        <a:lnTo>
                          <a:pt x="64" y="266"/>
                        </a:lnTo>
                        <a:lnTo>
                          <a:pt x="66" y="266"/>
                        </a:lnTo>
                        <a:lnTo>
                          <a:pt x="66" y="266"/>
                        </a:lnTo>
                        <a:lnTo>
                          <a:pt x="66" y="263"/>
                        </a:lnTo>
                        <a:lnTo>
                          <a:pt x="66" y="263"/>
                        </a:lnTo>
                        <a:lnTo>
                          <a:pt x="68" y="250"/>
                        </a:lnTo>
                        <a:lnTo>
                          <a:pt x="69" y="237"/>
                        </a:lnTo>
                        <a:lnTo>
                          <a:pt x="71" y="223"/>
                        </a:lnTo>
                        <a:lnTo>
                          <a:pt x="77" y="212"/>
                        </a:lnTo>
                        <a:lnTo>
                          <a:pt x="80" y="199"/>
                        </a:lnTo>
                        <a:lnTo>
                          <a:pt x="87" y="188"/>
                        </a:lnTo>
                        <a:lnTo>
                          <a:pt x="102" y="166"/>
                        </a:lnTo>
                        <a:lnTo>
                          <a:pt x="102" y="166"/>
                        </a:lnTo>
                        <a:lnTo>
                          <a:pt x="113" y="154"/>
                        </a:lnTo>
                        <a:lnTo>
                          <a:pt x="126" y="145"/>
                        </a:lnTo>
                        <a:lnTo>
                          <a:pt x="138" y="134"/>
                        </a:lnTo>
                        <a:lnTo>
                          <a:pt x="153" y="127"/>
                        </a:lnTo>
                        <a:lnTo>
                          <a:pt x="153" y="127"/>
                        </a:lnTo>
                        <a:lnTo>
                          <a:pt x="167" y="121"/>
                        </a:lnTo>
                        <a:lnTo>
                          <a:pt x="184" y="116"/>
                        </a:lnTo>
                        <a:lnTo>
                          <a:pt x="198" y="114"/>
                        </a:lnTo>
                        <a:lnTo>
                          <a:pt x="216" y="112"/>
                        </a:lnTo>
                        <a:lnTo>
                          <a:pt x="216" y="161"/>
                        </a:lnTo>
                        <a:lnTo>
                          <a:pt x="216" y="161"/>
                        </a:lnTo>
                        <a:lnTo>
                          <a:pt x="218" y="165"/>
                        </a:lnTo>
                        <a:lnTo>
                          <a:pt x="218" y="165"/>
                        </a:lnTo>
                        <a:lnTo>
                          <a:pt x="220" y="165"/>
                        </a:lnTo>
                        <a:lnTo>
                          <a:pt x="300" y="85"/>
                        </a:lnTo>
                        <a:lnTo>
                          <a:pt x="300" y="85"/>
                        </a:lnTo>
                        <a:lnTo>
                          <a:pt x="301" y="83"/>
                        </a:lnTo>
                        <a:lnTo>
                          <a:pt x="300" y="79"/>
                        </a:lnTo>
                        <a:lnTo>
                          <a:pt x="300" y="7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17" name="Rectangle 52"/>
              <p:cNvSpPr/>
              <p:nvPr/>
            </p:nvSpPr>
            <p:spPr>
              <a:xfrm>
                <a:off x="4536331" y="1550275"/>
                <a:ext cx="2217274" cy="8679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altLang="zh-TW" sz="1400" dirty="0" smtClean="0">
                    <a:solidFill>
                      <a:schemeClr val="tx1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+mn-lt"/>
                  </a:rPr>
                  <a:t>112</a:t>
                </a:r>
                <a:r>
                  <a:rPr lang="zh-TW" altLang="en-US" sz="1400" dirty="0" smtClean="0">
                    <a:solidFill>
                      <a:schemeClr val="tx1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+mn-lt"/>
                  </a:rPr>
                  <a:t>學年</a:t>
                </a:r>
                <a:r>
                  <a:rPr lang="zh-TW" altLang="en-US" sz="1400" dirty="0">
                    <a:solidFill>
                      <a:schemeClr val="tx1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+mn-lt"/>
                  </a:rPr>
                  <a:t>新增</a:t>
                </a:r>
                <a:r>
                  <a:rPr lang="zh-TW" altLang="en-US" sz="1400" dirty="0" smtClean="0">
                    <a:solidFill>
                      <a:schemeClr val="tx1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+mn-lt"/>
                  </a:rPr>
                  <a:t>好友</a:t>
                </a:r>
                <a:r>
                  <a:rPr lang="en-US" altLang="zh-TW" sz="14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+mn-lt"/>
                  </a:rPr>
                  <a:t>755</a:t>
                </a:r>
                <a:r>
                  <a:rPr lang="zh-TW" altLang="en-US" sz="1400" dirty="0" smtClean="0">
                    <a:solidFill>
                      <a:schemeClr val="tx1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+mn-lt"/>
                  </a:rPr>
                  <a:t>人</a:t>
                </a:r>
                <a:endParaRPr lang="en-US" altLang="zh-TW" sz="1400" dirty="0" smtClean="0">
                  <a:solidFill>
                    <a:schemeClr val="tx1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+mn-lt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zh-TW" altLang="en-US" sz="1400" dirty="0" smtClean="0">
                    <a:solidFill>
                      <a:schemeClr val="tx1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+mn-lt"/>
                  </a:rPr>
                  <a:t>累計</a:t>
                </a:r>
                <a:r>
                  <a:rPr lang="zh-TW" altLang="en-US" sz="1400" dirty="0">
                    <a:solidFill>
                      <a:schemeClr val="tx1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+mn-lt"/>
                  </a:rPr>
                  <a:t>好友人數</a:t>
                </a:r>
                <a:r>
                  <a:rPr lang="zh-TW" altLang="en-US" sz="1400" dirty="0" smtClean="0">
                    <a:solidFill>
                      <a:schemeClr val="tx1">
                        <a:lumMod val="7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+mn-lt"/>
                  </a:rPr>
                  <a:t>達</a:t>
                </a:r>
                <a:r>
                  <a:rPr lang="en-US" altLang="zh-TW" sz="1400" dirty="0" smtClean="0">
                    <a:solidFill>
                      <a:schemeClr val="tx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9256</a:t>
                </a:r>
                <a:r>
                  <a:rPr lang="zh-TW" altLang="en-US" sz="1400" dirty="0" smtClean="0">
                    <a:solidFill>
                      <a:schemeClr val="tx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人</a:t>
                </a:r>
                <a:r>
                  <a:rPr lang="zh-TW" altLang="en-US" sz="1400" dirty="0">
                    <a:solidFill>
                      <a:schemeClr val="tx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↑</a:t>
                </a:r>
                <a:endParaRPr lang="en-US" altLang="zh-TW" sz="1400" dirty="0">
                  <a:solidFill>
                    <a:schemeClr val="tx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just">
                  <a:lnSpc>
                    <a:spcPct val="120000"/>
                  </a:lnSpc>
                </a:pPr>
                <a:r>
                  <a:rPr lang="zh-TW" altLang="en-US" sz="1400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有效</a:t>
                </a:r>
                <a:r>
                  <a:rPr lang="zh-TW" altLang="en-US" sz="14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好友</a:t>
                </a:r>
                <a:r>
                  <a:rPr lang="en-US" altLang="zh-TW" sz="14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5062</a:t>
                </a:r>
                <a:r>
                  <a:rPr lang="zh-TW" altLang="en-US" sz="1400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人</a:t>
                </a:r>
                <a:endParaRPr lang="en-US" altLang="zh-TW" sz="1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40" name="圖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76" y="1913770"/>
            <a:ext cx="2388443" cy="4934533"/>
          </a:xfrm>
          <a:prstGeom prst="roundRect">
            <a:avLst>
              <a:gd name="adj" fmla="val 10628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486" y="1905748"/>
            <a:ext cx="2391365" cy="4934533"/>
          </a:xfrm>
          <a:prstGeom prst="roundRect">
            <a:avLst>
              <a:gd name="adj" fmla="val 7053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488" y="1913769"/>
            <a:ext cx="2524502" cy="4926512"/>
          </a:xfrm>
          <a:prstGeom prst="roundRect">
            <a:avLst>
              <a:gd name="adj" fmla="val 528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2262" y="1861336"/>
            <a:ext cx="2299737" cy="5004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39996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2548" y="173560"/>
            <a:ext cx="11811786" cy="668444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11"/>
          <p:cNvSpPr txBox="1">
            <a:spLocks noGrp="1"/>
          </p:cNvSpPr>
          <p:nvPr>
            <p:ph type="title"/>
          </p:nvPr>
        </p:nvSpPr>
        <p:spPr>
          <a:xfrm>
            <a:off x="201268" y="31335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線上服務</a:t>
            </a:r>
            <a:r>
              <a:rPr lang="en-US" altLang="zh-TW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LINE  </a:t>
            </a:r>
            <a:r>
              <a:rPr lang="zh-TW" altLang="en-US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自動回應 人工智慧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56" y="1694428"/>
            <a:ext cx="11036867" cy="5092962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472056" y="2141456"/>
            <a:ext cx="8211602" cy="498049"/>
            <a:chOff x="472056" y="2141456"/>
            <a:chExt cx="8211602" cy="498049"/>
          </a:xfrm>
        </p:grpSpPr>
        <p:sp>
          <p:nvSpPr>
            <p:cNvPr id="6" name="圓角矩形 5"/>
            <p:cNvSpPr/>
            <p:nvPr/>
          </p:nvSpPr>
          <p:spPr>
            <a:xfrm>
              <a:off x="472056" y="2243579"/>
              <a:ext cx="1271903" cy="39592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圓角矩形 40"/>
            <p:cNvSpPr/>
            <p:nvPr/>
          </p:nvSpPr>
          <p:spPr>
            <a:xfrm>
              <a:off x="7411755" y="2141456"/>
              <a:ext cx="1271903" cy="39592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6156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2548" y="173560"/>
            <a:ext cx="11811786" cy="668444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11"/>
          <p:cNvSpPr txBox="1">
            <a:spLocks noGrp="1"/>
          </p:cNvSpPr>
          <p:nvPr>
            <p:ph type="title"/>
          </p:nvPr>
        </p:nvSpPr>
        <p:spPr>
          <a:xfrm>
            <a:off x="122548" y="173560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線上服務</a:t>
            </a:r>
            <a:r>
              <a:rPr lang="en-US" altLang="zh-TW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LINE</a:t>
            </a:r>
            <a:r>
              <a:rPr lang="zh-TW" altLang="en-US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  先人工再智慧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7" y="1093368"/>
            <a:ext cx="10393860" cy="5718655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716438" y="2016698"/>
            <a:ext cx="10294069" cy="4714040"/>
            <a:chOff x="716438" y="2016698"/>
            <a:chExt cx="10294069" cy="4714040"/>
          </a:xfrm>
        </p:grpSpPr>
        <p:sp>
          <p:nvSpPr>
            <p:cNvPr id="6" name="圓角矩形 5"/>
            <p:cNvSpPr/>
            <p:nvPr/>
          </p:nvSpPr>
          <p:spPr>
            <a:xfrm>
              <a:off x="716438" y="2535810"/>
              <a:ext cx="6777872" cy="290345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7594101" y="2016698"/>
              <a:ext cx="3416406" cy="471404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1698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2548" y="173560"/>
            <a:ext cx="11811786" cy="668444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11"/>
          <p:cNvSpPr txBox="1">
            <a:spLocks noGrp="1"/>
          </p:cNvSpPr>
          <p:nvPr>
            <p:ph type="title"/>
          </p:nvPr>
        </p:nvSpPr>
        <p:spPr>
          <a:xfrm>
            <a:off x="122548" y="173560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線上服務</a:t>
            </a:r>
            <a:r>
              <a:rPr lang="en-US" altLang="zh-TW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LINE   </a:t>
            </a:r>
            <a:r>
              <a:rPr lang="zh-TW" altLang="en-US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自動回應  人工智慧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8" y="1270532"/>
            <a:ext cx="10942087" cy="5027954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2837468" y="2535810"/>
            <a:ext cx="8465270" cy="6504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197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2548" y="173560"/>
            <a:ext cx="11811786" cy="668444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28" y="1304752"/>
            <a:ext cx="11798906" cy="5473981"/>
          </a:xfrm>
          <a:prstGeom prst="rect">
            <a:avLst/>
          </a:prstGeom>
        </p:spPr>
      </p:pic>
      <p:sp>
        <p:nvSpPr>
          <p:cNvPr id="4" name="文本框 11"/>
          <p:cNvSpPr txBox="1">
            <a:spLocks noGrp="1"/>
          </p:cNvSpPr>
          <p:nvPr>
            <p:ph type="title"/>
          </p:nvPr>
        </p:nvSpPr>
        <p:spPr>
          <a:xfrm>
            <a:off x="135428" y="173559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線上服務</a:t>
            </a:r>
            <a:r>
              <a:rPr lang="en-US" altLang="zh-TW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LINE</a:t>
            </a:r>
            <a:r>
              <a:rPr lang="zh-TW" altLang="en-US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  先人工再智慧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2916886" y="2339599"/>
            <a:ext cx="8885473" cy="4439133"/>
            <a:chOff x="2916886" y="2339599"/>
            <a:chExt cx="8885473" cy="4439133"/>
          </a:xfrm>
        </p:grpSpPr>
        <p:grpSp>
          <p:nvGrpSpPr>
            <p:cNvPr id="6" name="群組 5"/>
            <p:cNvGrpSpPr/>
            <p:nvPr/>
          </p:nvGrpSpPr>
          <p:grpSpPr>
            <a:xfrm>
              <a:off x="3660033" y="2339599"/>
              <a:ext cx="8142326" cy="4439133"/>
              <a:chOff x="7411755" y="439313"/>
              <a:chExt cx="8142326" cy="4439133"/>
            </a:xfrm>
          </p:grpSpPr>
          <p:sp>
            <p:nvSpPr>
              <p:cNvPr id="7" name="圓角矩形 6"/>
              <p:cNvSpPr/>
              <p:nvPr/>
            </p:nvSpPr>
            <p:spPr>
              <a:xfrm>
                <a:off x="12574485" y="439313"/>
                <a:ext cx="2979596" cy="4439133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圓角矩形 7"/>
              <p:cNvSpPr/>
              <p:nvPr/>
            </p:nvSpPr>
            <p:spPr>
              <a:xfrm>
                <a:off x="7411755" y="2141456"/>
                <a:ext cx="1271903" cy="395926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0" name="圓角矩形 9"/>
            <p:cNvSpPr/>
            <p:nvPr/>
          </p:nvSpPr>
          <p:spPr>
            <a:xfrm>
              <a:off x="2916886" y="5077941"/>
              <a:ext cx="4652838" cy="156795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4714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58198" y="238539"/>
            <a:ext cx="11110342" cy="640080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11"/>
          <p:cNvSpPr txBox="1">
            <a:spLocks noGrp="1"/>
          </p:cNvSpPr>
          <p:nvPr>
            <p:ph type="title"/>
          </p:nvPr>
        </p:nvSpPr>
        <p:spPr>
          <a:xfrm>
            <a:off x="629478" y="238539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線上服務 </a:t>
            </a:r>
            <a:r>
              <a:rPr lang="en-US" altLang="zh-TW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Facebook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104" y="1946376"/>
            <a:ext cx="10270348" cy="4692963"/>
          </a:xfrm>
          <a:prstGeom prst="rect">
            <a:avLst/>
          </a:prstGeom>
        </p:spPr>
      </p:pic>
      <p:sp>
        <p:nvSpPr>
          <p:cNvPr id="6" name="圓角矩形 5"/>
          <p:cNvSpPr/>
          <p:nvPr/>
        </p:nvSpPr>
        <p:spPr>
          <a:xfrm>
            <a:off x="3691311" y="5212869"/>
            <a:ext cx="5462115" cy="14264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本框 15"/>
          <p:cNvSpPr txBox="1"/>
          <p:nvPr/>
        </p:nvSpPr>
        <p:spPr>
          <a:xfrm>
            <a:off x="5733393" y="654037"/>
            <a:ext cx="45229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留言線上互動分享</a:t>
            </a:r>
            <a:endParaRPr lang="en-US" altLang="zh-TW" sz="2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不</a:t>
            </a:r>
            <a:r>
              <a:rPr lang="zh-TW" altLang="en-US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受時空</a:t>
            </a:r>
            <a:r>
              <a:rPr lang="zh-TW" altLang="en-US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限制</a:t>
            </a:r>
            <a:endParaRPr lang="en-US" altLang="zh-TW" sz="2000" b="1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零廣告預算</a:t>
            </a:r>
            <a:endParaRPr lang="en-US" altLang="zh-TW" sz="20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159300" y="1310325"/>
            <a:ext cx="3610663" cy="366667"/>
            <a:chOff x="6845782" y="289739"/>
            <a:chExt cx="4223945" cy="477078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3"/>
            <a:srcRect l="27281" t="12254" r="10857" b="26683"/>
            <a:stretch/>
          </p:blipFill>
          <p:spPr>
            <a:xfrm>
              <a:off x="6845782" y="289739"/>
              <a:ext cx="506897" cy="477078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7486" y="348166"/>
              <a:ext cx="3602241" cy="3590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784129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-150351" y="406400"/>
            <a:ext cx="11590511" cy="6451600"/>
            <a:chOff x="-150351" y="406400"/>
            <a:chExt cx="11590511" cy="6451600"/>
          </a:xfrm>
        </p:grpSpPr>
        <p:sp>
          <p:nvSpPr>
            <p:cNvPr id="2" name="矩形 1"/>
            <p:cNvSpPr/>
            <p:nvPr/>
          </p:nvSpPr>
          <p:spPr>
            <a:xfrm>
              <a:off x="772160" y="406400"/>
              <a:ext cx="10668000" cy="6014720"/>
            </a:xfrm>
            <a:prstGeom prst="rect">
              <a:avLst/>
            </a:prstGeom>
            <a:solidFill>
              <a:srgbClr val="FAF8F4"/>
            </a:solidFill>
            <a:ln>
              <a:noFill/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351" y="3555206"/>
              <a:ext cx="2992838" cy="3302794"/>
            </a:xfrm>
            <a:prstGeom prst="rect">
              <a:avLst/>
            </a:prstGeom>
          </p:spPr>
        </p:pic>
      </p:grpSp>
      <p:sp>
        <p:nvSpPr>
          <p:cNvPr id="3" name="TextBox 153"/>
          <p:cNvSpPr txBox="1"/>
          <p:nvPr/>
        </p:nvSpPr>
        <p:spPr>
          <a:xfrm>
            <a:off x="3489339" y="1138318"/>
            <a:ext cx="5038435" cy="919350"/>
          </a:xfrm>
          <a:prstGeom prst="rect">
            <a:avLst/>
          </a:prstGeom>
          <a:noFill/>
        </p:spPr>
        <p:txBody>
          <a:bodyPr wrap="square" lIns="96392" tIns="48195" rIns="96392" bIns="48195" rtlCol="0">
            <a:normAutofit/>
          </a:bodyPr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5400" b="1" dirty="0" smtClean="0">
                <a:solidFill>
                  <a:srgbClr val="84C89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我推的那些方式</a:t>
            </a:r>
            <a:endParaRPr lang="en-US" altLang="zh-CN" sz="4800" b="1" dirty="0" smtClean="0">
              <a:solidFill>
                <a:srgbClr val="84C89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11957" y="1036631"/>
            <a:ext cx="5221274" cy="1149944"/>
          </a:xfrm>
          <a:prstGeom prst="rect">
            <a:avLst/>
          </a:prstGeom>
          <a:noFill/>
          <a:ln w="9525" cap="flat" cmpd="sng" algn="ctr">
            <a:solidFill>
              <a:srgbClr val="84C89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736076" y="3385971"/>
            <a:ext cx="7523376" cy="0"/>
          </a:xfrm>
          <a:prstGeom prst="line">
            <a:avLst/>
          </a:prstGeom>
          <a:noFill/>
          <a:ln w="28575" cap="flat" cmpd="sng" algn="ctr">
            <a:solidFill>
              <a:srgbClr val="84C89D"/>
            </a:solidFill>
            <a:prstDash val="solid"/>
            <a:miter lim="800000"/>
          </a:ln>
          <a:effectLst/>
        </p:spPr>
      </p:cxnSp>
      <p:sp>
        <p:nvSpPr>
          <p:cNvPr id="6" name="矩形 5"/>
          <p:cNvSpPr/>
          <p:nvPr/>
        </p:nvSpPr>
        <p:spPr>
          <a:xfrm rot="2700000">
            <a:off x="3385082" y="2931153"/>
            <a:ext cx="909635" cy="909635"/>
          </a:xfrm>
          <a:prstGeom prst="rect">
            <a:avLst/>
          </a:prstGeom>
          <a:solidFill>
            <a:srgbClr val="58B479"/>
          </a:solidFill>
          <a:ln w="12700" cap="flat" cmpd="sng" algn="ctr">
            <a:solidFill>
              <a:srgbClr val="84C89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7" name="文本框 27"/>
          <p:cNvSpPr txBox="1"/>
          <p:nvPr/>
        </p:nvSpPr>
        <p:spPr>
          <a:xfrm>
            <a:off x="3489339" y="3062803"/>
            <a:ext cx="701119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zh-TW" sz="3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ource Han Sans TC"/>
                <a:ea typeface="Source Han Sans TC"/>
                <a:cs typeface="+mn-ea"/>
                <a:sym typeface="+mn-lt"/>
              </a:rPr>
              <a:t>01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gency FB" panose="020B0503020202020204" pitchFamily="34" charset="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2700000">
            <a:off x="5118165" y="2931154"/>
            <a:ext cx="909635" cy="909635"/>
          </a:xfrm>
          <a:prstGeom prst="rect">
            <a:avLst/>
          </a:prstGeom>
          <a:solidFill>
            <a:srgbClr val="58B479"/>
          </a:solidFill>
          <a:ln w="12700" cap="flat" cmpd="sng" algn="ctr">
            <a:solidFill>
              <a:srgbClr val="84C89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9" name="文本框 29"/>
          <p:cNvSpPr txBox="1"/>
          <p:nvPr/>
        </p:nvSpPr>
        <p:spPr>
          <a:xfrm>
            <a:off x="5222422" y="3062804"/>
            <a:ext cx="701119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zh-TW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ource Han Sans TC"/>
                <a:ea typeface="Source Han Sans TC"/>
                <a:cs typeface="+mn-ea"/>
                <a:sym typeface="+mn-lt"/>
              </a:rPr>
              <a:t>02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gency FB" panose="020B0503020202020204" pitchFamily="34" charset="0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 rot="2700000">
            <a:off x="6842223" y="2931154"/>
            <a:ext cx="909635" cy="909635"/>
          </a:xfrm>
          <a:prstGeom prst="rect">
            <a:avLst/>
          </a:prstGeom>
          <a:solidFill>
            <a:srgbClr val="58B479"/>
          </a:solidFill>
          <a:ln w="12700" cap="flat" cmpd="sng" algn="ctr">
            <a:solidFill>
              <a:srgbClr val="84C89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1" name="文本框 31"/>
          <p:cNvSpPr txBox="1"/>
          <p:nvPr/>
        </p:nvSpPr>
        <p:spPr>
          <a:xfrm>
            <a:off x="6946480" y="3062803"/>
            <a:ext cx="701119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zh-TW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ource Han Sans TC"/>
                <a:ea typeface="Source Han Sans TC"/>
                <a:cs typeface="+mn-ea"/>
                <a:sym typeface="+mn-lt"/>
              </a:rPr>
              <a:t>03</a:t>
            </a:r>
            <a:endParaRPr kumimoji="0" lang="zh-CN" alt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gency FB" panose="020B0503020202020204" pitchFamily="34" charset="0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 rot="2700000">
            <a:off x="8575307" y="2931155"/>
            <a:ext cx="909635" cy="909635"/>
          </a:xfrm>
          <a:prstGeom prst="rect">
            <a:avLst/>
          </a:prstGeom>
          <a:solidFill>
            <a:srgbClr val="58B479"/>
          </a:solidFill>
          <a:ln w="12700" cap="flat" cmpd="sng" algn="ctr">
            <a:solidFill>
              <a:srgbClr val="84C89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3" name="文本框 33"/>
          <p:cNvSpPr txBox="1"/>
          <p:nvPr/>
        </p:nvSpPr>
        <p:spPr>
          <a:xfrm>
            <a:off x="8679564" y="3062804"/>
            <a:ext cx="701119" cy="64633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TW" altLang="zh-TW" sz="36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ource Han Sans TC"/>
                <a:ea typeface="Source Han Sans TC"/>
                <a:cs typeface="+mn-ea"/>
                <a:sym typeface="+mn-lt"/>
              </a:rPr>
              <a:t>04</a:t>
            </a:r>
            <a:endParaRPr kumimoji="0" lang="zh-CN" altLang="en-US" sz="3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gency FB" panose="020B0503020202020204" pitchFamily="34" charset="0"/>
              <a:cs typeface="+mn-ea"/>
              <a:sym typeface="+mn-lt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2979014" y="4301451"/>
            <a:ext cx="1633244" cy="8646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lvl="1" algn="ctr"/>
            <a:r>
              <a:rPr lang="zh-TW" altLang="en-US" sz="24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愛上圖書館</a:t>
            </a:r>
            <a:endParaRPr lang="en-US" altLang="zh-TW" sz="2400" b="1" dirty="0" smtClean="0">
              <a:solidFill>
                <a:srgbClr val="58B47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0" lvl="1" algn="ctr"/>
            <a:r>
              <a:rPr lang="zh-TW" altLang="en-US" sz="24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空間改造</a:t>
            </a:r>
            <a:endParaRPr lang="en-US" altLang="zh-CN" sz="2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4852498" y="4314532"/>
            <a:ext cx="1416101" cy="91404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lvl="1" algn="ctr"/>
            <a:r>
              <a:rPr lang="zh-TW" altLang="en-US" sz="24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線上服務</a:t>
            </a:r>
            <a:endParaRPr lang="en-US" altLang="zh-TW" sz="2400" b="1" dirty="0" smtClean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  <a:p>
            <a:pPr marL="0" lvl="1" algn="ctr"/>
            <a:r>
              <a:rPr lang="zh-TW" altLang="en-US" sz="24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揪甘心</a:t>
            </a:r>
            <a:endParaRPr lang="en-US" altLang="zh-CN" sz="2400" b="1" dirty="0">
              <a:solidFill>
                <a:srgbClr val="58B47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8325479" y="4301450"/>
            <a:ext cx="1656341" cy="879354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lvl="1" algn="ctr"/>
            <a:r>
              <a:rPr lang="zh-TW" altLang="en-US" sz="24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我推</a:t>
            </a:r>
            <a:r>
              <a:rPr lang="zh-TW" altLang="en-US" sz="24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的還有</a:t>
            </a:r>
            <a:endParaRPr lang="en-US" altLang="zh-TW" sz="2400" b="1" dirty="0" smtClean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+mn-lt"/>
            </a:endParaRPr>
          </a:p>
          <a:p>
            <a:pPr marL="0" lvl="1" algn="ctr"/>
            <a:r>
              <a:rPr lang="zh-TW" altLang="en-US" sz="2400" b="1" dirty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這些那些</a:t>
            </a:r>
            <a:endParaRPr lang="en-US" altLang="zh-CN" sz="2400" b="1" dirty="0">
              <a:solidFill>
                <a:srgbClr val="58B47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20" name="TextBox 11"/>
          <p:cNvSpPr txBox="1"/>
          <p:nvPr/>
        </p:nvSpPr>
        <p:spPr>
          <a:xfrm>
            <a:off x="6480417" y="4301450"/>
            <a:ext cx="1633244" cy="8646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lvl="1" algn="ctr"/>
            <a:r>
              <a:rPr lang="zh-TW" altLang="en-US" sz="24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獎不完</a:t>
            </a:r>
            <a:endParaRPr lang="en-US" altLang="zh-TW" sz="2400" b="1" dirty="0" smtClean="0">
              <a:solidFill>
                <a:srgbClr val="58B47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0" lvl="1" algn="ctr"/>
            <a:r>
              <a:rPr lang="zh-TW" altLang="en-US" sz="24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推廣活動</a:t>
            </a:r>
            <a:endParaRPr lang="en-US" altLang="zh-CN" sz="24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49" y="406400"/>
            <a:ext cx="3671136" cy="206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53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59027" y="0"/>
            <a:ext cx="11797748" cy="685800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1"/>
          <p:cNvSpPr txBox="1">
            <a:spLocks/>
          </p:cNvSpPr>
          <p:nvPr/>
        </p:nvSpPr>
        <p:spPr>
          <a:xfrm>
            <a:off x="387626" y="0"/>
            <a:ext cx="10921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線上服務 </a:t>
            </a:r>
            <a:r>
              <a:rPr lang="en-US" altLang="zh-TW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Facebook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 </a:t>
            </a:r>
            <a:r>
              <a:rPr lang="en-US" altLang="zh-TW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#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圖書館大小事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4484"/>
          <a:stretch/>
        </p:blipFill>
        <p:spPr>
          <a:xfrm>
            <a:off x="318052" y="923330"/>
            <a:ext cx="10338004" cy="4304653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1119026" y="1846660"/>
            <a:ext cx="10648906" cy="4851382"/>
            <a:chOff x="1119026" y="1846660"/>
            <a:chExt cx="10648906" cy="4851382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3"/>
            <a:srcRect l="544"/>
            <a:stretch/>
          </p:blipFill>
          <p:spPr>
            <a:xfrm>
              <a:off x="1119026" y="1846660"/>
              <a:ext cx="10648906" cy="4851382"/>
            </a:xfrm>
            <a:prstGeom prst="rect">
              <a:avLst/>
            </a:prstGeom>
          </p:spPr>
        </p:pic>
        <p:sp>
          <p:nvSpPr>
            <p:cNvPr id="6" name="圓角矩形 5"/>
            <p:cNvSpPr/>
            <p:nvPr/>
          </p:nvSpPr>
          <p:spPr>
            <a:xfrm>
              <a:off x="9253330" y="5247318"/>
              <a:ext cx="2494722" cy="903995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8662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werwre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31" name="文本框 11"/>
          <p:cNvSpPr txBox="1">
            <a:spLocks/>
          </p:cNvSpPr>
          <p:nvPr/>
        </p:nvSpPr>
        <p:spPr>
          <a:xfrm>
            <a:off x="0" y="0"/>
            <a:ext cx="1015663" cy="6851482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vert="eaVert"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線上服務 </a:t>
            </a:r>
            <a:r>
              <a:rPr lang="en-US" altLang="zh-TW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Facebook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1176289" y="6518"/>
            <a:ext cx="3558795" cy="7030704"/>
            <a:chOff x="5972936" y="558727"/>
            <a:chExt cx="3632524" cy="7209813"/>
          </a:xfrm>
        </p:grpSpPr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2936" y="558727"/>
              <a:ext cx="3618431" cy="3129319"/>
            </a:xfrm>
            <a:prstGeom prst="rect">
              <a:avLst/>
            </a:prstGeom>
          </p:spPr>
        </p:pic>
        <p:pic>
          <p:nvPicPr>
            <p:cNvPr id="42" name="圖片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2574" y="3688046"/>
              <a:ext cx="3612886" cy="4080494"/>
            </a:xfrm>
            <a:prstGeom prst="rect">
              <a:avLst/>
            </a:prstGeom>
          </p:spPr>
        </p:pic>
      </p:grpSp>
      <p:grpSp>
        <p:nvGrpSpPr>
          <p:cNvPr id="30" name="群組 29"/>
          <p:cNvGrpSpPr/>
          <p:nvPr/>
        </p:nvGrpSpPr>
        <p:grpSpPr>
          <a:xfrm>
            <a:off x="4885369" y="0"/>
            <a:ext cx="3486345" cy="7016939"/>
            <a:chOff x="5483856" y="0"/>
            <a:chExt cx="3671533" cy="7507296"/>
          </a:xfrm>
        </p:grpSpPr>
        <p:grpSp>
          <p:nvGrpSpPr>
            <p:cNvPr id="22" name="群組 21"/>
            <p:cNvGrpSpPr/>
            <p:nvPr/>
          </p:nvGrpSpPr>
          <p:grpSpPr>
            <a:xfrm>
              <a:off x="5489662" y="0"/>
              <a:ext cx="3665727" cy="6251649"/>
              <a:chOff x="5848984" y="727104"/>
              <a:chExt cx="3665727" cy="6251649"/>
            </a:xfrm>
          </p:grpSpPr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48984" y="727104"/>
                <a:ext cx="3657383" cy="3199575"/>
              </a:xfrm>
              <a:prstGeom prst="rect">
                <a:avLst/>
              </a:prstGeom>
            </p:spPr>
          </p:pic>
          <p:pic>
            <p:nvPicPr>
              <p:cNvPr id="20" name="圖片 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48984" y="3880045"/>
                <a:ext cx="3665727" cy="3098708"/>
              </a:xfrm>
              <a:prstGeom prst="rect">
                <a:avLst/>
              </a:prstGeom>
            </p:spPr>
          </p:pic>
        </p:grpSp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83856" y="6222299"/>
              <a:ext cx="3665727" cy="1284997"/>
            </a:xfrm>
            <a:prstGeom prst="rect">
              <a:avLst/>
            </a:prstGeom>
          </p:spPr>
        </p:pic>
      </p:grpSp>
      <p:grpSp>
        <p:nvGrpSpPr>
          <p:cNvPr id="18" name="群組 17"/>
          <p:cNvGrpSpPr/>
          <p:nvPr/>
        </p:nvGrpSpPr>
        <p:grpSpPr>
          <a:xfrm>
            <a:off x="8546763" y="6518"/>
            <a:ext cx="3683187" cy="6460270"/>
            <a:chOff x="2867734" y="-846799"/>
            <a:chExt cx="3507084" cy="6460270"/>
          </a:xfrm>
        </p:grpSpPr>
        <p:grpSp>
          <p:nvGrpSpPr>
            <p:cNvPr id="11" name="群組 10"/>
            <p:cNvGrpSpPr/>
            <p:nvPr/>
          </p:nvGrpSpPr>
          <p:grpSpPr>
            <a:xfrm>
              <a:off x="2867734" y="-846799"/>
              <a:ext cx="3496651" cy="6019701"/>
              <a:chOff x="2500985" y="18588"/>
              <a:chExt cx="4771446" cy="7913652"/>
            </a:xfrm>
          </p:grpSpPr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00985" y="18588"/>
                <a:ext cx="4761064" cy="3965361"/>
              </a:xfrm>
              <a:prstGeom prst="rect">
                <a:avLst/>
              </a:prstGeom>
            </p:spPr>
          </p:pic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15222" y="3983948"/>
                <a:ext cx="4757209" cy="3948292"/>
              </a:xfrm>
              <a:prstGeom prst="rect">
                <a:avLst/>
              </a:prstGeom>
            </p:spPr>
          </p:pic>
        </p:grpSp>
        <p:pic>
          <p:nvPicPr>
            <p:cNvPr id="14" name="圖片 13"/>
            <p:cNvPicPr>
              <a:picLocks noChangeAspect="1"/>
            </p:cNvPicPr>
            <p:nvPr/>
          </p:nvPicPr>
          <p:blipFill rotWithShape="1">
            <a:blip r:embed="rId11"/>
            <a:srcRect b="75005"/>
            <a:stretch/>
          </p:blipFill>
          <p:spPr>
            <a:xfrm>
              <a:off x="2881875" y="5136041"/>
              <a:ext cx="3492943" cy="477430"/>
            </a:xfrm>
            <a:prstGeom prst="rect">
              <a:avLst/>
            </a:prstGeom>
          </p:spPr>
        </p:pic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3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werwre"/>
          <p:cNvPicPr>
            <a:picLocks noChangeAspect="1"/>
          </p:cNvPicPr>
          <p:nvPr/>
        </p:nvPicPr>
        <p:blipFill>
          <a:blip r:embed="rId3">
            <a:alphaModFix amt="54000"/>
          </a:blip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grpSp>
        <p:nvGrpSpPr>
          <p:cNvPr id="29" name="群組 28"/>
          <p:cNvGrpSpPr/>
          <p:nvPr/>
        </p:nvGrpSpPr>
        <p:grpSpPr>
          <a:xfrm>
            <a:off x="697584" y="991592"/>
            <a:ext cx="11067067" cy="5798145"/>
            <a:chOff x="813726" y="1047115"/>
            <a:chExt cx="9820836" cy="5751671"/>
          </a:xfrm>
        </p:grpSpPr>
        <p:grpSp>
          <p:nvGrpSpPr>
            <p:cNvPr id="28" name="群組 27"/>
            <p:cNvGrpSpPr/>
            <p:nvPr/>
          </p:nvGrpSpPr>
          <p:grpSpPr>
            <a:xfrm>
              <a:off x="813726" y="1047115"/>
              <a:ext cx="9820836" cy="4964423"/>
              <a:chOff x="912368" y="1793242"/>
              <a:chExt cx="9820836" cy="4964423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 rotWithShape="1">
              <a:blip r:embed="rId4"/>
              <a:srcRect l="563" r="17349"/>
              <a:stretch/>
            </p:blipFill>
            <p:spPr>
              <a:xfrm>
                <a:off x="912929" y="2737599"/>
                <a:ext cx="9820275" cy="1076325"/>
              </a:xfrm>
              <a:prstGeom prst="rect">
                <a:avLst/>
              </a:prstGeom>
            </p:spPr>
          </p:pic>
          <p:pic>
            <p:nvPicPr>
              <p:cNvPr id="3" name="圖片 2"/>
              <p:cNvPicPr>
                <a:picLocks noChangeAspect="1"/>
              </p:cNvPicPr>
              <p:nvPr/>
            </p:nvPicPr>
            <p:blipFill rotWithShape="1">
              <a:blip r:embed="rId5"/>
              <a:srcRect r="255"/>
              <a:stretch/>
            </p:blipFill>
            <p:spPr>
              <a:xfrm>
                <a:off x="912930" y="3795800"/>
                <a:ext cx="9820274" cy="990600"/>
              </a:xfrm>
              <a:prstGeom prst="rect">
                <a:avLst/>
              </a:prstGeom>
            </p:spPr>
          </p:pic>
          <p:pic>
            <p:nvPicPr>
              <p:cNvPr id="5" name="圖片 4"/>
              <p:cNvPicPr>
                <a:picLocks noChangeAspect="1"/>
              </p:cNvPicPr>
              <p:nvPr/>
            </p:nvPicPr>
            <p:blipFill rotWithShape="1">
              <a:blip r:embed="rId6"/>
              <a:srcRect l="729" r="682"/>
              <a:stretch/>
            </p:blipFill>
            <p:spPr>
              <a:xfrm>
                <a:off x="922244" y="4786400"/>
                <a:ext cx="9810960" cy="942975"/>
              </a:xfrm>
              <a:prstGeom prst="rect">
                <a:avLst/>
              </a:prstGeom>
            </p:spPr>
          </p:pic>
          <p:pic>
            <p:nvPicPr>
              <p:cNvPr id="25" name="圖片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2929" y="1793242"/>
                <a:ext cx="9820275" cy="952500"/>
              </a:xfrm>
              <a:prstGeom prst="rect">
                <a:avLst/>
              </a:prstGeom>
            </p:spPr>
          </p:pic>
          <p:pic>
            <p:nvPicPr>
              <p:cNvPr id="26" name="圖片 25"/>
              <p:cNvPicPr>
                <a:picLocks noChangeAspect="1"/>
              </p:cNvPicPr>
              <p:nvPr/>
            </p:nvPicPr>
            <p:blipFill rotWithShape="1">
              <a:blip r:embed="rId8"/>
              <a:srcRect t="9254" r="444"/>
              <a:stretch/>
            </p:blipFill>
            <p:spPr>
              <a:xfrm>
                <a:off x="912368" y="5711789"/>
                <a:ext cx="9820836" cy="1045876"/>
              </a:xfrm>
              <a:prstGeom prst="rect">
                <a:avLst/>
              </a:prstGeom>
            </p:spPr>
          </p:pic>
        </p:grpSp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9"/>
            <a:srcRect t="6802" r="1023" b="5125"/>
            <a:stretch/>
          </p:blipFill>
          <p:spPr>
            <a:xfrm>
              <a:off x="823603" y="5884386"/>
              <a:ext cx="9810959" cy="914400"/>
            </a:xfrm>
            <a:prstGeom prst="rect">
              <a:avLst/>
            </a:prstGeom>
          </p:spPr>
        </p:pic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44" name="文本框 11"/>
          <p:cNvSpPr txBox="1">
            <a:spLocks/>
          </p:cNvSpPr>
          <p:nvPr/>
        </p:nvSpPr>
        <p:spPr>
          <a:xfrm>
            <a:off x="-1" y="0"/>
            <a:ext cx="10020693" cy="923330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vert="horz"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線上服務 </a:t>
            </a:r>
            <a:r>
              <a:rPr lang="en-US" altLang="zh-TW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Facebook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 分享至「文大不分屆」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42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58198" y="238539"/>
            <a:ext cx="11110342" cy="640080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11"/>
          <p:cNvSpPr txBox="1">
            <a:spLocks noGrp="1"/>
          </p:cNvSpPr>
          <p:nvPr>
            <p:ph type="title"/>
          </p:nvPr>
        </p:nvSpPr>
        <p:spPr>
          <a:xfrm>
            <a:off x="629478" y="238539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線上服務</a:t>
            </a:r>
            <a:r>
              <a:rPr lang="zh-TW" altLang="en-US" sz="40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en-US" altLang="zh-TW" sz="36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Facebook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98" y="1743191"/>
            <a:ext cx="11077575" cy="431482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428248" y="1096860"/>
            <a:ext cx="468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零廣告預算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無法直接</a:t>
            </a:r>
            <a:r>
              <a:rPr lang="zh-TW" altLang="en-US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分享，觸及人數僅限圖書館粉專</a:t>
            </a:r>
            <a:endParaRPr lang="zh-TW" altLang="en-US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098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7678841" y="1"/>
            <a:ext cx="4368615" cy="6851482"/>
            <a:chOff x="3598168" y="407483"/>
            <a:chExt cx="4138568" cy="6294327"/>
          </a:xfrm>
        </p:grpSpPr>
        <p:grpSp>
          <p:nvGrpSpPr>
            <p:cNvPr id="8" name="群組 7"/>
            <p:cNvGrpSpPr/>
            <p:nvPr/>
          </p:nvGrpSpPr>
          <p:grpSpPr>
            <a:xfrm>
              <a:off x="3598168" y="407483"/>
              <a:ext cx="4138568" cy="6270193"/>
              <a:chOff x="7344172" y="389391"/>
              <a:chExt cx="4138568" cy="6270193"/>
            </a:xfrm>
          </p:grpSpPr>
          <p:pic>
            <p:nvPicPr>
              <p:cNvPr id="11" name="圖片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44172" y="2564295"/>
                <a:ext cx="4138568" cy="4095289"/>
              </a:xfrm>
              <a:prstGeom prst="rect">
                <a:avLst/>
              </a:prstGeom>
            </p:spPr>
          </p:pic>
          <p:pic>
            <p:nvPicPr>
              <p:cNvPr id="12" name="圖片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8045" y="389391"/>
                <a:ext cx="4131651" cy="4066328"/>
              </a:xfrm>
              <a:prstGeom prst="rect">
                <a:avLst/>
              </a:prstGeom>
            </p:spPr>
          </p:pic>
        </p:grpSp>
        <p:sp>
          <p:nvSpPr>
            <p:cNvPr id="9" name="圓角矩形 8"/>
            <p:cNvSpPr/>
            <p:nvPr/>
          </p:nvSpPr>
          <p:spPr>
            <a:xfrm>
              <a:off x="3979065" y="407483"/>
              <a:ext cx="920926" cy="18214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3661757" y="6504447"/>
              <a:ext cx="476875" cy="197363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3789576" y="0"/>
            <a:ext cx="3723588" cy="6858000"/>
            <a:chOff x="3592102" y="289441"/>
            <a:chExt cx="4141590" cy="7607916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2041" y="289441"/>
              <a:ext cx="4131651" cy="4674747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2102" y="4919870"/>
              <a:ext cx="4124269" cy="2977487"/>
            </a:xfrm>
            <a:prstGeom prst="rect">
              <a:avLst/>
            </a:prstGeom>
          </p:spPr>
        </p:pic>
      </p:grpSp>
      <p:sp>
        <p:nvSpPr>
          <p:cNvPr id="16" name="文本框 11"/>
          <p:cNvSpPr txBox="1">
            <a:spLocks/>
          </p:cNvSpPr>
          <p:nvPr/>
        </p:nvSpPr>
        <p:spPr>
          <a:xfrm>
            <a:off x="0" y="0"/>
            <a:ext cx="1015663" cy="6851482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vert="eaVert"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線上服務 </a:t>
            </a:r>
            <a:r>
              <a:rPr lang="en-US" altLang="zh-TW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Facebook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3893270" y="1611984"/>
            <a:ext cx="2564146" cy="3393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193964" y="1225689"/>
            <a:ext cx="3954671" cy="6101006"/>
            <a:chOff x="190412" y="1225689"/>
            <a:chExt cx="3958223" cy="6101006"/>
          </a:xfrm>
        </p:grpSpPr>
        <p:sp>
          <p:nvSpPr>
            <p:cNvPr id="17" name="文本框 11"/>
            <p:cNvSpPr txBox="1">
              <a:spLocks/>
            </p:cNvSpPr>
            <p:nvPr/>
          </p:nvSpPr>
          <p:spPr>
            <a:xfrm>
              <a:off x="1012849" y="1225689"/>
              <a:ext cx="2785663" cy="5632311"/>
            </a:xfrm>
            <a:prstGeom prst="rect">
              <a:avLst/>
            </a:prstGeom>
            <a:solidFill>
              <a:srgbClr val="FFFFFF">
                <a:alpha val="67059"/>
              </a:srgbClr>
            </a:solidFill>
          </p:spPr>
          <p:txBody>
            <a:bodyPr vert="horz" wrap="square" rtlCol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lvl="1" algn="ctr"/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 </a:t>
              </a:r>
              <a:endParaRPr lang="en-US" altLang="zh-TW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marL="0" lvl="1" algn="ctr"/>
              <a:r>
                <a:rPr lang="zh-TW" altLang="en-US" sz="2000" b="1" dirty="0" smtClean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   </a:t>
              </a:r>
              <a:r>
                <a:rPr lang="zh-TW" altLang="en-US" sz="2000" b="1" i="1" u="sng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增加曝光度</a:t>
              </a:r>
              <a:endParaRPr lang="en-US" altLang="zh-TW" sz="2000" b="1" i="1" u="sng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marL="0" lvl="1" algn="ctr"/>
              <a:endParaRPr lang="en-US" altLang="zh-CN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2000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  <a:p>
              <a:pPr marL="0" lvl="1" algn="ctr"/>
              <a:endParaRPr lang="en-US" altLang="zh-CN" sz="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  <p:graphicFrame>
          <p:nvGraphicFramePr>
            <p:cNvPr id="18" name="資料庫圖表 17"/>
            <p:cNvGraphicFramePr/>
            <p:nvPr>
              <p:extLst>
                <p:ext uri="{D42A27DB-BD31-4B8C-83A1-F6EECF244321}">
                  <p14:modId xmlns:p14="http://schemas.microsoft.com/office/powerpoint/2010/main" val="788188277"/>
                </p:ext>
              </p:extLst>
            </p:nvPr>
          </p:nvGraphicFramePr>
          <p:xfrm>
            <a:off x="190412" y="1865938"/>
            <a:ext cx="3958223" cy="546075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9125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58198" y="238539"/>
            <a:ext cx="11110342" cy="640080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11"/>
          <p:cNvSpPr txBox="1">
            <a:spLocks/>
          </p:cNvSpPr>
          <p:nvPr/>
        </p:nvSpPr>
        <p:spPr>
          <a:xfrm>
            <a:off x="558198" y="143842"/>
            <a:ext cx="6598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dirty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服務 </a:t>
            </a:r>
            <a:r>
              <a:rPr lang="en-US" altLang="zh-TW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APP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8" y="1161869"/>
            <a:ext cx="8998709" cy="4949687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"/>
          <a:stretch/>
        </p:blipFill>
        <p:spPr>
          <a:xfrm>
            <a:off x="9556907" y="801323"/>
            <a:ext cx="2485482" cy="5670778"/>
          </a:xfrm>
          <a:prstGeom prst="roundRect">
            <a:avLst>
              <a:gd name="adj" fmla="val 989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19129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58198" y="238539"/>
            <a:ext cx="11110342" cy="640080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11"/>
          <p:cNvSpPr txBox="1">
            <a:spLocks/>
          </p:cNvSpPr>
          <p:nvPr/>
        </p:nvSpPr>
        <p:spPr>
          <a:xfrm>
            <a:off x="558198" y="143842"/>
            <a:ext cx="6598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dirty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服務 </a:t>
            </a:r>
            <a:r>
              <a:rPr lang="en-US" altLang="zh-TW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APP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21613" y="1235849"/>
            <a:ext cx="4936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TW" sz="20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3-4</a:t>
            </a:r>
            <a:r>
              <a:rPr lang="zh-TW" altLang="en-US" sz="20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月世界閱讀日推廣活動搭配下載</a:t>
            </a:r>
            <a:r>
              <a:rPr lang="en-US" altLang="zh-TW" sz="2000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APP</a:t>
            </a:r>
          </a:p>
          <a:p>
            <a:endParaRPr lang="zh-TW" altLang="en-US" sz="2000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/>
          <a:srcRect l="3521" t="3511" r="3189" b="4122"/>
          <a:stretch/>
        </p:blipFill>
        <p:spPr>
          <a:xfrm>
            <a:off x="1023006" y="2286304"/>
            <a:ext cx="4263599" cy="38862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t="2930" b="2457"/>
          <a:stretch/>
        </p:blipFill>
        <p:spPr>
          <a:xfrm>
            <a:off x="6675238" y="2286304"/>
            <a:ext cx="4398592" cy="38862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580970" y="1235849"/>
            <a:ext cx="4936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最新消息公告、活動最熱門</a:t>
            </a:r>
            <a:endParaRPr lang="en-US" altLang="zh-TW" sz="2000" dirty="0" smtClean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</a:endParaRPr>
          </a:p>
          <a:p>
            <a:endParaRPr lang="zh-TW" altLang="en-US" sz="2000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37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58198" y="238539"/>
            <a:ext cx="11110342" cy="640080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11"/>
          <p:cNvSpPr txBox="1">
            <a:spLocks/>
          </p:cNvSpPr>
          <p:nvPr/>
        </p:nvSpPr>
        <p:spPr>
          <a:xfrm>
            <a:off x="558198" y="143842"/>
            <a:ext cx="6598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dirty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服務 </a:t>
            </a:r>
            <a:r>
              <a:rPr lang="en-US" altLang="zh-TW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APP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496105" y="1044970"/>
            <a:ext cx="4467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預約到館、即將到期、 逾期通知、推</a:t>
            </a:r>
            <a:r>
              <a:rPr lang="zh-TW" altLang="en-US" sz="20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播</a:t>
            </a:r>
            <a:r>
              <a:rPr lang="zh-TW" altLang="en-US" sz="2000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訊息便利</a:t>
            </a:r>
            <a:endParaRPr lang="en-US" altLang="zh-TW" sz="2000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</a:endParaRPr>
          </a:p>
          <a:p>
            <a:endParaRPr lang="zh-TW" altLang="en-US" sz="2000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2330" t="3789" r="1478" b="2911"/>
          <a:stretch/>
        </p:blipFill>
        <p:spPr>
          <a:xfrm>
            <a:off x="1157979" y="2407764"/>
            <a:ext cx="4263599" cy="3835291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/>
          <a:srcRect l="2543" t="934" r="2423" b="3778"/>
          <a:stretch/>
        </p:blipFill>
        <p:spPr>
          <a:xfrm>
            <a:off x="6824996" y="2313067"/>
            <a:ext cx="4296176" cy="3836504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870557" y="1198859"/>
            <a:ext cx="5625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館</a:t>
            </a:r>
            <a:r>
              <a:rPr lang="zh-TW" altLang="en-US" sz="20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藏查詢、空間預約服務點閱次數最多</a:t>
            </a:r>
            <a:endParaRPr lang="en-US" altLang="zh-TW" sz="2000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</a:endParaRPr>
          </a:p>
          <a:p>
            <a:endParaRPr lang="zh-TW" altLang="en-US" sz="2000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40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58198" y="238539"/>
            <a:ext cx="11110342" cy="640080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11"/>
          <p:cNvSpPr txBox="1">
            <a:spLocks/>
          </p:cNvSpPr>
          <p:nvPr/>
        </p:nvSpPr>
        <p:spPr>
          <a:xfrm>
            <a:off x="558198" y="143842"/>
            <a:ext cx="6598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2</a:t>
            </a:r>
            <a:r>
              <a:rPr lang="zh-TW" altLang="en-US" sz="3600" b="1" dirty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線上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服務 </a:t>
            </a:r>
            <a:r>
              <a:rPr lang="en-US" altLang="zh-TW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APP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580970" y="1235849"/>
            <a:ext cx="49363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000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875208" y="446506"/>
            <a:ext cx="6793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多</a:t>
            </a:r>
            <a:r>
              <a:rPr lang="zh-TW" altLang="en-US" sz="20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管道的問答服務</a:t>
            </a:r>
            <a:endParaRPr lang="en-US" altLang="zh-TW" sz="2000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20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行動條碼、推播訊息最便利</a:t>
            </a:r>
            <a:endParaRPr lang="en-US" altLang="zh-TW" sz="2000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2000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整合服務：館</a:t>
            </a:r>
            <a:r>
              <a:rPr lang="zh-TW" altLang="en-US" sz="20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藏查詢、空間預約服務點閱次數</a:t>
            </a:r>
            <a:r>
              <a:rPr lang="zh-TW" altLang="en-US" sz="2000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最多</a:t>
            </a:r>
            <a:endParaRPr lang="zh-TW" altLang="en-US" sz="2000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</a:endParaRPr>
          </a:p>
        </p:txBody>
      </p:sp>
      <p:graphicFrame>
        <p:nvGraphicFramePr>
          <p:cNvPr id="8" name="圖表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5604158"/>
              </p:ext>
            </p:extLst>
          </p:nvPr>
        </p:nvGraphicFramePr>
        <p:xfrm>
          <a:off x="1250067" y="1546508"/>
          <a:ext cx="9726604" cy="4550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4559924" y="6219839"/>
            <a:ext cx="404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年底上線統計至</a:t>
            </a:r>
            <a:r>
              <a:rPr lang="en-US" altLang="zh-TW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113</a:t>
            </a:r>
            <a:r>
              <a:rPr lang="zh-TW" altLang="en-US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TW" altLang="en-US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6513922" y="4930219"/>
            <a:ext cx="4462749" cy="11664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522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45360" y="1158240"/>
            <a:ext cx="7559040" cy="466344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1" y="2768557"/>
            <a:ext cx="3702177" cy="144280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V="1">
            <a:off x="4096448" y="3312160"/>
            <a:ext cx="5159312" cy="30480"/>
          </a:xfrm>
          <a:prstGeom prst="line">
            <a:avLst/>
          </a:prstGeom>
          <a:ln w="38100">
            <a:solidFill>
              <a:srgbClr val="84C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873464" y="1742500"/>
            <a:ext cx="2153920" cy="1569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TW" altLang="zh-TW" sz="9600" b="1" spc="600" smtClean="0">
                <a:solidFill>
                  <a:srgbClr val="84C89D"/>
                </a:solidFill>
                <a:latin typeface="Source Han Sans TC"/>
                <a:ea typeface="Source Han Sans TC"/>
              </a:rPr>
              <a:t>03</a:t>
            </a:r>
            <a:endParaRPr lang="zh-CN" altLang="en-US" sz="9600" b="1" spc="600">
              <a:solidFill>
                <a:srgbClr val="84C89D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5597325" y="3489959"/>
            <a:ext cx="2157557" cy="112568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lvl="1" algn="ctr"/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獎不完</a:t>
            </a:r>
            <a:endParaRPr lang="en-US" altLang="zh-TW" sz="3600" b="1" dirty="0" smtClean="0">
              <a:solidFill>
                <a:srgbClr val="58B47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0" lvl="1" algn="ctr"/>
            <a:r>
              <a:rPr lang="zh-TW" altLang="en-US" sz="36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推廣活動</a:t>
            </a:r>
            <a:endParaRPr lang="en-US" altLang="zh-CN" sz="36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6238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6836 -0.0213 L -4.58333E-06 -2.96296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24" y="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45360" y="1158240"/>
            <a:ext cx="7559040" cy="466344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1" y="2768557"/>
            <a:ext cx="3702177" cy="144280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V="1">
            <a:off x="4096448" y="3312160"/>
            <a:ext cx="5159312" cy="30480"/>
          </a:xfrm>
          <a:prstGeom prst="line">
            <a:avLst/>
          </a:prstGeom>
          <a:ln w="38100">
            <a:solidFill>
              <a:srgbClr val="84C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873464" y="1742500"/>
            <a:ext cx="2153920" cy="1569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TW" altLang="zh-TW" sz="96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01</a:t>
            </a:r>
            <a:endParaRPr lang="zh-CN" altLang="en-US" sz="9600" b="1" spc="600" dirty="0">
              <a:solidFill>
                <a:srgbClr val="84C89D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36661" y="3634142"/>
            <a:ext cx="3878885" cy="1154439"/>
          </a:xfrm>
          <a:prstGeom prst="rect">
            <a:avLst/>
          </a:prstGeom>
        </p:spPr>
        <p:txBody>
          <a:bodyPr wrap="none">
            <a:normAutofit lnSpcReduction="10000"/>
          </a:bodyPr>
          <a:lstStyle/>
          <a:p>
            <a:pPr marL="0" lvl="1" algn="ctr"/>
            <a:r>
              <a:rPr lang="zh-TW" altLang="en-US" sz="3600" b="1" dirty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愛上圖書館</a:t>
            </a:r>
            <a:endParaRPr lang="en-US" altLang="zh-TW" sz="3600" b="1" dirty="0">
              <a:solidFill>
                <a:srgbClr val="58B47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marL="0" lvl="1" algn="ctr"/>
            <a:r>
              <a:rPr lang="zh-TW" altLang="en-US" sz="36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空間改造</a:t>
            </a:r>
            <a:endParaRPr lang="en-US" altLang="zh-CN" sz="36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478086" y="5235247"/>
            <a:ext cx="5670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Lucida Calligraphy" panose="03010101010101010101" pitchFamily="66" charset="0"/>
              </a:rPr>
              <a:t>it's time to go to library</a:t>
            </a:r>
            <a:endParaRPr lang="zh-TW" altLang="en-US" sz="2400" i="1" dirty="0">
              <a:solidFill>
                <a:schemeClr val="accent5">
                  <a:lumMod val="60000"/>
                  <a:lumOff val="40000"/>
                </a:schemeClr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4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6836 -0.0213 L -4.58333E-06 -2.96296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24" y="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772160" y="406400"/>
            <a:ext cx="10668000" cy="601472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14"/>
          <p:cNvSpPr/>
          <p:nvPr/>
        </p:nvSpPr>
        <p:spPr>
          <a:xfrm flipV="1">
            <a:off x="751840" y="3332989"/>
            <a:ext cx="3358784" cy="242101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242218"/>
                </a:moveTo>
                <a:lnTo>
                  <a:pt x="4571707" y="242218"/>
                </a:lnTo>
                <a:lnTo>
                  <a:pt x="4571707" y="0"/>
                </a:lnTo>
                <a:lnTo>
                  <a:pt x="0" y="0"/>
                </a:lnTo>
                <a:close/>
              </a:path>
            </a:pathLst>
          </a:custGeom>
          <a:solidFill>
            <a:srgbClr val="B3DBD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grpSp>
        <p:nvGrpSpPr>
          <p:cNvPr id="41" name="组合 40"/>
          <p:cNvGrpSpPr/>
          <p:nvPr/>
        </p:nvGrpSpPr>
        <p:grpSpPr>
          <a:xfrm>
            <a:off x="3234345" y="3332451"/>
            <a:ext cx="1735988" cy="1734333"/>
            <a:chOff x="3225639" y="4543565"/>
            <a:chExt cx="1735762" cy="1734334"/>
          </a:xfrm>
        </p:grpSpPr>
        <p:sp>
          <p:nvSpPr>
            <p:cNvPr id="42" name="椭圆 41"/>
            <p:cNvSpPr/>
            <p:nvPr/>
          </p:nvSpPr>
          <p:spPr>
            <a:xfrm flipV="1">
              <a:off x="3225639" y="4543565"/>
              <a:ext cx="1735762" cy="1734334"/>
            </a:xfrm>
            <a:prstGeom prst="ellipse">
              <a:avLst/>
            </a:prstGeom>
            <a:solidFill>
              <a:srgbClr val="B3DBDB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414455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 rot="10800000" flipV="1">
              <a:off x="3467830" y="4786206"/>
              <a:ext cx="1284515" cy="128451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tIns="48000" anchor="ctr" anchorCtr="1">
              <a:normAutofit/>
            </a:bodyPr>
            <a:lstStyle/>
            <a:p>
              <a:pPr lvl="0" algn="ctr">
                <a:defRPr/>
              </a:pPr>
              <a:r>
                <a:rPr lang="zh-TW" altLang="zh-TW" sz="4000" b="1" kern="0">
                  <a:solidFill>
                    <a:srgbClr val="414455"/>
                  </a:solidFill>
                  <a:latin typeface="Source Han Sans TC"/>
                  <a:ea typeface="Source Han Sans TC"/>
                </a:rPr>
                <a:t>02</a:t>
              </a:r>
              <a:endParaRPr lang="zh-CN" altLang="en-US" sz="4000" b="1" kern="0">
                <a:solidFill>
                  <a:srgbClr val="414455"/>
                </a:solidFill>
                <a:latin typeface="Bebas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矩形 14"/>
          <p:cNvSpPr/>
          <p:nvPr/>
        </p:nvSpPr>
        <p:spPr>
          <a:xfrm>
            <a:off x="772160" y="2799237"/>
            <a:ext cx="6332083" cy="251788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0"/>
                </a:moveTo>
                <a:lnTo>
                  <a:pt x="4571707" y="0"/>
                </a:lnTo>
                <a:lnTo>
                  <a:pt x="4571707" y="242218"/>
                </a:lnTo>
                <a:lnTo>
                  <a:pt x="0" y="242218"/>
                </a:lnTo>
                <a:close/>
              </a:path>
            </a:pathLst>
          </a:custGeom>
          <a:solidFill>
            <a:srgbClr val="EEB79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grpSp>
        <p:nvGrpSpPr>
          <p:cNvPr id="46" name="组合 45"/>
          <p:cNvGrpSpPr/>
          <p:nvPr/>
        </p:nvGrpSpPr>
        <p:grpSpPr>
          <a:xfrm>
            <a:off x="6131815" y="1316765"/>
            <a:ext cx="1735988" cy="1735763"/>
            <a:chOff x="6131016" y="674750"/>
            <a:chExt cx="1735762" cy="1735763"/>
          </a:xfrm>
        </p:grpSpPr>
        <p:sp>
          <p:nvSpPr>
            <p:cNvPr id="47" name="椭圆 46"/>
            <p:cNvSpPr/>
            <p:nvPr/>
          </p:nvSpPr>
          <p:spPr>
            <a:xfrm>
              <a:off x="6131016" y="674750"/>
              <a:ext cx="1735762" cy="1735763"/>
            </a:xfrm>
            <a:prstGeom prst="ellipse">
              <a:avLst/>
            </a:prstGeom>
            <a:solidFill>
              <a:srgbClr val="EEB797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414455"/>
                </a:solidFill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6373207" y="882392"/>
              <a:ext cx="1284515" cy="128451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tIns="48000" anchor="ctr">
              <a:normAutofit/>
            </a:bodyPr>
            <a:lstStyle/>
            <a:p>
              <a:pPr lvl="0" algn="ctr">
                <a:defRPr/>
              </a:pPr>
              <a:r>
                <a:rPr lang="zh-TW" altLang="zh-TW" sz="4000" b="1" kern="0">
                  <a:solidFill>
                    <a:srgbClr val="414455"/>
                  </a:solidFill>
                  <a:latin typeface="Source Han Sans TC"/>
                  <a:ea typeface="Source Han Sans TC"/>
                </a:rPr>
                <a:t>01</a:t>
              </a:r>
              <a:endParaRPr lang="zh-CN" altLang="en-US" sz="4000" b="1" kern="0">
                <a:solidFill>
                  <a:srgbClr val="414455"/>
                </a:solidFill>
                <a:latin typeface="Bebas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0" name="矩形 14"/>
          <p:cNvSpPr/>
          <p:nvPr/>
        </p:nvSpPr>
        <p:spPr>
          <a:xfrm flipV="1">
            <a:off x="6096003" y="3332989"/>
            <a:ext cx="5344158" cy="269008"/>
          </a:xfrm>
          <a:custGeom>
            <a:avLst/>
            <a:gdLst/>
            <a:ahLst/>
            <a:cxnLst/>
            <a:rect l="l" t="t" r="r" b="b"/>
            <a:pathLst>
              <a:path w="4571707" h="242218">
                <a:moveTo>
                  <a:pt x="0" y="242218"/>
                </a:moveTo>
                <a:lnTo>
                  <a:pt x="4571707" y="242218"/>
                </a:lnTo>
                <a:lnTo>
                  <a:pt x="4571707" y="0"/>
                </a:lnTo>
                <a:lnTo>
                  <a:pt x="0" y="0"/>
                </a:lnTo>
                <a:close/>
              </a:path>
            </a:pathLst>
          </a:custGeom>
          <a:solidFill>
            <a:srgbClr val="78C39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grpSp>
        <p:nvGrpSpPr>
          <p:cNvPr id="51" name="组合 50"/>
          <p:cNvGrpSpPr/>
          <p:nvPr/>
        </p:nvGrpSpPr>
        <p:grpSpPr>
          <a:xfrm>
            <a:off x="5228006" y="3332451"/>
            <a:ext cx="1735988" cy="1734333"/>
            <a:chOff x="5227325" y="4543565"/>
            <a:chExt cx="1735762" cy="1734334"/>
          </a:xfrm>
        </p:grpSpPr>
        <p:sp>
          <p:nvSpPr>
            <p:cNvPr id="52" name="椭圆 51"/>
            <p:cNvSpPr/>
            <p:nvPr/>
          </p:nvSpPr>
          <p:spPr>
            <a:xfrm flipV="1">
              <a:off x="5227325" y="4543565"/>
              <a:ext cx="1735762" cy="1734334"/>
            </a:xfrm>
            <a:prstGeom prst="ellipse">
              <a:avLst/>
            </a:prstGeom>
            <a:solidFill>
              <a:srgbClr val="78C395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414455"/>
                </a:solidFill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 rot="10800000" flipV="1">
              <a:off x="5469516" y="4786206"/>
              <a:ext cx="1284515" cy="128451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tIns="48000" anchor="ctr">
              <a:normAutofit/>
            </a:bodyPr>
            <a:lstStyle/>
            <a:p>
              <a:pPr lvl="0" algn="ctr">
                <a:defRPr/>
              </a:pPr>
              <a:r>
                <a:rPr lang="zh-TW" altLang="zh-TW" sz="4000" b="1" kern="0">
                  <a:solidFill>
                    <a:srgbClr val="414455"/>
                  </a:solidFill>
                  <a:latin typeface="Source Han Sans TC"/>
                  <a:ea typeface="Source Han Sans TC"/>
                </a:rPr>
                <a:t>03</a:t>
              </a:r>
              <a:endParaRPr lang="zh-CN" altLang="en-US" sz="4000" b="1" kern="0">
                <a:solidFill>
                  <a:srgbClr val="414455"/>
                </a:solidFill>
                <a:latin typeface="Bebas" pitchFamily="2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6322295" y="2372950"/>
            <a:ext cx="2237029" cy="400202"/>
          </a:xfrm>
          <a:prstGeom prst="rect">
            <a:avLst/>
          </a:prstGeom>
          <a:noFill/>
        </p:spPr>
        <p:txBody>
          <a:bodyPr wrap="none" lIns="91440" tIns="45720" rIns="91440" bIns="45720" rtlCol="0">
            <a:norm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獎品吸引人</a:t>
            </a:r>
            <a:endParaRPr lang="zh-CN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306775" y="4469332"/>
            <a:ext cx="2298758" cy="70104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活動容易參加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21" name="文本框 11"/>
          <p:cNvSpPr txBox="1">
            <a:spLocks/>
          </p:cNvSpPr>
          <p:nvPr/>
        </p:nvSpPr>
        <p:spPr>
          <a:xfrm>
            <a:off x="854769" y="367350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3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推廣活動</a:t>
            </a:r>
            <a:r>
              <a:rPr lang="zh-TW" altLang="en-US" sz="32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 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獎不完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470227" y="4459405"/>
            <a:ext cx="2237029" cy="400202"/>
          </a:xfrm>
          <a:prstGeom prst="rect">
            <a:avLst/>
          </a:prstGeom>
          <a:noFill/>
        </p:spPr>
        <p:txBody>
          <a:bodyPr wrap="none" lIns="91440" tIns="45720" rIns="91440" bIns="45720" rtlCol="0">
            <a:norm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大力宣傳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-17975" y="1213510"/>
            <a:ext cx="5205322" cy="5644490"/>
            <a:chOff x="132019" y="1919699"/>
            <a:chExt cx="5205322" cy="5644490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99" t="71580" r="20966" b="7207"/>
            <a:stretch/>
          </p:blipFill>
          <p:spPr>
            <a:xfrm>
              <a:off x="149993" y="5418160"/>
              <a:ext cx="4737247" cy="214602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內容版面配置區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67" r="16130" b="5566"/>
            <a:stretch/>
          </p:blipFill>
          <p:spPr>
            <a:xfrm>
              <a:off x="150680" y="1919699"/>
              <a:ext cx="5186661" cy="14659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9" t="71996" r="24032" b="10629"/>
            <a:stretch/>
          </p:blipFill>
          <p:spPr>
            <a:xfrm>
              <a:off x="132019" y="3353907"/>
              <a:ext cx="3546348" cy="15668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群組 3"/>
          <p:cNvGrpSpPr/>
          <p:nvPr/>
        </p:nvGrpSpPr>
        <p:grpSpPr>
          <a:xfrm>
            <a:off x="7158183" y="64655"/>
            <a:ext cx="5013468" cy="6660522"/>
            <a:chOff x="7158183" y="64655"/>
            <a:chExt cx="5013468" cy="6660522"/>
          </a:xfrm>
        </p:grpSpPr>
        <p:pic>
          <p:nvPicPr>
            <p:cNvPr id="34" name="圖片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02099" y="2830420"/>
              <a:ext cx="1676098" cy="1653804"/>
            </a:xfrm>
            <a:prstGeom prst="ellipse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圖片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58183" y="4505721"/>
              <a:ext cx="1813056" cy="1821054"/>
            </a:xfrm>
            <a:prstGeom prst="ellipse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" name="群組 2"/>
            <p:cNvGrpSpPr/>
            <p:nvPr/>
          </p:nvGrpSpPr>
          <p:grpSpPr>
            <a:xfrm>
              <a:off x="9016250" y="64655"/>
              <a:ext cx="3155401" cy="6660522"/>
              <a:chOff x="9393235" y="124702"/>
              <a:chExt cx="2768420" cy="6196328"/>
            </a:xfrm>
          </p:grpSpPr>
          <p:pic>
            <p:nvPicPr>
              <p:cNvPr id="28" name="圖片 27"/>
              <p:cNvPicPr>
                <a:picLocks noChangeAspect="1"/>
              </p:cNvPicPr>
              <p:nvPr/>
            </p:nvPicPr>
            <p:blipFill rotWithShape="1">
              <a:blip r:embed="rId8"/>
              <a:srcRect l="2592"/>
              <a:stretch/>
            </p:blipFill>
            <p:spPr>
              <a:xfrm>
                <a:off x="9398343" y="4576759"/>
                <a:ext cx="2763312" cy="1744271"/>
              </a:xfrm>
              <a:prstGeom prst="rect">
                <a:avLst/>
              </a:prstGeom>
            </p:spPr>
          </p:pic>
          <p:pic>
            <p:nvPicPr>
              <p:cNvPr id="29" name="圖片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93235" y="1521299"/>
                <a:ext cx="2768420" cy="1529726"/>
              </a:xfrm>
              <a:prstGeom prst="rect">
                <a:avLst/>
              </a:prstGeom>
            </p:spPr>
          </p:pic>
          <p:pic>
            <p:nvPicPr>
              <p:cNvPr id="32" name="圖片 3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93942" y="3051644"/>
                <a:ext cx="2767713" cy="1525115"/>
              </a:xfrm>
              <a:prstGeom prst="rect">
                <a:avLst/>
              </a:prstGeom>
            </p:spPr>
          </p:pic>
          <p:pic>
            <p:nvPicPr>
              <p:cNvPr id="36" name="圖片 3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93235" y="124702"/>
                <a:ext cx="2768420" cy="14086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66629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6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178903" y="129209"/>
            <a:ext cx="11767931" cy="6539948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空心弧 1"/>
          <p:cNvSpPr/>
          <p:nvPr/>
        </p:nvSpPr>
        <p:spPr>
          <a:xfrm rot="5400000">
            <a:off x="7666914" y="1915341"/>
            <a:ext cx="2995300" cy="2995300"/>
          </a:xfrm>
          <a:prstGeom prst="blockArc">
            <a:avLst>
              <a:gd name="adj1" fmla="val 10884798"/>
              <a:gd name="adj2" fmla="val 21542696"/>
              <a:gd name="adj3" fmla="val 3108"/>
            </a:avLst>
          </a:prstGeom>
          <a:solidFill>
            <a:srgbClr val="EEB79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右箭头 2"/>
          <p:cNvSpPr/>
          <p:nvPr/>
        </p:nvSpPr>
        <p:spPr>
          <a:xfrm flipH="1">
            <a:off x="6405784" y="4746684"/>
            <a:ext cx="1883755" cy="147767"/>
          </a:xfrm>
          <a:prstGeom prst="rightArrow">
            <a:avLst>
              <a:gd name="adj1" fmla="val 50000"/>
              <a:gd name="adj2" fmla="val 72226"/>
            </a:avLst>
          </a:prstGeom>
          <a:solidFill>
            <a:srgbClr val="EEB79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6321827" y="1964783"/>
            <a:ext cx="1883755" cy="147767"/>
          </a:xfrm>
          <a:prstGeom prst="rightArrow">
            <a:avLst>
              <a:gd name="adj1" fmla="val 50000"/>
              <a:gd name="adj2" fmla="val 72226"/>
            </a:avLst>
          </a:prstGeom>
          <a:solidFill>
            <a:srgbClr val="EEB79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右箭头 4"/>
          <p:cNvSpPr/>
          <p:nvPr/>
        </p:nvSpPr>
        <p:spPr>
          <a:xfrm flipH="1">
            <a:off x="3445902" y="4755731"/>
            <a:ext cx="1883755" cy="147767"/>
          </a:xfrm>
          <a:prstGeom prst="rightArrow">
            <a:avLst>
              <a:gd name="adj1" fmla="val 50000"/>
              <a:gd name="adj2" fmla="val 72226"/>
            </a:avLst>
          </a:prstGeom>
          <a:solidFill>
            <a:srgbClr val="EEB79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3319067" y="1954744"/>
            <a:ext cx="1883755" cy="147767"/>
          </a:xfrm>
          <a:prstGeom prst="rightArrow">
            <a:avLst>
              <a:gd name="adj1" fmla="val 50000"/>
              <a:gd name="adj2" fmla="val 72226"/>
            </a:avLst>
          </a:prstGeom>
          <a:solidFill>
            <a:srgbClr val="EEB79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241700" y="1501029"/>
            <a:ext cx="1119836" cy="1119836"/>
            <a:chOff x="1925560" y="1317532"/>
            <a:chExt cx="1119836" cy="1119836"/>
          </a:xfrm>
        </p:grpSpPr>
        <p:sp>
          <p:nvSpPr>
            <p:cNvPr id="8" name="椭圆 7"/>
            <p:cNvSpPr/>
            <p:nvPr/>
          </p:nvSpPr>
          <p:spPr>
            <a:xfrm>
              <a:off x="1925560" y="1317532"/>
              <a:ext cx="1119836" cy="1119836"/>
            </a:xfrm>
            <a:prstGeom prst="ellipse">
              <a:avLst/>
            </a:prstGeom>
            <a:solidFill>
              <a:srgbClr val="84C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13"/>
            <p:cNvSpPr>
              <a:spLocks noEditPoints="1"/>
            </p:cNvSpPr>
            <p:nvPr/>
          </p:nvSpPr>
          <p:spPr bwMode="auto">
            <a:xfrm>
              <a:off x="2168398" y="1492304"/>
              <a:ext cx="634159" cy="728727"/>
            </a:xfrm>
            <a:custGeom>
              <a:avLst/>
              <a:gdLst>
                <a:gd name="T0" fmla="*/ 27 w 94"/>
                <a:gd name="T1" fmla="*/ 39 h 108"/>
                <a:gd name="T2" fmla="*/ 52 w 94"/>
                <a:gd name="T3" fmla="*/ 37 h 108"/>
                <a:gd name="T4" fmla="*/ 93 w 94"/>
                <a:gd name="T5" fmla="*/ 58 h 108"/>
                <a:gd name="T6" fmla="*/ 90 w 94"/>
                <a:gd name="T7" fmla="*/ 50 h 108"/>
                <a:gd name="T8" fmla="*/ 88 w 94"/>
                <a:gd name="T9" fmla="*/ 43 h 108"/>
                <a:gd name="T10" fmla="*/ 89 w 94"/>
                <a:gd name="T11" fmla="*/ 39 h 108"/>
                <a:gd name="T12" fmla="*/ 87 w 94"/>
                <a:gd name="T13" fmla="*/ 32 h 108"/>
                <a:gd name="T14" fmla="*/ 84 w 94"/>
                <a:gd name="T15" fmla="*/ 25 h 108"/>
                <a:gd name="T16" fmla="*/ 84 w 94"/>
                <a:gd name="T17" fmla="*/ 19 h 108"/>
                <a:gd name="T18" fmla="*/ 80 w 94"/>
                <a:gd name="T19" fmla="*/ 14 h 108"/>
                <a:gd name="T20" fmla="*/ 76 w 94"/>
                <a:gd name="T21" fmla="*/ 10 h 108"/>
                <a:gd name="T22" fmla="*/ 75 w 94"/>
                <a:gd name="T23" fmla="*/ 7 h 108"/>
                <a:gd name="T24" fmla="*/ 70 w 94"/>
                <a:gd name="T25" fmla="*/ 4 h 108"/>
                <a:gd name="T26" fmla="*/ 65 w 94"/>
                <a:gd name="T27" fmla="*/ 2 h 108"/>
                <a:gd name="T28" fmla="*/ 58 w 94"/>
                <a:gd name="T29" fmla="*/ 1 h 108"/>
                <a:gd name="T30" fmla="*/ 51 w 94"/>
                <a:gd name="T31" fmla="*/ 0 h 108"/>
                <a:gd name="T32" fmla="*/ 45 w 94"/>
                <a:gd name="T33" fmla="*/ 0 h 108"/>
                <a:gd name="T34" fmla="*/ 38 w 94"/>
                <a:gd name="T35" fmla="*/ 1 h 108"/>
                <a:gd name="T36" fmla="*/ 31 w 94"/>
                <a:gd name="T37" fmla="*/ 2 h 108"/>
                <a:gd name="T38" fmla="*/ 24 w 94"/>
                <a:gd name="T39" fmla="*/ 4 h 108"/>
                <a:gd name="T40" fmla="*/ 18 w 94"/>
                <a:gd name="T41" fmla="*/ 8 h 108"/>
                <a:gd name="T42" fmla="*/ 13 w 94"/>
                <a:gd name="T43" fmla="*/ 12 h 108"/>
                <a:gd name="T44" fmla="*/ 8 w 94"/>
                <a:gd name="T45" fmla="*/ 17 h 108"/>
                <a:gd name="T46" fmla="*/ 5 w 94"/>
                <a:gd name="T47" fmla="*/ 22 h 108"/>
                <a:gd name="T48" fmla="*/ 2 w 94"/>
                <a:gd name="T49" fmla="*/ 28 h 108"/>
                <a:gd name="T50" fmla="*/ 0 w 94"/>
                <a:gd name="T51" fmla="*/ 36 h 108"/>
                <a:gd name="T52" fmla="*/ 1 w 94"/>
                <a:gd name="T53" fmla="*/ 49 h 108"/>
                <a:gd name="T54" fmla="*/ 24 w 94"/>
                <a:gd name="T55" fmla="*/ 97 h 108"/>
                <a:gd name="T56" fmla="*/ 71 w 94"/>
                <a:gd name="T57" fmla="*/ 107 h 108"/>
                <a:gd name="T58" fmla="*/ 72 w 94"/>
                <a:gd name="T59" fmla="*/ 93 h 108"/>
                <a:gd name="T60" fmla="*/ 73 w 94"/>
                <a:gd name="T61" fmla="*/ 90 h 108"/>
                <a:gd name="T62" fmla="*/ 76 w 94"/>
                <a:gd name="T63" fmla="*/ 89 h 108"/>
                <a:gd name="T64" fmla="*/ 79 w 94"/>
                <a:gd name="T65" fmla="*/ 89 h 108"/>
                <a:gd name="T66" fmla="*/ 82 w 94"/>
                <a:gd name="T67" fmla="*/ 90 h 108"/>
                <a:gd name="T68" fmla="*/ 83 w 94"/>
                <a:gd name="T69" fmla="*/ 90 h 108"/>
                <a:gd name="T70" fmla="*/ 86 w 94"/>
                <a:gd name="T71" fmla="*/ 90 h 108"/>
                <a:gd name="T72" fmla="*/ 89 w 94"/>
                <a:gd name="T73" fmla="*/ 88 h 108"/>
                <a:gd name="T74" fmla="*/ 89 w 94"/>
                <a:gd name="T75" fmla="*/ 84 h 108"/>
                <a:gd name="T76" fmla="*/ 90 w 94"/>
                <a:gd name="T77" fmla="*/ 81 h 108"/>
                <a:gd name="T78" fmla="*/ 91 w 94"/>
                <a:gd name="T79" fmla="*/ 79 h 108"/>
                <a:gd name="T80" fmla="*/ 90 w 94"/>
                <a:gd name="T81" fmla="*/ 77 h 108"/>
                <a:gd name="T82" fmla="*/ 89 w 94"/>
                <a:gd name="T83" fmla="*/ 75 h 108"/>
                <a:gd name="T84" fmla="*/ 90 w 94"/>
                <a:gd name="T85" fmla="*/ 73 h 108"/>
                <a:gd name="T86" fmla="*/ 91 w 94"/>
                <a:gd name="T87" fmla="*/ 71 h 108"/>
                <a:gd name="T88" fmla="*/ 90 w 94"/>
                <a:gd name="T89" fmla="*/ 66 h 108"/>
                <a:gd name="T90" fmla="*/ 92 w 94"/>
                <a:gd name="T91" fmla="*/ 63 h 108"/>
                <a:gd name="T92" fmla="*/ 94 w 94"/>
                <a:gd name="T93" fmla="*/ 61 h 108"/>
                <a:gd name="T94" fmla="*/ 28 w 94"/>
                <a:gd name="T95" fmla="*/ 46 h 108"/>
                <a:gd name="T96" fmla="*/ 22 w 94"/>
                <a:gd name="T97" fmla="*/ 47 h 108"/>
                <a:gd name="T98" fmla="*/ 18 w 94"/>
                <a:gd name="T99" fmla="*/ 44 h 108"/>
                <a:gd name="T100" fmla="*/ 17 w 94"/>
                <a:gd name="T101" fmla="*/ 38 h 108"/>
                <a:gd name="T102" fmla="*/ 20 w 94"/>
                <a:gd name="T103" fmla="*/ 33 h 108"/>
                <a:gd name="T104" fmla="*/ 26 w 94"/>
                <a:gd name="T105" fmla="*/ 33 h 108"/>
                <a:gd name="T106" fmla="*/ 30 w 94"/>
                <a:gd name="T107" fmla="*/ 36 h 108"/>
                <a:gd name="T108" fmla="*/ 31 w 94"/>
                <a:gd name="T109" fmla="*/ 42 h 108"/>
                <a:gd name="T110" fmla="*/ 67 w 94"/>
                <a:gd name="T111" fmla="*/ 35 h 108"/>
                <a:gd name="T112" fmla="*/ 59 w 94"/>
                <a:gd name="T113" fmla="*/ 44 h 108"/>
                <a:gd name="T114" fmla="*/ 47 w 94"/>
                <a:gd name="T115" fmla="*/ 45 h 108"/>
                <a:gd name="T116" fmla="*/ 38 w 94"/>
                <a:gd name="T117" fmla="*/ 37 h 108"/>
                <a:gd name="T118" fmla="*/ 37 w 94"/>
                <a:gd name="T119" fmla="*/ 25 h 108"/>
                <a:gd name="T120" fmla="*/ 45 w 94"/>
                <a:gd name="T121" fmla="*/ 16 h 108"/>
                <a:gd name="T122" fmla="*/ 57 w 94"/>
                <a:gd name="T123" fmla="*/ 15 h 108"/>
                <a:gd name="T124" fmla="*/ 66 w 94"/>
                <a:gd name="T125" fmla="*/ 2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4" h="108">
                  <a:moveTo>
                    <a:pt x="25" y="43"/>
                  </a:moveTo>
                  <a:cubicBezTo>
                    <a:pt x="23" y="43"/>
                    <a:pt x="22" y="42"/>
                    <a:pt x="21" y="41"/>
                  </a:cubicBezTo>
                  <a:cubicBezTo>
                    <a:pt x="21" y="39"/>
                    <a:pt x="22" y="37"/>
                    <a:pt x="23" y="37"/>
                  </a:cubicBezTo>
                  <a:cubicBezTo>
                    <a:pt x="25" y="36"/>
                    <a:pt x="27" y="37"/>
                    <a:pt x="27" y="39"/>
                  </a:cubicBezTo>
                  <a:cubicBezTo>
                    <a:pt x="28" y="41"/>
                    <a:pt x="27" y="43"/>
                    <a:pt x="25" y="43"/>
                  </a:cubicBezTo>
                  <a:close/>
                  <a:moveTo>
                    <a:pt x="52" y="24"/>
                  </a:moveTo>
                  <a:cubicBezTo>
                    <a:pt x="48" y="24"/>
                    <a:pt x="45" y="26"/>
                    <a:pt x="45" y="30"/>
                  </a:cubicBezTo>
                  <a:cubicBezTo>
                    <a:pt x="45" y="34"/>
                    <a:pt x="48" y="37"/>
                    <a:pt x="52" y="37"/>
                  </a:cubicBezTo>
                  <a:cubicBezTo>
                    <a:pt x="56" y="37"/>
                    <a:pt x="59" y="34"/>
                    <a:pt x="59" y="30"/>
                  </a:cubicBezTo>
                  <a:cubicBezTo>
                    <a:pt x="59" y="26"/>
                    <a:pt x="56" y="24"/>
                    <a:pt x="52" y="24"/>
                  </a:cubicBezTo>
                  <a:close/>
                  <a:moveTo>
                    <a:pt x="94" y="61"/>
                  </a:moveTo>
                  <a:cubicBezTo>
                    <a:pt x="93" y="58"/>
                    <a:pt x="93" y="58"/>
                    <a:pt x="93" y="58"/>
                  </a:cubicBezTo>
                  <a:cubicBezTo>
                    <a:pt x="92" y="56"/>
                    <a:pt x="92" y="56"/>
                    <a:pt x="92" y="56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6"/>
                    <a:pt x="89" y="46"/>
                    <a:pt x="89" y="46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89" y="43"/>
                    <a:pt x="89" y="43"/>
                    <a:pt x="89" y="43"/>
                  </a:cubicBezTo>
                  <a:cubicBezTo>
                    <a:pt x="89" y="42"/>
                    <a:pt x="89" y="42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39"/>
                    <a:pt x="89" y="39"/>
                    <a:pt x="89" y="39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6" y="29"/>
                    <a:pt x="86" y="29"/>
                    <a:pt x="86" y="29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79" y="13"/>
                    <a:pt x="79" y="13"/>
                    <a:pt x="79" y="13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8" y="3"/>
                    <a:pt x="68" y="3"/>
                    <a:pt x="68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1" y="1"/>
                    <a:pt x="61" y="1"/>
                    <a:pt x="61" y="1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25" y="83"/>
                    <a:pt x="24" y="97"/>
                    <a:pt x="24" y="97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1" y="102"/>
                    <a:pt x="71" y="102"/>
                    <a:pt x="71" y="102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2" y="93"/>
                    <a:pt x="72" y="93"/>
                    <a:pt x="72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3" y="91"/>
                    <a:pt x="73" y="91"/>
                    <a:pt x="73" y="91"/>
                  </a:cubicBezTo>
                  <a:cubicBezTo>
                    <a:pt x="73" y="90"/>
                    <a:pt x="73" y="90"/>
                    <a:pt x="73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90"/>
                    <a:pt x="82" y="90"/>
                    <a:pt x="82" y="90"/>
                  </a:cubicBezTo>
                  <a:cubicBezTo>
                    <a:pt x="83" y="90"/>
                    <a:pt x="83" y="90"/>
                    <a:pt x="83" y="90"/>
                  </a:cubicBezTo>
                  <a:cubicBezTo>
                    <a:pt x="84" y="90"/>
                    <a:pt x="84" y="90"/>
                    <a:pt x="84" y="90"/>
                  </a:cubicBezTo>
                  <a:cubicBezTo>
                    <a:pt x="85" y="90"/>
                    <a:pt x="85" y="90"/>
                    <a:pt x="85" y="90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9" y="88"/>
                    <a:pt x="89" y="88"/>
                    <a:pt x="89" y="88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9" y="85"/>
                    <a:pt x="89" y="85"/>
                    <a:pt x="89" y="85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89" y="81"/>
                    <a:pt x="89" y="81"/>
                    <a:pt x="89" y="81"/>
                  </a:cubicBezTo>
                  <a:cubicBezTo>
                    <a:pt x="90" y="81"/>
                    <a:pt x="90" y="81"/>
                    <a:pt x="90" y="81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90" y="79"/>
                    <a:pt x="90" y="79"/>
                    <a:pt x="90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0" y="77"/>
                    <a:pt x="90" y="77"/>
                    <a:pt x="90" y="77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8" y="75"/>
                    <a:pt x="88" y="75"/>
                    <a:pt x="88" y="75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90" y="67"/>
                    <a:pt x="90" y="67"/>
                    <a:pt x="90" y="67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64"/>
                    <a:pt x="90" y="64"/>
                    <a:pt x="90" y="64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2" y="63"/>
                    <a:pt x="92" y="63"/>
                    <a:pt x="92" y="63"/>
                  </a:cubicBezTo>
                  <a:cubicBezTo>
                    <a:pt x="92" y="63"/>
                    <a:pt x="92" y="63"/>
                    <a:pt x="92" y="63"/>
                  </a:cubicBezTo>
                  <a:cubicBezTo>
                    <a:pt x="93" y="63"/>
                    <a:pt x="93" y="63"/>
                    <a:pt x="93" y="63"/>
                  </a:cubicBezTo>
                  <a:cubicBezTo>
                    <a:pt x="93" y="62"/>
                    <a:pt x="93" y="62"/>
                    <a:pt x="93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4" y="61"/>
                    <a:pt x="94" y="61"/>
                    <a:pt x="94" y="61"/>
                  </a:cubicBezTo>
                  <a:close/>
                  <a:moveTo>
                    <a:pt x="33" y="44"/>
                  </a:moveTo>
                  <a:cubicBezTo>
                    <a:pt x="32" y="46"/>
                    <a:pt x="32" y="46"/>
                    <a:pt x="32" y="46"/>
                  </a:cubicBezTo>
                  <a:cubicBezTo>
                    <a:pt x="32" y="46"/>
                    <a:pt x="29" y="46"/>
                    <a:pt x="29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8" y="49"/>
                    <a:pt x="28" y="49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4" y="47"/>
                    <a:pt x="24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0" y="49"/>
                    <a:pt x="20" y="49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8" y="48"/>
                    <a:pt x="19" y="45"/>
                    <a:pt x="19" y="45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4"/>
                    <a:pt x="15" y="43"/>
                    <a:pt x="15" y="43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41"/>
                    <a:pt x="17" y="39"/>
                    <a:pt x="17" y="39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8"/>
                    <a:pt x="15" y="36"/>
                    <a:pt x="15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9" y="34"/>
                    <a:pt x="19" y="34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1"/>
                    <a:pt x="21" y="3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8" y="31"/>
                    <a:pt x="28" y="31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2"/>
                    <a:pt x="30" y="35"/>
                    <a:pt x="30" y="35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36"/>
                    <a:pt x="33" y="36"/>
                    <a:pt x="33" y="37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2" y="40"/>
                    <a:pt x="32" y="40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1" y="42"/>
                    <a:pt x="33" y="44"/>
                    <a:pt x="33" y="44"/>
                  </a:cubicBezTo>
                  <a:close/>
                  <a:moveTo>
                    <a:pt x="73" y="32"/>
                  </a:moveTo>
                  <a:cubicBezTo>
                    <a:pt x="73" y="32"/>
                    <a:pt x="73" y="32"/>
                    <a:pt x="73" y="32"/>
                  </a:cubicBezTo>
                  <a:cubicBezTo>
                    <a:pt x="73" y="33"/>
                    <a:pt x="67" y="35"/>
                    <a:pt x="67" y="35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7"/>
                    <a:pt x="69" y="43"/>
                    <a:pt x="68" y="43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59" y="44"/>
                    <a:pt x="59" y="44"/>
                  </a:cubicBezTo>
                  <a:cubicBezTo>
                    <a:pt x="57" y="45"/>
                    <a:pt x="57" y="45"/>
                    <a:pt x="57" y="45"/>
                  </a:cubicBezTo>
                  <a:cubicBezTo>
                    <a:pt x="57" y="45"/>
                    <a:pt x="55" y="50"/>
                    <a:pt x="54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49" y="50"/>
                    <a:pt x="47" y="45"/>
                    <a:pt x="47" y="45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5" y="44"/>
                    <a:pt x="39" y="46"/>
                    <a:pt x="39" y="46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3"/>
                    <a:pt x="38" y="37"/>
                    <a:pt x="38" y="37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5"/>
                    <a:pt x="31" y="32"/>
                    <a:pt x="31" y="32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7"/>
                    <a:pt x="37" y="25"/>
                    <a:pt x="37" y="25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3"/>
                    <a:pt x="36" y="17"/>
                    <a:pt x="36" y="17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45" y="16"/>
                    <a:pt x="45" y="16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50" y="10"/>
                    <a:pt x="50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7" y="15"/>
                    <a:pt x="57" y="15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59" y="16"/>
                    <a:pt x="65" y="14"/>
                    <a:pt x="65" y="14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9" y="18"/>
                    <a:pt x="66" y="23"/>
                    <a:pt x="66" y="23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73" y="28"/>
                    <a:pt x="73" y="28"/>
                  </a:cubicBezTo>
                  <a:cubicBezTo>
                    <a:pt x="73" y="32"/>
                    <a:pt x="73" y="32"/>
                    <a:pt x="73" y="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261578" y="4195813"/>
            <a:ext cx="1119836" cy="1119836"/>
            <a:chOff x="1732369" y="4883949"/>
            <a:chExt cx="1119836" cy="1119836"/>
          </a:xfrm>
        </p:grpSpPr>
        <p:sp>
          <p:nvSpPr>
            <p:cNvPr id="11" name="椭圆 10"/>
            <p:cNvSpPr/>
            <p:nvPr/>
          </p:nvSpPr>
          <p:spPr>
            <a:xfrm>
              <a:off x="1732369" y="4883949"/>
              <a:ext cx="1119836" cy="1119836"/>
            </a:xfrm>
            <a:prstGeom prst="ellipse">
              <a:avLst/>
            </a:prstGeom>
            <a:solidFill>
              <a:srgbClr val="B3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1963143" y="5145865"/>
              <a:ext cx="658288" cy="596004"/>
            </a:xfrm>
            <a:custGeom>
              <a:avLst/>
              <a:gdLst>
                <a:gd name="T0" fmla="*/ 70 w 288"/>
                <a:gd name="T1" fmla="*/ 96 h 260"/>
                <a:gd name="T2" fmla="*/ 70 w 288"/>
                <a:gd name="T3" fmla="*/ 76 h 260"/>
                <a:gd name="T4" fmla="*/ 70 w 288"/>
                <a:gd name="T5" fmla="*/ 72 h 260"/>
                <a:gd name="T6" fmla="*/ 139 w 288"/>
                <a:gd name="T7" fmla="*/ 53 h 260"/>
                <a:gd name="T8" fmla="*/ 40 w 288"/>
                <a:gd name="T9" fmla="*/ 52 h 260"/>
                <a:gd name="T10" fmla="*/ 47 w 288"/>
                <a:gd name="T11" fmla="*/ 58 h 260"/>
                <a:gd name="T12" fmla="*/ 59 w 288"/>
                <a:gd name="T13" fmla="*/ 54 h 260"/>
                <a:gd name="T14" fmla="*/ 70 w 288"/>
                <a:gd name="T15" fmla="*/ 101 h 260"/>
                <a:gd name="T16" fmla="*/ 70 w 288"/>
                <a:gd name="T17" fmla="*/ 122 h 260"/>
                <a:gd name="T18" fmla="*/ 70 w 288"/>
                <a:gd name="T19" fmla="*/ 101 h 260"/>
                <a:gd name="T20" fmla="*/ 0 w 288"/>
                <a:gd name="T21" fmla="*/ 128 h 260"/>
                <a:gd name="T22" fmla="*/ 139 w 288"/>
                <a:gd name="T23" fmla="*/ 108 h 260"/>
                <a:gd name="T24" fmla="*/ 0 w 288"/>
                <a:gd name="T25" fmla="*/ 133 h 260"/>
                <a:gd name="T26" fmla="*/ 139 w 288"/>
                <a:gd name="T27" fmla="*/ 154 h 260"/>
                <a:gd name="T28" fmla="*/ 70 w 288"/>
                <a:gd name="T29" fmla="*/ 177 h 260"/>
                <a:gd name="T30" fmla="*/ 70 w 288"/>
                <a:gd name="T31" fmla="*/ 197 h 260"/>
                <a:gd name="T32" fmla="*/ 70 w 288"/>
                <a:gd name="T33" fmla="*/ 177 h 260"/>
                <a:gd name="T34" fmla="*/ 0 w 288"/>
                <a:gd name="T35" fmla="*/ 203 h 260"/>
                <a:gd name="T36" fmla="*/ 139 w 288"/>
                <a:gd name="T37" fmla="*/ 183 h 260"/>
                <a:gd name="T38" fmla="*/ 150 w 288"/>
                <a:gd name="T39" fmla="*/ 58 h 260"/>
                <a:gd name="T40" fmla="*/ 258 w 288"/>
                <a:gd name="T41" fmla="*/ 43 h 260"/>
                <a:gd name="T42" fmla="*/ 118 w 288"/>
                <a:gd name="T43" fmla="*/ 23 h 260"/>
                <a:gd name="T44" fmla="*/ 149 w 288"/>
                <a:gd name="T45" fmla="*/ 58 h 260"/>
                <a:gd name="T46" fmla="*/ 258 w 288"/>
                <a:gd name="T47" fmla="*/ 19 h 260"/>
                <a:gd name="T48" fmla="*/ 155 w 288"/>
                <a:gd name="T49" fmla="*/ 20 h 260"/>
                <a:gd name="T50" fmla="*/ 216 w 288"/>
                <a:gd name="T51" fmla="*/ 20 h 260"/>
                <a:gd name="T52" fmla="*/ 200 w 288"/>
                <a:gd name="T53" fmla="*/ 13 h 260"/>
                <a:gd name="T54" fmla="*/ 157 w 288"/>
                <a:gd name="T55" fmla="*/ 15 h 260"/>
                <a:gd name="T56" fmla="*/ 258 w 288"/>
                <a:gd name="T57" fmla="*/ 68 h 260"/>
                <a:gd name="T58" fmla="*/ 150 w 288"/>
                <a:gd name="T59" fmla="*/ 64 h 260"/>
                <a:gd name="T60" fmla="*/ 150 w 288"/>
                <a:gd name="T61" fmla="*/ 84 h 260"/>
                <a:gd name="T62" fmla="*/ 150 w 288"/>
                <a:gd name="T63" fmla="*/ 109 h 260"/>
                <a:gd name="T64" fmla="*/ 258 w 288"/>
                <a:gd name="T65" fmla="*/ 94 h 260"/>
                <a:gd name="T66" fmla="*/ 150 w 288"/>
                <a:gd name="T67" fmla="*/ 90 h 260"/>
                <a:gd name="T68" fmla="*/ 150 w 288"/>
                <a:gd name="T69" fmla="*/ 109 h 260"/>
                <a:gd name="T70" fmla="*/ 229 w 288"/>
                <a:gd name="T71" fmla="*/ 114 h 260"/>
                <a:gd name="T72" fmla="*/ 177 w 288"/>
                <a:gd name="T73" fmla="*/ 118 h 260"/>
                <a:gd name="T74" fmla="*/ 218 w 288"/>
                <a:gd name="T75" fmla="*/ 164 h 260"/>
                <a:gd name="T76" fmla="*/ 218 w 288"/>
                <a:gd name="T77" fmla="*/ 184 h 260"/>
                <a:gd name="T78" fmla="*/ 218 w 288"/>
                <a:gd name="T79" fmla="*/ 164 h 260"/>
                <a:gd name="T80" fmla="*/ 218 w 288"/>
                <a:gd name="T81" fmla="*/ 160 h 260"/>
                <a:gd name="T82" fmla="*/ 229 w 288"/>
                <a:gd name="T83" fmla="*/ 140 h 260"/>
                <a:gd name="T84" fmla="*/ 246 w 288"/>
                <a:gd name="T85" fmla="*/ 146 h 260"/>
                <a:gd name="T86" fmla="*/ 241 w 288"/>
                <a:gd name="T87" fmla="*/ 137 h 260"/>
                <a:gd name="T88" fmla="*/ 229 w 288"/>
                <a:gd name="T89" fmla="*/ 137 h 260"/>
                <a:gd name="T90" fmla="*/ 149 w 288"/>
                <a:gd name="T91" fmla="*/ 170 h 260"/>
                <a:gd name="T92" fmla="*/ 288 w 288"/>
                <a:gd name="T93" fmla="*/ 190 h 260"/>
                <a:gd name="T94" fmla="*/ 218 w 288"/>
                <a:gd name="T95" fmla="*/ 215 h 260"/>
                <a:gd name="T96" fmla="*/ 218 w 288"/>
                <a:gd name="T97" fmla="*/ 235 h 260"/>
                <a:gd name="T98" fmla="*/ 218 w 288"/>
                <a:gd name="T99" fmla="*/ 215 h 260"/>
                <a:gd name="T100" fmla="*/ 149 w 288"/>
                <a:gd name="T101" fmla="*/ 241 h 260"/>
                <a:gd name="T102" fmla="*/ 288 w 288"/>
                <a:gd name="T103" fmla="*/ 22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88" h="260">
                  <a:moveTo>
                    <a:pt x="139" y="57"/>
                  </a:moveTo>
                  <a:cubicBezTo>
                    <a:pt x="139" y="77"/>
                    <a:pt x="139" y="77"/>
                    <a:pt x="139" y="77"/>
                  </a:cubicBezTo>
                  <a:cubicBezTo>
                    <a:pt x="139" y="88"/>
                    <a:pt x="108" y="96"/>
                    <a:pt x="70" y="96"/>
                  </a:cubicBezTo>
                  <a:cubicBezTo>
                    <a:pt x="31" y="96"/>
                    <a:pt x="0" y="88"/>
                    <a:pt x="0" y="7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7"/>
                    <a:pt x="31" y="76"/>
                    <a:pt x="70" y="76"/>
                  </a:cubicBezTo>
                  <a:cubicBezTo>
                    <a:pt x="108" y="76"/>
                    <a:pt x="139" y="67"/>
                    <a:pt x="139" y="57"/>
                  </a:cubicBezTo>
                  <a:close/>
                  <a:moveTo>
                    <a:pt x="139" y="53"/>
                  </a:moveTo>
                  <a:cubicBezTo>
                    <a:pt x="139" y="64"/>
                    <a:pt x="108" y="72"/>
                    <a:pt x="70" y="72"/>
                  </a:cubicBezTo>
                  <a:cubicBezTo>
                    <a:pt x="31" y="72"/>
                    <a:pt x="0" y="64"/>
                    <a:pt x="0" y="53"/>
                  </a:cubicBezTo>
                  <a:cubicBezTo>
                    <a:pt x="0" y="43"/>
                    <a:pt x="31" y="34"/>
                    <a:pt x="70" y="34"/>
                  </a:cubicBezTo>
                  <a:cubicBezTo>
                    <a:pt x="108" y="34"/>
                    <a:pt x="139" y="43"/>
                    <a:pt x="139" y="53"/>
                  </a:cubicBezTo>
                  <a:close/>
                  <a:moveTo>
                    <a:pt x="103" y="52"/>
                  </a:moveTo>
                  <a:cubicBezTo>
                    <a:pt x="42" y="48"/>
                    <a:pt x="42" y="48"/>
                    <a:pt x="42" y="48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5" y="52"/>
                    <a:pt x="49" y="53"/>
                    <a:pt x="47" y="57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60" y="56"/>
                    <a:pt x="60" y="55"/>
                    <a:pt x="59" y="54"/>
                  </a:cubicBezTo>
                  <a:cubicBezTo>
                    <a:pt x="101" y="56"/>
                    <a:pt x="101" y="56"/>
                    <a:pt x="101" y="56"/>
                  </a:cubicBezTo>
                  <a:lnTo>
                    <a:pt x="103" y="52"/>
                  </a:lnTo>
                  <a:close/>
                  <a:moveTo>
                    <a:pt x="70" y="101"/>
                  </a:moveTo>
                  <a:cubicBezTo>
                    <a:pt x="31" y="101"/>
                    <a:pt x="0" y="93"/>
                    <a:pt x="0" y="82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13"/>
                    <a:pt x="31" y="122"/>
                    <a:pt x="70" y="122"/>
                  </a:cubicBezTo>
                  <a:cubicBezTo>
                    <a:pt x="108" y="122"/>
                    <a:pt x="139" y="113"/>
                    <a:pt x="139" y="103"/>
                  </a:cubicBezTo>
                  <a:cubicBezTo>
                    <a:pt x="139" y="82"/>
                    <a:pt x="139" y="82"/>
                    <a:pt x="139" y="82"/>
                  </a:cubicBezTo>
                  <a:cubicBezTo>
                    <a:pt x="139" y="93"/>
                    <a:pt x="108" y="101"/>
                    <a:pt x="70" y="101"/>
                  </a:cubicBezTo>
                  <a:close/>
                  <a:moveTo>
                    <a:pt x="70" y="127"/>
                  </a:moveTo>
                  <a:cubicBezTo>
                    <a:pt x="31" y="127"/>
                    <a:pt x="0" y="119"/>
                    <a:pt x="0" y="10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9"/>
                    <a:pt x="31" y="147"/>
                    <a:pt x="70" y="147"/>
                  </a:cubicBezTo>
                  <a:cubicBezTo>
                    <a:pt x="108" y="147"/>
                    <a:pt x="139" y="139"/>
                    <a:pt x="139" y="128"/>
                  </a:cubicBezTo>
                  <a:cubicBezTo>
                    <a:pt x="139" y="108"/>
                    <a:pt x="139" y="108"/>
                    <a:pt x="139" y="108"/>
                  </a:cubicBezTo>
                  <a:cubicBezTo>
                    <a:pt x="139" y="119"/>
                    <a:pt x="108" y="127"/>
                    <a:pt x="70" y="127"/>
                  </a:cubicBezTo>
                  <a:close/>
                  <a:moveTo>
                    <a:pt x="70" y="152"/>
                  </a:moveTo>
                  <a:cubicBezTo>
                    <a:pt x="31" y="152"/>
                    <a:pt x="0" y="144"/>
                    <a:pt x="0" y="133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4"/>
                    <a:pt x="31" y="173"/>
                    <a:pt x="70" y="173"/>
                  </a:cubicBezTo>
                  <a:cubicBezTo>
                    <a:pt x="108" y="173"/>
                    <a:pt x="139" y="164"/>
                    <a:pt x="139" y="154"/>
                  </a:cubicBezTo>
                  <a:cubicBezTo>
                    <a:pt x="139" y="133"/>
                    <a:pt x="139" y="133"/>
                    <a:pt x="139" y="133"/>
                  </a:cubicBezTo>
                  <a:cubicBezTo>
                    <a:pt x="139" y="144"/>
                    <a:pt x="108" y="152"/>
                    <a:pt x="70" y="152"/>
                  </a:cubicBezTo>
                  <a:close/>
                  <a:moveTo>
                    <a:pt x="70" y="177"/>
                  </a:moveTo>
                  <a:cubicBezTo>
                    <a:pt x="31" y="177"/>
                    <a:pt x="0" y="169"/>
                    <a:pt x="0" y="15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89"/>
                    <a:pt x="31" y="197"/>
                    <a:pt x="70" y="197"/>
                  </a:cubicBezTo>
                  <a:cubicBezTo>
                    <a:pt x="108" y="197"/>
                    <a:pt x="139" y="189"/>
                    <a:pt x="139" y="178"/>
                  </a:cubicBezTo>
                  <a:cubicBezTo>
                    <a:pt x="139" y="158"/>
                    <a:pt x="139" y="158"/>
                    <a:pt x="139" y="158"/>
                  </a:cubicBezTo>
                  <a:cubicBezTo>
                    <a:pt x="139" y="169"/>
                    <a:pt x="108" y="177"/>
                    <a:pt x="70" y="177"/>
                  </a:cubicBezTo>
                  <a:close/>
                  <a:moveTo>
                    <a:pt x="70" y="202"/>
                  </a:moveTo>
                  <a:cubicBezTo>
                    <a:pt x="31" y="202"/>
                    <a:pt x="0" y="193"/>
                    <a:pt x="0" y="183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14"/>
                    <a:pt x="31" y="222"/>
                    <a:pt x="70" y="222"/>
                  </a:cubicBezTo>
                  <a:cubicBezTo>
                    <a:pt x="108" y="222"/>
                    <a:pt x="139" y="214"/>
                    <a:pt x="139" y="203"/>
                  </a:cubicBezTo>
                  <a:cubicBezTo>
                    <a:pt x="139" y="183"/>
                    <a:pt x="139" y="183"/>
                    <a:pt x="139" y="183"/>
                  </a:cubicBezTo>
                  <a:cubicBezTo>
                    <a:pt x="139" y="193"/>
                    <a:pt x="108" y="202"/>
                    <a:pt x="70" y="202"/>
                  </a:cubicBezTo>
                  <a:close/>
                  <a:moveTo>
                    <a:pt x="149" y="58"/>
                  </a:moveTo>
                  <a:cubicBezTo>
                    <a:pt x="150" y="58"/>
                    <a:pt x="150" y="58"/>
                    <a:pt x="150" y="58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61" y="61"/>
                    <a:pt x="174" y="62"/>
                    <a:pt x="188" y="62"/>
                  </a:cubicBezTo>
                  <a:cubicBezTo>
                    <a:pt x="227" y="62"/>
                    <a:pt x="258" y="53"/>
                    <a:pt x="258" y="43"/>
                  </a:cubicBezTo>
                  <a:cubicBezTo>
                    <a:pt x="258" y="23"/>
                    <a:pt x="258" y="23"/>
                    <a:pt x="258" y="23"/>
                  </a:cubicBezTo>
                  <a:cubicBezTo>
                    <a:pt x="258" y="33"/>
                    <a:pt x="227" y="42"/>
                    <a:pt x="188" y="42"/>
                  </a:cubicBezTo>
                  <a:cubicBezTo>
                    <a:pt x="150" y="42"/>
                    <a:pt x="118" y="33"/>
                    <a:pt x="118" y="23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35" y="34"/>
                    <a:pt x="150" y="41"/>
                    <a:pt x="150" y="54"/>
                  </a:cubicBezTo>
                  <a:cubicBezTo>
                    <a:pt x="150" y="56"/>
                    <a:pt x="149" y="57"/>
                    <a:pt x="149" y="58"/>
                  </a:cubicBezTo>
                  <a:close/>
                  <a:moveTo>
                    <a:pt x="118" y="19"/>
                  </a:moveTo>
                  <a:cubicBezTo>
                    <a:pt x="118" y="8"/>
                    <a:pt x="150" y="0"/>
                    <a:pt x="188" y="0"/>
                  </a:cubicBezTo>
                  <a:cubicBezTo>
                    <a:pt x="227" y="0"/>
                    <a:pt x="258" y="8"/>
                    <a:pt x="258" y="19"/>
                  </a:cubicBezTo>
                  <a:cubicBezTo>
                    <a:pt x="258" y="29"/>
                    <a:pt x="227" y="38"/>
                    <a:pt x="188" y="38"/>
                  </a:cubicBezTo>
                  <a:cubicBezTo>
                    <a:pt x="150" y="38"/>
                    <a:pt x="118" y="29"/>
                    <a:pt x="118" y="19"/>
                  </a:cubicBezTo>
                  <a:close/>
                  <a:moveTo>
                    <a:pt x="155" y="20"/>
                  </a:moveTo>
                  <a:cubicBezTo>
                    <a:pt x="216" y="24"/>
                    <a:pt x="216" y="24"/>
                    <a:pt x="216" y="24"/>
                  </a:cubicBezTo>
                  <a:cubicBezTo>
                    <a:pt x="218" y="20"/>
                    <a:pt x="218" y="20"/>
                    <a:pt x="218" y="20"/>
                  </a:cubicBezTo>
                  <a:cubicBezTo>
                    <a:pt x="216" y="20"/>
                    <a:pt x="216" y="20"/>
                    <a:pt x="216" y="20"/>
                  </a:cubicBezTo>
                  <a:cubicBezTo>
                    <a:pt x="213" y="20"/>
                    <a:pt x="209" y="19"/>
                    <a:pt x="210" y="15"/>
                  </a:cubicBezTo>
                  <a:cubicBezTo>
                    <a:pt x="211" y="14"/>
                    <a:pt x="211" y="14"/>
                    <a:pt x="211" y="14"/>
                  </a:cubicBezTo>
                  <a:cubicBezTo>
                    <a:pt x="200" y="13"/>
                    <a:pt x="200" y="13"/>
                    <a:pt x="200" y="13"/>
                  </a:cubicBezTo>
                  <a:cubicBezTo>
                    <a:pt x="199" y="15"/>
                    <a:pt x="199" y="15"/>
                    <a:pt x="199" y="15"/>
                  </a:cubicBezTo>
                  <a:cubicBezTo>
                    <a:pt x="198" y="16"/>
                    <a:pt x="198" y="17"/>
                    <a:pt x="198" y="18"/>
                  </a:cubicBezTo>
                  <a:cubicBezTo>
                    <a:pt x="157" y="15"/>
                    <a:pt x="157" y="15"/>
                    <a:pt x="157" y="15"/>
                  </a:cubicBezTo>
                  <a:lnTo>
                    <a:pt x="155" y="20"/>
                  </a:lnTo>
                  <a:close/>
                  <a:moveTo>
                    <a:pt x="188" y="87"/>
                  </a:moveTo>
                  <a:cubicBezTo>
                    <a:pt x="227" y="87"/>
                    <a:pt x="258" y="79"/>
                    <a:pt x="258" y="68"/>
                  </a:cubicBezTo>
                  <a:cubicBezTo>
                    <a:pt x="258" y="48"/>
                    <a:pt x="258" y="48"/>
                    <a:pt x="258" y="48"/>
                  </a:cubicBezTo>
                  <a:cubicBezTo>
                    <a:pt x="258" y="59"/>
                    <a:pt x="227" y="67"/>
                    <a:pt x="188" y="67"/>
                  </a:cubicBezTo>
                  <a:cubicBezTo>
                    <a:pt x="174" y="67"/>
                    <a:pt x="161" y="66"/>
                    <a:pt x="150" y="64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50" y="80"/>
                    <a:pt x="149" y="82"/>
                    <a:pt x="149" y="84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61" y="86"/>
                    <a:pt x="174" y="87"/>
                    <a:pt x="188" y="87"/>
                  </a:cubicBezTo>
                  <a:close/>
                  <a:moveTo>
                    <a:pt x="150" y="109"/>
                  </a:moveTo>
                  <a:cubicBezTo>
                    <a:pt x="150" y="110"/>
                    <a:pt x="150" y="110"/>
                    <a:pt x="150" y="110"/>
                  </a:cubicBezTo>
                  <a:cubicBezTo>
                    <a:pt x="161" y="112"/>
                    <a:pt x="174" y="113"/>
                    <a:pt x="188" y="113"/>
                  </a:cubicBezTo>
                  <a:cubicBezTo>
                    <a:pt x="227" y="113"/>
                    <a:pt x="258" y="105"/>
                    <a:pt x="258" y="94"/>
                  </a:cubicBezTo>
                  <a:cubicBezTo>
                    <a:pt x="258" y="74"/>
                    <a:pt x="258" y="74"/>
                    <a:pt x="258" y="74"/>
                  </a:cubicBezTo>
                  <a:cubicBezTo>
                    <a:pt x="258" y="84"/>
                    <a:pt x="227" y="93"/>
                    <a:pt x="188" y="93"/>
                  </a:cubicBezTo>
                  <a:cubicBezTo>
                    <a:pt x="174" y="93"/>
                    <a:pt x="161" y="92"/>
                    <a:pt x="150" y="90"/>
                  </a:cubicBezTo>
                  <a:cubicBezTo>
                    <a:pt x="150" y="104"/>
                    <a:pt x="150" y="104"/>
                    <a:pt x="150" y="104"/>
                  </a:cubicBezTo>
                  <a:cubicBezTo>
                    <a:pt x="150" y="106"/>
                    <a:pt x="149" y="108"/>
                    <a:pt x="149" y="109"/>
                  </a:cubicBezTo>
                  <a:lnTo>
                    <a:pt x="150" y="109"/>
                  </a:lnTo>
                  <a:close/>
                  <a:moveTo>
                    <a:pt x="258" y="117"/>
                  </a:moveTo>
                  <a:cubicBezTo>
                    <a:pt x="258" y="99"/>
                    <a:pt x="258" y="99"/>
                    <a:pt x="258" y="99"/>
                  </a:cubicBezTo>
                  <a:cubicBezTo>
                    <a:pt x="258" y="105"/>
                    <a:pt x="247" y="111"/>
                    <a:pt x="229" y="114"/>
                  </a:cubicBezTo>
                  <a:cubicBezTo>
                    <a:pt x="237" y="115"/>
                    <a:pt x="247" y="115"/>
                    <a:pt x="258" y="117"/>
                  </a:cubicBezTo>
                  <a:close/>
                  <a:moveTo>
                    <a:pt x="150" y="127"/>
                  </a:moveTo>
                  <a:cubicBezTo>
                    <a:pt x="156" y="123"/>
                    <a:pt x="166" y="120"/>
                    <a:pt x="177" y="118"/>
                  </a:cubicBezTo>
                  <a:cubicBezTo>
                    <a:pt x="167" y="117"/>
                    <a:pt x="158" y="116"/>
                    <a:pt x="150" y="115"/>
                  </a:cubicBezTo>
                  <a:lnTo>
                    <a:pt x="150" y="127"/>
                  </a:lnTo>
                  <a:close/>
                  <a:moveTo>
                    <a:pt x="218" y="164"/>
                  </a:moveTo>
                  <a:cubicBezTo>
                    <a:pt x="180" y="164"/>
                    <a:pt x="149" y="155"/>
                    <a:pt x="149" y="145"/>
                  </a:cubicBezTo>
                  <a:cubicBezTo>
                    <a:pt x="149" y="165"/>
                    <a:pt x="149" y="165"/>
                    <a:pt x="149" y="165"/>
                  </a:cubicBezTo>
                  <a:cubicBezTo>
                    <a:pt x="149" y="175"/>
                    <a:pt x="180" y="184"/>
                    <a:pt x="218" y="184"/>
                  </a:cubicBezTo>
                  <a:cubicBezTo>
                    <a:pt x="257" y="184"/>
                    <a:pt x="288" y="175"/>
                    <a:pt x="288" y="165"/>
                  </a:cubicBezTo>
                  <a:cubicBezTo>
                    <a:pt x="288" y="145"/>
                    <a:pt x="288" y="145"/>
                    <a:pt x="288" y="145"/>
                  </a:cubicBezTo>
                  <a:cubicBezTo>
                    <a:pt x="288" y="155"/>
                    <a:pt x="257" y="164"/>
                    <a:pt x="218" y="164"/>
                  </a:cubicBezTo>
                  <a:close/>
                  <a:moveTo>
                    <a:pt x="218" y="122"/>
                  </a:moveTo>
                  <a:cubicBezTo>
                    <a:pt x="257" y="122"/>
                    <a:pt x="288" y="130"/>
                    <a:pt x="288" y="141"/>
                  </a:cubicBezTo>
                  <a:cubicBezTo>
                    <a:pt x="288" y="151"/>
                    <a:pt x="257" y="160"/>
                    <a:pt x="218" y="160"/>
                  </a:cubicBezTo>
                  <a:cubicBezTo>
                    <a:pt x="180" y="160"/>
                    <a:pt x="149" y="151"/>
                    <a:pt x="149" y="141"/>
                  </a:cubicBezTo>
                  <a:cubicBezTo>
                    <a:pt x="149" y="130"/>
                    <a:pt x="180" y="122"/>
                    <a:pt x="218" y="122"/>
                  </a:cubicBezTo>
                  <a:close/>
                  <a:moveTo>
                    <a:pt x="229" y="140"/>
                  </a:moveTo>
                  <a:cubicBezTo>
                    <a:pt x="187" y="137"/>
                    <a:pt x="187" y="137"/>
                    <a:pt x="187" y="137"/>
                  </a:cubicBezTo>
                  <a:cubicBezTo>
                    <a:pt x="185" y="142"/>
                    <a:pt x="185" y="142"/>
                    <a:pt x="185" y="142"/>
                  </a:cubicBezTo>
                  <a:cubicBezTo>
                    <a:pt x="246" y="146"/>
                    <a:pt x="246" y="146"/>
                    <a:pt x="246" y="146"/>
                  </a:cubicBezTo>
                  <a:cubicBezTo>
                    <a:pt x="248" y="142"/>
                    <a:pt x="248" y="142"/>
                    <a:pt x="248" y="142"/>
                  </a:cubicBezTo>
                  <a:cubicBezTo>
                    <a:pt x="246" y="142"/>
                    <a:pt x="246" y="142"/>
                    <a:pt x="246" y="142"/>
                  </a:cubicBezTo>
                  <a:cubicBezTo>
                    <a:pt x="243" y="142"/>
                    <a:pt x="239" y="141"/>
                    <a:pt x="241" y="137"/>
                  </a:cubicBezTo>
                  <a:cubicBezTo>
                    <a:pt x="241" y="136"/>
                    <a:pt x="241" y="136"/>
                    <a:pt x="241" y="136"/>
                  </a:cubicBezTo>
                  <a:cubicBezTo>
                    <a:pt x="230" y="135"/>
                    <a:pt x="230" y="135"/>
                    <a:pt x="230" y="135"/>
                  </a:cubicBezTo>
                  <a:cubicBezTo>
                    <a:pt x="229" y="137"/>
                    <a:pt x="229" y="137"/>
                    <a:pt x="229" y="137"/>
                  </a:cubicBezTo>
                  <a:cubicBezTo>
                    <a:pt x="229" y="138"/>
                    <a:pt x="228" y="139"/>
                    <a:pt x="229" y="140"/>
                  </a:cubicBezTo>
                  <a:close/>
                  <a:moveTo>
                    <a:pt x="218" y="189"/>
                  </a:moveTo>
                  <a:cubicBezTo>
                    <a:pt x="180" y="189"/>
                    <a:pt x="149" y="181"/>
                    <a:pt x="149" y="170"/>
                  </a:cubicBezTo>
                  <a:cubicBezTo>
                    <a:pt x="149" y="190"/>
                    <a:pt x="149" y="190"/>
                    <a:pt x="149" y="190"/>
                  </a:cubicBezTo>
                  <a:cubicBezTo>
                    <a:pt x="149" y="201"/>
                    <a:pt x="180" y="209"/>
                    <a:pt x="218" y="209"/>
                  </a:cubicBezTo>
                  <a:cubicBezTo>
                    <a:pt x="257" y="209"/>
                    <a:pt x="288" y="201"/>
                    <a:pt x="288" y="190"/>
                  </a:cubicBezTo>
                  <a:cubicBezTo>
                    <a:pt x="288" y="170"/>
                    <a:pt x="288" y="170"/>
                    <a:pt x="288" y="170"/>
                  </a:cubicBezTo>
                  <a:cubicBezTo>
                    <a:pt x="288" y="181"/>
                    <a:pt x="257" y="189"/>
                    <a:pt x="218" y="189"/>
                  </a:cubicBezTo>
                  <a:close/>
                  <a:moveTo>
                    <a:pt x="218" y="215"/>
                  </a:moveTo>
                  <a:cubicBezTo>
                    <a:pt x="180" y="215"/>
                    <a:pt x="149" y="206"/>
                    <a:pt x="149" y="196"/>
                  </a:cubicBezTo>
                  <a:cubicBezTo>
                    <a:pt x="149" y="216"/>
                    <a:pt x="149" y="216"/>
                    <a:pt x="149" y="216"/>
                  </a:cubicBezTo>
                  <a:cubicBezTo>
                    <a:pt x="149" y="227"/>
                    <a:pt x="180" y="235"/>
                    <a:pt x="218" y="235"/>
                  </a:cubicBezTo>
                  <a:cubicBezTo>
                    <a:pt x="257" y="235"/>
                    <a:pt x="288" y="227"/>
                    <a:pt x="288" y="216"/>
                  </a:cubicBezTo>
                  <a:cubicBezTo>
                    <a:pt x="288" y="196"/>
                    <a:pt x="288" y="196"/>
                    <a:pt x="288" y="196"/>
                  </a:cubicBezTo>
                  <a:cubicBezTo>
                    <a:pt x="288" y="206"/>
                    <a:pt x="257" y="215"/>
                    <a:pt x="218" y="215"/>
                  </a:cubicBezTo>
                  <a:close/>
                  <a:moveTo>
                    <a:pt x="218" y="240"/>
                  </a:moveTo>
                  <a:cubicBezTo>
                    <a:pt x="180" y="240"/>
                    <a:pt x="149" y="231"/>
                    <a:pt x="149" y="221"/>
                  </a:cubicBezTo>
                  <a:cubicBezTo>
                    <a:pt x="149" y="241"/>
                    <a:pt x="149" y="241"/>
                    <a:pt x="149" y="241"/>
                  </a:cubicBezTo>
                  <a:cubicBezTo>
                    <a:pt x="149" y="252"/>
                    <a:pt x="180" y="260"/>
                    <a:pt x="218" y="260"/>
                  </a:cubicBezTo>
                  <a:cubicBezTo>
                    <a:pt x="257" y="260"/>
                    <a:pt x="288" y="252"/>
                    <a:pt x="288" y="241"/>
                  </a:cubicBezTo>
                  <a:cubicBezTo>
                    <a:pt x="288" y="221"/>
                    <a:pt x="288" y="221"/>
                    <a:pt x="288" y="221"/>
                  </a:cubicBezTo>
                  <a:cubicBezTo>
                    <a:pt x="288" y="231"/>
                    <a:pt x="257" y="240"/>
                    <a:pt x="218" y="2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椭圆 13"/>
          <p:cNvSpPr/>
          <p:nvPr/>
        </p:nvSpPr>
        <p:spPr>
          <a:xfrm>
            <a:off x="5265168" y="1498620"/>
            <a:ext cx="1119836" cy="1119836"/>
          </a:xfrm>
          <a:prstGeom prst="ellipse">
            <a:avLst/>
          </a:prstGeom>
          <a:solidFill>
            <a:srgbClr val="84C8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265168" y="4195813"/>
            <a:ext cx="1119836" cy="1119836"/>
            <a:chOff x="4609397" y="4205512"/>
            <a:chExt cx="1119836" cy="1119836"/>
          </a:xfrm>
        </p:grpSpPr>
        <p:sp>
          <p:nvSpPr>
            <p:cNvPr id="20" name="椭圆 19"/>
            <p:cNvSpPr/>
            <p:nvPr/>
          </p:nvSpPr>
          <p:spPr>
            <a:xfrm>
              <a:off x="4609397" y="4205512"/>
              <a:ext cx="1119836" cy="1119836"/>
            </a:xfrm>
            <a:prstGeom prst="ellipse">
              <a:avLst/>
            </a:prstGeom>
            <a:solidFill>
              <a:srgbClr val="B3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5"/>
            <p:cNvSpPr>
              <a:spLocks noEditPoints="1"/>
            </p:cNvSpPr>
            <p:nvPr/>
          </p:nvSpPr>
          <p:spPr bwMode="auto">
            <a:xfrm>
              <a:off x="4770566" y="4472920"/>
              <a:ext cx="802605" cy="502759"/>
            </a:xfrm>
            <a:custGeom>
              <a:avLst/>
              <a:gdLst>
                <a:gd name="T0" fmla="*/ 211 w 260"/>
                <a:gd name="T1" fmla="*/ 65 h 162"/>
                <a:gd name="T2" fmla="*/ 146 w 260"/>
                <a:gd name="T3" fmla="*/ 0 h 162"/>
                <a:gd name="T4" fmla="*/ 90 w 260"/>
                <a:gd name="T5" fmla="*/ 33 h 162"/>
                <a:gd name="T6" fmla="*/ 81 w 260"/>
                <a:gd name="T7" fmla="*/ 32 h 162"/>
                <a:gd name="T8" fmla="*/ 35 w 260"/>
                <a:gd name="T9" fmla="*/ 67 h 162"/>
                <a:gd name="T10" fmla="*/ 0 w 260"/>
                <a:gd name="T11" fmla="*/ 114 h 162"/>
                <a:gd name="T12" fmla="*/ 49 w 260"/>
                <a:gd name="T13" fmla="*/ 162 h 162"/>
                <a:gd name="T14" fmla="*/ 211 w 260"/>
                <a:gd name="T15" fmla="*/ 162 h 162"/>
                <a:gd name="T16" fmla="*/ 260 w 260"/>
                <a:gd name="T17" fmla="*/ 114 h 162"/>
                <a:gd name="T18" fmla="*/ 211 w 260"/>
                <a:gd name="T19" fmla="*/ 65 h 162"/>
                <a:gd name="T20" fmla="*/ 130 w 260"/>
                <a:gd name="T21" fmla="*/ 146 h 162"/>
                <a:gd name="T22" fmla="*/ 81 w 260"/>
                <a:gd name="T23" fmla="*/ 81 h 162"/>
                <a:gd name="T24" fmla="*/ 114 w 260"/>
                <a:gd name="T25" fmla="*/ 81 h 162"/>
                <a:gd name="T26" fmla="*/ 114 w 260"/>
                <a:gd name="T27" fmla="*/ 32 h 162"/>
                <a:gd name="T28" fmla="*/ 146 w 260"/>
                <a:gd name="T29" fmla="*/ 32 h 162"/>
                <a:gd name="T30" fmla="*/ 146 w 260"/>
                <a:gd name="T31" fmla="*/ 81 h 162"/>
                <a:gd name="T32" fmla="*/ 179 w 260"/>
                <a:gd name="T33" fmla="*/ 81 h 162"/>
                <a:gd name="T34" fmla="*/ 130 w 260"/>
                <a:gd name="T35" fmla="*/ 14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0" h="162">
                  <a:moveTo>
                    <a:pt x="211" y="65"/>
                  </a:moveTo>
                  <a:cubicBezTo>
                    <a:pt x="211" y="29"/>
                    <a:pt x="182" y="0"/>
                    <a:pt x="146" y="0"/>
                  </a:cubicBezTo>
                  <a:cubicBezTo>
                    <a:pt x="122" y="0"/>
                    <a:pt x="101" y="13"/>
                    <a:pt x="90" y="33"/>
                  </a:cubicBezTo>
                  <a:cubicBezTo>
                    <a:pt x="87" y="33"/>
                    <a:pt x="84" y="32"/>
                    <a:pt x="81" y="32"/>
                  </a:cubicBezTo>
                  <a:cubicBezTo>
                    <a:pt x="59" y="32"/>
                    <a:pt x="41" y="47"/>
                    <a:pt x="35" y="67"/>
                  </a:cubicBezTo>
                  <a:cubicBezTo>
                    <a:pt x="15" y="73"/>
                    <a:pt x="0" y="92"/>
                    <a:pt x="0" y="114"/>
                  </a:cubicBezTo>
                  <a:cubicBezTo>
                    <a:pt x="0" y="140"/>
                    <a:pt x="22" y="162"/>
                    <a:pt x="49" y="162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38" y="162"/>
                    <a:pt x="260" y="140"/>
                    <a:pt x="260" y="114"/>
                  </a:cubicBezTo>
                  <a:cubicBezTo>
                    <a:pt x="260" y="87"/>
                    <a:pt x="238" y="65"/>
                    <a:pt x="211" y="65"/>
                  </a:cubicBezTo>
                  <a:close/>
                  <a:moveTo>
                    <a:pt x="130" y="146"/>
                  </a:moveTo>
                  <a:cubicBezTo>
                    <a:pt x="81" y="81"/>
                    <a:pt x="81" y="81"/>
                    <a:pt x="81" y="81"/>
                  </a:cubicBezTo>
                  <a:cubicBezTo>
                    <a:pt x="114" y="81"/>
                    <a:pt x="114" y="81"/>
                    <a:pt x="114" y="81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46" y="32"/>
                    <a:pt x="146" y="32"/>
                    <a:pt x="146" y="32"/>
                  </a:cubicBezTo>
                  <a:cubicBezTo>
                    <a:pt x="146" y="81"/>
                    <a:pt x="146" y="81"/>
                    <a:pt x="146" y="81"/>
                  </a:cubicBezTo>
                  <a:cubicBezTo>
                    <a:pt x="179" y="81"/>
                    <a:pt x="179" y="81"/>
                    <a:pt x="179" y="81"/>
                  </a:cubicBezTo>
                  <a:lnTo>
                    <a:pt x="130" y="1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268758" y="1480247"/>
            <a:ext cx="1119836" cy="1119836"/>
            <a:chOff x="7789634" y="1489945"/>
            <a:chExt cx="1119836" cy="1119836"/>
          </a:xfrm>
        </p:grpSpPr>
        <p:sp>
          <p:nvSpPr>
            <p:cNvPr id="23" name="椭圆 22"/>
            <p:cNvSpPr/>
            <p:nvPr/>
          </p:nvSpPr>
          <p:spPr>
            <a:xfrm>
              <a:off x="7789634" y="1489945"/>
              <a:ext cx="1119836" cy="1119836"/>
            </a:xfrm>
            <a:prstGeom prst="ellipse">
              <a:avLst/>
            </a:prstGeom>
            <a:solidFill>
              <a:srgbClr val="84C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8108090" y="1827308"/>
              <a:ext cx="482923" cy="481855"/>
              <a:chOff x="9166770" y="4602851"/>
              <a:chExt cx="482923" cy="481855"/>
            </a:xfrm>
          </p:grpSpPr>
          <p:sp>
            <p:nvSpPr>
              <p:cNvPr id="25" name="Freeform 9"/>
              <p:cNvSpPr/>
              <p:nvPr/>
            </p:nvSpPr>
            <p:spPr bwMode="auto">
              <a:xfrm>
                <a:off x="9457379" y="4895596"/>
                <a:ext cx="192314" cy="189110"/>
              </a:xfrm>
              <a:custGeom>
                <a:avLst/>
                <a:gdLst>
                  <a:gd name="T0" fmla="*/ 68 w 75"/>
                  <a:gd name="T1" fmla="*/ 42 h 74"/>
                  <a:gd name="T2" fmla="*/ 25 w 75"/>
                  <a:gd name="T3" fmla="*/ 0 h 74"/>
                  <a:gd name="T4" fmla="*/ 0 w 75"/>
                  <a:gd name="T5" fmla="*/ 24 h 74"/>
                  <a:gd name="T6" fmla="*/ 43 w 75"/>
                  <a:gd name="T7" fmla="*/ 67 h 74"/>
                  <a:gd name="T8" fmla="*/ 68 w 75"/>
                  <a:gd name="T9" fmla="*/ 67 h 74"/>
                  <a:gd name="T10" fmla="*/ 68 w 75"/>
                  <a:gd name="T11" fmla="*/ 42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74">
                    <a:moveTo>
                      <a:pt x="68" y="42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19" y="10"/>
                      <a:pt x="10" y="18"/>
                      <a:pt x="0" y="24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50" y="74"/>
                      <a:pt x="61" y="74"/>
                      <a:pt x="68" y="67"/>
                    </a:cubicBezTo>
                    <a:cubicBezTo>
                      <a:pt x="75" y="60"/>
                      <a:pt x="75" y="49"/>
                      <a:pt x="68" y="4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10"/>
              <p:cNvSpPr>
                <a:spLocks noEditPoints="1"/>
              </p:cNvSpPr>
              <p:nvPr/>
            </p:nvSpPr>
            <p:spPr bwMode="auto">
              <a:xfrm>
                <a:off x="9166770" y="4602851"/>
                <a:ext cx="356850" cy="358987"/>
              </a:xfrm>
              <a:custGeom>
                <a:avLst/>
                <a:gdLst>
                  <a:gd name="T0" fmla="*/ 139 w 139"/>
                  <a:gd name="T1" fmla="*/ 70 h 140"/>
                  <a:gd name="T2" fmla="*/ 70 w 139"/>
                  <a:gd name="T3" fmla="*/ 0 h 140"/>
                  <a:gd name="T4" fmla="*/ 0 w 139"/>
                  <a:gd name="T5" fmla="*/ 70 h 140"/>
                  <a:gd name="T6" fmla="*/ 70 w 139"/>
                  <a:gd name="T7" fmla="*/ 140 h 140"/>
                  <a:gd name="T8" fmla="*/ 139 w 139"/>
                  <a:gd name="T9" fmla="*/ 70 h 140"/>
                  <a:gd name="T10" fmla="*/ 70 w 139"/>
                  <a:gd name="T11" fmla="*/ 122 h 140"/>
                  <a:gd name="T12" fmla="*/ 17 w 139"/>
                  <a:gd name="T13" fmla="*/ 70 h 140"/>
                  <a:gd name="T14" fmla="*/ 70 w 139"/>
                  <a:gd name="T15" fmla="*/ 17 h 140"/>
                  <a:gd name="T16" fmla="*/ 122 w 139"/>
                  <a:gd name="T17" fmla="*/ 70 h 140"/>
                  <a:gd name="T18" fmla="*/ 70 w 139"/>
                  <a:gd name="T19" fmla="*/ 122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9" h="140">
                    <a:moveTo>
                      <a:pt x="139" y="70"/>
                    </a:moveTo>
                    <a:cubicBezTo>
                      <a:pt x="139" y="31"/>
                      <a:pt x="108" y="0"/>
                      <a:pt x="70" y="0"/>
                    </a:cubicBezTo>
                    <a:cubicBezTo>
                      <a:pt x="31" y="0"/>
                      <a:pt x="0" y="31"/>
                      <a:pt x="0" y="70"/>
                    </a:cubicBezTo>
                    <a:cubicBezTo>
                      <a:pt x="0" y="108"/>
                      <a:pt x="31" y="140"/>
                      <a:pt x="70" y="140"/>
                    </a:cubicBezTo>
                    <a:cubicBezTo>
                      <a:pt x="108" y="140"/>
                      <a:pt x="139" y="108"/>
                      <a:pt x="139" y="70"/>
                    </a:cubicBezTo>
                    <a:close/>
                    <a:moveTo>
                      <a:pt x="70" y="122"/>
                    </a:moveTo>
                    <a:cubicBezTo>
                      <a:pt x="41" y="122"/>
                      <a:pt x="17" y="99"/>
                      <a:pt x="17" y="70"/>
                    </a:cubicBezTo>
                    <a:cubicBezTo>
                      <a:pt x="17" y="41"/>
                      <a:pt x="41" y="17"/>
                      <a:pt x="70" y="17"/>
                    </a:cubicBezTo>
                    <a:cubicBezTo>
                      <a:pt x="98" y="17"/>
                      <a:pt x="122" y="41"/>
                      <a:pt x="122" y="70"/>
                    </a:cubicBezTo>
                    <a:cubicBezTo>
                      <a:pt x="122" y="99"/>
                      <a:pt x="98" y="122"/>
                      <a:pt x="70" y="122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11"/>
              <p:cNvSpPr/>
              <p:nvPr/>
            </p:nvSpPr>
            <p:spPr bwMode="auto">
              <a:xfrm>
                <a:off x="9241559" y="4677640"/>
                <a:ext cx="105773" cy="104705"/>
              </a:xfrm>
              <a:custGeom>
                <a:avLst/>
                <a:gdLst>
                  <a:gd name="T0" fmla="*/ 0 w 41"/>
                  <a:gd name="T1" fmla="*/ 41 h 41"/>
                  <a:gd name="T2" fmla="*/ 12 w 41"/>
                  <a:gd name="T3" fmla="*/ 41 h 41"/>
                  <a:gd name="T4" fmla="*/ 41 w 41"/>
                  <a:gd name="T5" fmla="*/ 12 h 41"/>
                  <a:gd name="T6" fmla="*/ 41 w 41"/>
                  <a:gd name="T7" fmla="*/ 0 h 41"/>
                  <a:gd name="T8" fmla="*/ 0 w 41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1">
                    <a:moveTo>
                      <a:pt x="0" y="41"/>
                    </a:move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25"/>
                      <a:pt x="25" y="12"/>
                      <a:pt x="41" y="12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8268758" y="4195813"/>
            <a:ext cx="1119836" cy="1119836"/>
            <a:chOff x="7789634" y="4205512"/>
            <a:chExt cx="1119836" cy="1119836"/>
          </a:xfrm>
        </p:grpSpPr>
        <p:sp>
          <p:nvSpPr>
            <p:cNvPr id="29" name="椭圆 28"/>
            <p:cNvSpPr/>
            <p:nvPr/>
          </p:nvSpPr>
          <p:spPr>
            <a:xfrm>
              <a:off x="7789634" y="4205512"/>
              <a:ext cx="1119836" cy="1119836"/>
            </a:xfrm>
            <a:prstGeom prst="ellipse">
              <a:avLst/>
            </a:prstGeom>
            <a:solidFill>
              <a:srgbClr val="B3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8101360" y="4441027"/>
              <a:ext cx="545174" cy="592931"/>
            </a:xfrm>
            <a:custGeom>
              <a:avLst/>
              <a:gdLst>
                <a:gd name="T0" fmla="*/ 50 w 100"/>
                <a:gd name="T1" fmla="*/ 70 h 132"/>
                <a:gd name="T2" fmla="*/ 30 w 100"/>
                <a:gd name="T3" fmla="*/ 90 h 132"/>
                <a:gd name="T4" fmla="*/ 50 w 100"/>
                <a:gd name="T5" fmla="*/ 111 h 132"/>
                <a:gd name="T6" fmla="*/ 70 w 100"/>
                <a:gd name="T7" fmla="*/ 90 h 132"/>
                <a:gd name="T8" fmla="*/ 50 w 100"/>
                <a:gd name="T9" fmla="*/ 70 h 132"/>
                <a:gd name="T10" fmla="*/ 53 w 100"/>
                <a:gd name="T11" fmla="*/ 93 h 132"/>
                <a:gd name="T12" fmla="*/ 53 w 100"/>
                <a:gd name="T13" fmla="*/ 102 h 132"/>
                <a:gd name="T14" fmla="*/ 50 w 100"/>
                <a:gd name="T15" fmla="*/ 105 h 132"/>
                <a:gd name="T16" fmla="*/ 47 w 100"/>
                <a:gd name="T17" fmla="*/ 102 h 132"/>
                <a:gd name="T18" fmla="*/ 47 w 100"/>
                <a:gd name="T19" fmla="*/ 93 h 132"/>
                <a:gd name="T20" fmla="*/ 41 w 100"/>
                <a:gd name="T21" fmla="*/ 84 h 132"/>
                <a:gd name="T22" fmla="*/ 50 w 100"/>
                <a:gd name="T23" fmla="*/ 76 h 132"/>
                <a:gd name="T24" fmla="*/ 59 w 100"/>
                <a:gd name="T25" fmla="*/ 84 h 132"/>
                <a:gd name="T26" fmla="*/ 53 w 100"/>
                <a:gd name="T27" fmla="*/ 93 h 132"/>
                <a:gd name="T28" fmla="*/ 86 w 100"/>
                <a:gd name="T29" fmla="*/ 50 h 132"/>
                <a:gd name="T30" fmla="*/ 86 w 100"/>
                <a:gd name="T31" fmla="*/ 36 h 132"/>
                <a:gd name="T32" fmla="*/ 50 w 100"/>
                <a:gd name="T33" fmla="*/ 0 h 132"/>
                <a:gd name="T34" fmla="*/ 14 w 100"/>
                <a:gd name="T35" fmla="*/ 36 h 132"/>
                <a:gd name="T36" fmla="*/ 14 w 100"/>
                <a:gd name="T37" fmla="*/ 50 h 132"/>
                <a:gd name="T38" fmla="*/ 0 w 100"/>
                <a:gd name="T39" fmla="*/ 69 h 132"/>
                <a:gd name="T40" fmla="*/ 0 w 100"/>
                <a:gd name="T41" fmla="*/ 112 h 132"/>
                <a:gd name="T42" fmla="*/ 20 w 100"/>
                <a:gd name="T43" fmla="*/ 132 h 132"/>
                <a:gd name="T44" fmla="*/ 80 w 100"/>
                <a:gd name="T45" fmla="*/ 132 h 132"/>
                <a:gd name="T46" fmla="*/ 100 w 100"/>
                <a:gd name="T47" fmla="*/ 112 h 132"/>
                <a:gd name="T48" fmla="*/ 100 w 100"/>
                <a:gd name="T49" fmla="*/ 69 h 132"/>
                <a:gd name="T50" fmla="*/ 86 w 100"/>
                <a:gd name="T51" fmla="*/ 50 h 132"/>
                <a:gd name="T52" fmla="*/ 50 w 100"/>
                <a:gd name="T53" fmla="*/ 115 h 132"/>
                <a:gd name="T54" fmla="*/ 25 w 100"/>
                <a:gd name="T55" fmla="*/ 90 h 132"/>
                <a:gd name="T56" fmla="*/ 50 w 100"/>
                <a:gd name="T57" fmla="*/ 66 h 132"/>
                <a:gd name="T58" fmla="*/ 75 w 100"/>
                <a:gd name="T59" fmla="*/ 90 h 132"/>
                <a:gd name="T60" fmla="*/ 50 w 100"/>
                <a:gd name="T61" fmla="*/ 115 h 132"/>
                <a:gd name="T62" fmla="*/ 76 w 100"/>
                <a:gd name="T63" fmla="*/ 49 h 132"/>
                <a:gd name="T64" fmla="*/ 24 w 100"/>
                <a:gd name="T65" fmla="*/ 49 h 132"/>
                <a:gd name="T66" fmla="*/ 24 w 100"/>
                <a:gd name="T67" fmla="*/ 36 h 132"/>
                <a:gd name="T68" fmla="*/ 50 w 100"/>
                <a:gd name="T69" fmla="*/ 11 h 132"/>
                <a:gd name="T70" fmla="*/ 76 w 100"/>
                <a:gd name="T71" fmla="*/ 36 h 132"/>
                <a:gd name="T72" fmla="*/ 76 w 100"/>
                <a:gd name="T73" fmla="*/ 49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132">
                  <a:moveTo>
                    <a:pt x="50" y="70"/>
                  </a:moveTo>
                  <a:cubicBezTo>
                    <a:pt x="39" y="70"/>
                    <a:pt x="30" y="79"/>
                    <a:pt x="30" y="90"/>
                  </a:cubicBezTo>
                  <a:cubicBezTo>
                    <a:pt x="30" y="102"/>
                    <a:pt x="39" y="111"/>
                    <a:pt x="50" y="111"/>
                  </a:cubicBezTo>
                  <a:cubicBezTo>
                    <a:pt x="61" y="111"/>
                    <a:pt x="70" y="102"/>
                    <a:pt x="70" y="90"/>
                  </a:cubicBezTo>
                  <a:cubicBezTo>
                    <a:pt x="70" y="79"/>
                    <a:pt x="61" y="70"/>
                    <a:pt x="50" y="70"/>
                  </a:cubicBezTo>
                  <a:close/>
                  <a:moveTo>
                    <a:pt x="53" y="93"/>
                  </a:moveTo>
                  <a:cubicBezTo>
                    <a:pt x="53" y="102"/>
                    <a:pt x="53" y="102"/>
                    <a:pt x="53" y="102"/>
                  </a:cubicBezTo>
                  <a:cubicBezTo>
                    <a:pt x="53" y="104"/>
                    <a:pt x="52" y="105"/>
                    <a:pt x="50" y="105"/>
                  </a:cubicBezTo>
                  <a:cubicBezTo>
                    <a:pt x="48" y="105"/>
                    <a:pt x="47" y="104"/>
                    <a:pt x="47" y="102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4" y="91"/>
                    <a:pt x="41" y="88"/>
                    <a:pt x="41" y="84"/>
                  </a:cubicBezTo>
                  <a:cubicBezTo>
                    <a:pt x="41" y="80"/>
                    <a:pt x="45" y="76"/>
                    <a:pt x="50" y="76"/>
                  </a:cubicBezTo>
                  <a:cubicBezTo>
                    <a:pt x="55" y="76"/>
                    <a:pt x="59" y="80"/>
                    <a:pt x="59" y="84"/>
                  </a:cubicBezTo>
                  <a:cubicBezTo>
                    <a:pt x="59" y="88"/>
                    <a:pt x="56" y="91"/>
                    <a:pt x="53" y="93"/>
                  </a:cubicBezTo>
                  <a:close/>
                  <a:moveTo>
                    <a:pt x="86" y="50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86" y="16"/>
                    <a:pt x="70" y="0"/>
                    <a:pt x="50" y="0"/>
                  </a:cubicBezTo>
                  <a:cubicBezTo>
                    <a:pt x="30" y="0"/>
                    <a:pt x="14" y="16"/>
                    <a:pt x="14" y="36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6" y="53"/>
                    <a:pt x="0" y="60"/>
                    <a:pt x="0" y="6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23"/>
                    <a:pt x="9" y="132"/>
                    <a:pt x="20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91" y="132"/>
                    <a:pt x="100" y="123"/>
                    <a:pt x="100" y="112"/>
                  </a:cubicBezTo>
                  <a:cubicBezTo>
                    <a:pt x="100" y="69"/>
                    <a:pt x="100" y="69"/>
                    <a:pt x="100" y="69"/>
                  </a:cubicBezTo>
                  <a:cubicBezTo>
                    <a:pt x="100" y="60"/>
                    <a:pt x="94" y="53"/>
                    <a:pt x="86" y="50"/>
                  </a:cubicBezTo>
                  <a:close/>
                  <a:moveTo>
                    <a:pt x="50" y="115"/>
                  </a:moveTo>
                  <a:cubicBezTo>
                    <a:pt x="36" y="115"/>
                    <a:pt x="25" y="104"/>
                    <a:pt x="25" y="90"/>
                  </a:cubicBezTo>
                  <a:cubicBezTo>
                    <a:pt x="25" y="77"/>
                    <a:pt x="36" y="66"/>
                    <a:pt x="50" y="66"/>
                  </a:cubicBezTo>
                  <a:cubicBezTo>
                    <a:pt x="64" y="66"/>
                    <a:pt x="75" y="77"/>
                    <a:pt x="75" y="90"/>
                  </a:cubicBezTo>
                  <a:cubicBezTo>
                    <a:pt x="75" y="104"/>
                    <a:pt x="64" y="115"/>
                    <a:pt x="50" y="115"/>
                  </a:cubicBezTo>
                  <a:close/>
                  <a:moveTo>
                    <a:pt x="76" y="49"/>
                  </a:moveTo>
                  <a:cubicBezTo>
                    <a:pt x="24" y="49"/>
                    <a:pt x="24" y="49"/>
                    <a:pt x="24" y="49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22"/>
                    <a:pt x="36" y="11"/>
                    <a:pt x="50" y="11"/>
                  </a:cubicBezTo>
                  <a:cubicBezTo>
                    <a:pt x="64" y="11"/>
                    <a:pt x="76" y="22"/>
                    <a:pt x="76" y="36"/>
                  </a:cubicBezTo>
                  <a:lnTo>
                    <a:pt x="7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文本框 49"/>
          <p:cNvSpPr txBox="1"/>
          <p:nvPr/>
        </p:nvSpPr>
        <p:spPr>
          <a:xfrm>
            <a:off x="2352084" y="2628586"/>
            <a:ext cx="1438728" cy="41650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2133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9-10</a:t>
            </a:r>
            <a:r>
              <a:rPr lang="zh-TW" altLang="en-US" sz="2133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CN" altLang="en-US" sz="2133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本框 50"/>
          <p:cNvSpPr txBox="1"/>
          <p:nvPr/>
        </p:nvSpPr>
        <p:spPr>
          <a:xfrm>
            <a:off x="1499380" y="2988701"/>
            <a:ext cx="2644231" cy="8969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電子書推廣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活動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algn="ctr"/>
            <a:r>
              <a:rPr lang="en-US" altLang="zh-TW" sz="1600" b="1" dirty="0" smtClean="0">
                <a:solidFill>
                  <a:srgbClr val="CC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2023</a:t>
            </a:r>
            <a:r>
              <a:rPr lang="zh-TW" altLang="en-US" sz="1600" b="1" dirty="0" smtClean="0">
                <a:solidFill>
                  <a:srgbClr val="CC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就是愛閱 缺</a:t>
            </a:r>
            <a:r>
              <a:rPr lang="en-US" altLang="zh-TW" sz="1600" b="1" dirty="0" smtClean="0">
                <a:solidFill>
                  <a:srgbClr val="CC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E-BOOK</a:t>
            </a:r>
          </a:p>
          <a:p>
            <a:pPr algn="ctr"/>
            <a:r>
              <a:rPr lang="en-US" altLang="zh-TW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新生</a:t>
            </a:r>
            <a:r>
              <a:rPr lang="en-US" altLang="zh-TW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)</a:t>
            </a:r>
          </a:p>
        </p:txBody>
      </p:sp>
      <p:sp>
        <p:nvSpPr>
          <p:cNvPr id="35" name="文本框 53"/>
          <p:cNvSpPr txBox="1"/>
          <p:nvPr/>
        </p:nvSpPr>
        <p:spPr>
          <a:xfrm>
            <a:off x="5131506" y="2628586"/>
            <a:ext cx="1438728" cy="41650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TW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CN" altLang="en-US" sz="2133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本框 54"/>
          <p:cNvSpPr txBox="1"/>
          <p:nvPr/>
        </p:nvSpPr>
        <p:spPr>
          <a:xfrm>
            <a:off x="4690583" y="2988701"/>
            <a:ext cx="2304256" cy="68738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校友返校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節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algn="ctr"/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今日我以華岡為榮</a:t>
            </a:r>
            <a:endParaRPr lang="zh-CN" altLang="en-US" sz="16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本框 56"/>
          <p:cNvSpPr txBox="1"/>
          <p:nvPr/>
        </p:nvSpPr>
        <p:spPr>
          <a:xfrm>
            <a:off x="8399324" y="2649886"/>
            <a:ext cx="1438729" cy="41650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11-12</a:t>
            </a:r>
            <a:r>
              <a:rPr lang="zh-TW" altLang="en-US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CN" altLang="en-US" sz="2133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本框 57"/>
          <p:cNvSpPr txBox="1"/>
          <p:nvPr/>
        </p:nvSpPr>
        <p:spPr>
          <a:xfrm>
            <a:off x="7757635" y="2994979"/>
            <a:ext cx="2364593" cy="75016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圖書館周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(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月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)</a:t>
            </a:r>
          </a:p>
          <a:p>
            <a:pPr algn="ctr"/>
            <a:r>
              <a:rPr lang="en-US" altLang="zh-TW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2023</a:t>
            </a:r>
            <a:r>
              <a:rPr lang="zh-TW" altLang="en-US" sz="1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圖書館的密令</a:t>
            </a:r>
            <a:endParaRPr lang="zh-CN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41" name="文本框 59"/>
          <p:cNvSpPr txBox="1"/>
          <p:nvPr/>
        </p:nvSpPr>
        <p:spPr>
          <a:xfrm>
            <a:off x="8489912" y="5390625"/>
            <a:ext cx="1438728" cy="41650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CN" altLang="en-US" sz="2133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文本框 60"/>
          <p:cNvSpPr txBox="1"/>
          <p:nvPr/>
        </p:nvSpPr>
        <p:spPr>
          <a:xfrm>
            <a:off x="7700943" y="5764333"/>
            <a:ext cx="2304256" cy="8229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校慶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algn="ctr"/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我愛華岡 華柑愛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</a:t>
            </a:r>
            <a:endParaRPr lang="zh-CN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44" name="文本框 62"/>
          <p:cNvSpPr txBox="1"/>
          <p:nvPr/>
        </p:nvSpPr>
        <p:spPr>
          <a:xfrm>
            <a:off x="5326984" y="5317679"/>
            <a:ext cx="1438728" cy="41650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3-4</a:t>
            </a:r>
            <a:r>
              <a:rPr lang="zh-TW" altLang="en-US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CN" altLang="en-US" sz="2133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本框 63"/>
          <p:cNvSpPr txBox="1"/>
          <p:nvPr/>
        </p:nvSpPr>
        <p:spPr>
          <a:xfrm>
            <a:off x="4704590" y="5773582"/>
            <a:ext cx="2512785" cy="8229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altLang="zh-TW" sz="1600" b="1" dirty="0">
                <a:solidFill>
                  <a:srgbClr val="42BD9A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20230423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世界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閱讀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日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algn="ctr"/>
            <a:r>
              <a:rPr lang="zh-TW" altLang="en-US" sz="1600" b="1" dirty="0">
                <a:solidFill>
                  <a:srgbClr val="42BD9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愛上圖書館的</a:t>
            </a:r>
            <a:r>
              <a:rPr lang="en-US" altLang="zh-TW" sz="1600" b="1" dirty="0">
                <a:solidFill>
                  <a:srgbClr val="42BD9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1001</a:t>
            </a:r>
            <a:r>
              <a:rPr lang="zh-TW" altLang="en-US" sz="1600" b="1" dirty="0">
                <a:solidFill>
                  <a:srgbClr val="42BD9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</a:t>
            </a:r>
            <a:r>
              <a:rPr lang="zh-TW" altLang="en-US" sz="1600" b="1" dirty="0" smtClean="0">
                <a:solidFill>
                  <a:srgbClr val="42BD9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方式</a:t>
            </a:r>
            <a:endParaRPr lang="zh-TW" altLang="en-US" sz="1600" dirty="0"/>
          </a:p>
        </p:txBody>
      </p:sp>
      <p:sp>
        <p:nvSpPr>
          <p:cNvPr id="47" name="文本框 65"/>
          <p:cNvSpPr txBox="1"/>
          <p:nvPr/>
        </p:nvSpPr>
        <p:spPr>
          <a:xfrm>
            <a:off x="2431276" y="5369310"/>
            <a:ext cx="1438728" cy="41650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2133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133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CN" altLang="en-US" sz="2133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本框 66"/>
          <p:cNvSpPr txBox="1"/>
          <p:nvPr/>
        </p:nvSpPr>
        <p:spPr>
          <a:xfrm>
            <a:off x="1601483" y="5790323"/>
            <a:ext cx="2400267" cy="71162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畢業典禮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pPr algn="ctr"/>
            <a:r>
              <a:rPr lang="zh-TW" altLang="en-US" sz="1600" b="1" dirty="0" smtClean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華岡</a:t>
            </a:r>
            <a:r>
              <a:rPr lang="en-US" altLang="zh-TW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BOOK</a:t>
            </a:r>
            <a:r>
              <a:rPr lang="zh-TW" altLang="en-US" sz="16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忘我</a:t>
            </a:r>
            <a:endParaRPr lang="zh-CN" altLang="en-US" sz="16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46" name="文本框 11"/>
          <p:cNvSpPr txBox="1">
            <a:spLocks/>
          </p:cNvSpPr>
          <p:nvPr/>
        </p:nvSpPr>
        <p:spPr>
          <a:xfrm>
            <a:off x="146614" y="117448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3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推廣活動 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獎</a:t>
            </a:r>
            <a:r>
              <a:rPr lang="zh-TW" altLang="en-US" sz="32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不完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Shape 2102"/>
          <p:cNvSpPr/>
          <p:nvPr/>
        </p:nvSpPr>
        <p:spPr>
          <a:xfrm>
            <a:off x="5521278" y="1856116"/>
            <a:ext cx="674476" cy="481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43" y="10800"/>
                </a:moveTo>
                <a:cubicBezTo>
                  <a:pt x="17065" y="10800"/>
                  <a:pt x="16800" y="11898"/>
                  <a:pt x="16709" y="12419"/>
                </a:cubicBezTo>
                <a:cubicBezTo>
                  <a:pt x="16115" y="15817"/>
                  <a:pt x="13696" y="18359"/>
                  <a:pt x="10800" y="18359"/>
                </a:cubicBezTo>
                <a:cubicBezTo>
                  <a:pt x="9130" y="18359"/>
                  <a:pt x="7618" y="17514"/>
                  <a:pt x="6524" y="16146"/>
                </a:cubicBezTo>
                <a:cubicBezTo>
                  <a:pt x="6018" y="15513"/>
                  <a:pt x="5198" y="15513"/>
                  <a:pt x="4691" y="16146"/>
                </a:cubicBezTo>
                <a:cubicBezTo>
                  <a:pt x="4185" y="16779"/>
                  <a:pt x="4185" y="17804"/>
                  <a:pt x="4691" y="18437"/>
                </a:cubicBezTo>
                <a:cubicBezTo>
                  <a:pt x="6255" y="20391"/>
                  <a:pt x="8415" y="21600"/>
                  <a:pt x="10800" y="21600"/>
                </a:cubicBezTo>
                <a:cubicBezTo>
                  <a:pt x="14669" y="21600"/>
                  <a:pt x="17943" y="18421"/>
                  <a:pt x="19043" y="14039"/>
                </a:cubicBezTo>
                <a:lnTo>
                  <a:pt x="21600" y="14039"/>
                </a:lnTo>
                <a:lnTo>
                  <a:pt x="21600" y="10800"/>
                </a:lnTo>
                <a:cubicBezTo>
                  <a:pt x="21600" y="10800"/>
                  <a:pt x="18143" y="10800"/>
                  <a:pt x="18143" y="10800"/>
                </a:cubicBezTo>
                <a:close/>
                <a:moveTo>
                  <a:pt x="4891" y="9180"/>
                </a:moveTo>
                <a:cubicBezTo>
                  <a:pt x="5484" y="5783"/>
                  <a:pt x="7904" y="3240"/>
                  <a:pt x="10800" y="3240"/>
                </a:cubicBezTo>
                <a:cubicBezTo>
                  <a:pt x="12470" y="3240"/>
                  <a:pt x="13982" y="4086"/>
                  <a:pt x="15076" y="5454"/>
                </a:cubicBezTo>
                <a:cubicBezTo>
                  <a:pt x="15582" y="6086"/>
                  <a:pt x="16404" y="6086"/>
                  <a:pt x="16909" y="5454"/>
                </a:cubicBezTo>
                <a:cubicBezTo>
                  <a:pt x="17415" y="4821"/>
                  <a:pt x="17415" y="3796"/>
                  <a:pt x="16909" y="3163"/>
                </a:cubicBezTo>
                <a:cubicBezTo>
                  <a:pt x="15346" y="1209"/>
                  <a:pt x="13186" y="0"/>
                  <a:pt x="10800" y="0"/>
                </a:cubicBezTo>
                <a:cubicBezTo>
                  <a:pt x="6931" y="0"/>
                  <a:pt x="3658" y="3178"/>
                  <a:pt x="2557" y="7560"/>
                </a:cubicBezTo>
                <a:lnTo>
                  <a:pt x="0" y="7560"/>
                </a:lnTo>
                <a:lnTo>
                  <a:pt x="0" y="10800"/>
                </a:lnTo>
                <a:lnTo>
                  <a:pt x="3457" y="10800"/>
                </a:lnTo>
                <a:cubicBezTo>
                  <a:pt x="4535" y="10800"/>
                  <a:pt x="4800" y="9702"/>
                  <a:pt x="4891" y="9180"/>
                </a:cubicBezTo>
                <a:close/>
                <a:moveTo>
                  <a:pt x="7343" y="10800"/>
                </a:moveTo>
                <a:cubicBezTo>
                  <a:pt x="7343" y="13185"/>
                  <a:pt x="8891" y="15120"/>
                  <a:pt x="10800" y="15120"/>
                </a:cubicBezTo>
                <a:cubicBezTo>
                  <a:pt x="12709" y="15120"/>
                  <a:pt x="14255" y="13185"/>
                  <a:pt x="14255" y="10800"/>
                </a:cubicBezTo>
                <a:cubicBezTo>
                  <a:pt x="14255" y="8415"/>
                  <a:pt x="12709" y="6480"/>
                  <a:pt x="10800" y="6480"/>
                </a:cubicBezTo>
                <a:cubicBezTo>
                  <a:pt x="8891" y="6480"/>
                  <a:pt x="7343" y="8415"/>
                  <a:pt x="7343" y="108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0181" tIns="40181" rIns="40181" bIns="40181" numCol="1" anchor="ctr">
            <a:noAutofit/>
          </a:bodyPr>
          <a:lstStyle/>
          <a:p>
            <a:pPr algn="just">
              <a:lnSpc>
                <a:spcPct val="120000"/>
              </a:lnSpc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 charset="0"/>
                <a:sym typeface="Helvetica Light"/>
              </a:defRPr>
            </a:pPr>
            <a:endParaRPr sz="800" ker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1474029" y="1364723"/>
            <a:ext cx="8845261" cy="5137224"/>
            <a:chOff x="1371926" y="1364723"/>
            <a:chExt cx="8845261" cy="5137224"/>
          </a:xfrm>
        </p:grpSpPr>
        <p:sp>
          <p:nvSpPr>
            <p:cNvPr id="13" name="圓角矩形 12"/>
            <p:cNvSpPr/>
            <p:nvPr/>
          </p:nvSpPr>
          <p:spPr>
            <a:xfrm>
              <a:off x="1371926" y="1408614"/>
              <a:ext cx="2759192" cy="2477032"/>
            </a:xfrm>
            <a:prstGeom prst="roundRect">
              <a:avLst/>
            </a:prstGeom>
            <a:solidFill>
              <a:srgbClr val="FFCCFF">
                <a:alpha val="49804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圓角矩形 51"/>
            <p:cNvSpPr/>
            <p:nvPr/>
          </p:nvSpPr>
          <p:spPr>
            <a:xfrm>
              <a:off x="7538127" y="1364723"/>
              <a:ext cx="2679060" cy="2404244"/>
            </a:xfrm>
            <a:prstGeom prst="roundRect">
              <a:avLst/>
            </a:prstGeom>
            <a:solidFill>
              <a:srgbClr val="FFCCFF">
                <a:alpha val="49804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圓角矩形 52"/>
            <p:cNvSpPr/>
            <p:nvPr/>
          </p:nvSpPr>
          <p:spPr>
            <a:xfrm>
              <a:off x="4541565" y="4097703"/>
              <a:ext cx="2759192" cy="2404244"/>
            </a:xfrm>
            <a:prstGeom prst="roundRect">
              <a:avLst/>
            </a:prstGeom>
            <a:solidFill>
              <a:srgbClr val="FFCCFF">
                <a:alpha val="49804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3747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178903" y="129209"/>
            <a:ext cx="11767931" cy="6656602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空心弧 1"/>
          <p:cNvSpPr/>
          <p:nvPr/>
        </p:nvSpPr>
        <p:spPr>
          <a:xfrm rot="5400000">
            <a:off x="8791094" y="2018076"/>
            <a:ext cx="2881119" cy="3060834"/>
          </a:xfrm>
          <a:prstGeom prst="blockArc">
            <a:avLst>
              <a:gd name="adj1" fmla="val 10677060"/>
              <a:gd name="adj2" fmla="val 21312490"/>
              <a:gd name="adj3" fmla="val 8649"/>
            </a:avLst>
          </a:prstGeom>
          <a:solidFill>
            <a:srgbClr val="EEB79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右箭头 2"/>
          <p:cNvSpPr/>
          <p:nvPr/>
        </p:nvSpPr>
        <p:spPr>
          <a:xfrm flipH="1">
            <a:off x="7058076" y="4859213"/>
            <a:ext cx="1883755" cy="315572"/>
          </a:xfrm>
          <a:prstGeom prst="rightArrow">
            <a:avLst>
              <a:gd name="adj1" fmla="val 50000"/>
              <a:gd name="adj2" fmla="val 72226"/>
            </a:avLst>
          </a:prstGeom>
          <a:solidFill>
            <a:srgbClr val="EEB79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6321827" y="1964783"/>
            <a:ext cx="1883755" cy="316710"/>
          </a:xfrm>
          <a:prstGeom prst="rightArrow">
            <a:avLst>
              <a:gd name="adj1" fmla="val 50000"/>
              <a:gd name="adj2" fmla="val 72226"/>
            </a:avLst>
          </a:prstGeom>
          <a:solidFill>
            <a:srgbClr val="EEB79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右箭头 4"/>
          <p:cNvSpPr/>
          <p:nvPr/>
        </p:nvSpPr>
        <p:spPr>
          <a:xfrm flipH="1">
            <a:off x="3375376" y="4859213"/>
            <a:ext cx="1883755" cy="315572"/>
          </a:xfrm>
          <a:prstGeom prst="rightArrow">
            <a:avLst>
              <a:gd name="adj1" fmla="val 50000"/>
              <a:gd name="adj2" fmla="val 72226"/>
            </a:avLst>
          </a:prstGeom>
          <a:solidFill>
            <a:srgbClr val="EEB79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3319067" y="1993752"/>
            <a:ext cx="987377" cy="287741"/>
          </a:xfrm>
          <a:prstGeom prst="rightArrow">
            <a:avLst>
              <a:gd name="adj1" fmla="val 50000"/>
              <a:gd name="adj2" fmla="val 72226"/>
            </a:avLst>
          </a:prstGeom>
          <a:solidFill>
            <a:srgbClr val="EEB79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文本框 11"/>
          <p:cNvSpPr txBox="1">
            <a:spLocks/>
          </p:cNvSpPr>
          <p:nvPr/>
        </p:nvSpPr>
        <p:spPr>
          <a:xfrm>
            <a:off x="146614" y="117448"/>
            <a:ext cx="444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3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推廣活動 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獎</a:t>
            </a:r>
            <a:r>
              <a:rPr lang="zh-TW" altLang="en-US" sz="32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不完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539645" y="899264"/>
            <a:ext cx="2779422" cy="2923995"/>
            <a:chOff x="1431506" y="996706"/>
            <a:chExt cx="2779422" cy="29239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1506" y="1410351"/>
              <a:ext cx="2779422" cy="2510350"/>
            </a:xfrm>
            <a:prstGeom prst="rect">
              <a:avLst/>
            </a:prstGeom>
          </p:spPr>
        </p:pic>
        <p:sp>
          <p:nvSpPr>
            <p:cNvPr id="32" name="文本框 49"/>
            <p:cNvSpPr txBox="1"/>
            <p:nvPr/>
          </p:nvSpPr>
          <p:spPr>
            <a:xfrm>
              <a:off x="2768921" y="996706"/>
              <a:ext cx="1438728" cy="416509"/>
            </a:xfrm>
            <a:prstGeom prst="round2SameRect">
              <a:avLst/>
            </a:prstGeom>
            <a:solidFill>
              <a:srgbClr val="FFC000"/>
            </a:solidFill>
          </p:spPr>
          <p:txBody>
            <a:bodyPr wrap="square" rtlCol="0">
              <a:normAutofit lnSpcReduction="10000"/>
            </a:bodyPr>
            <a:lstStyle/>
            <a:p>
              <a:pPr algn="ctr"/>
              <a:r>
                <a:rPr lang="en-US" altLang="zh-TW" sz="2133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9-10</a:t>
              </a:r>
              <a:r>
                <a:rPr lang="zh-TW" altLang="en-US" sz="2133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lang="zh-CN" altLang="en-US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4273384" y="914588"/>
            <a:ext cx="2788765" cy="2923063"/>
            <a:chOff x="4478284" y="1017422"/>
            <a:chExt cx="2788765" cy="29230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" name="圖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8284" y="1428627"/>
              <a:ext cx="2784692" cy="2511858"/>
            </a:xfrm>
            <a:prstGeom prst="rect">
              <a:avLst/>
            </a:prstGeom>
          </p:spPr>
        </p:pic>
        <p:sp>
          <p:nvSpPr>
            <p:cNvPr id="35" name="文本框 53"/>
            <p:cNvSpPr txBox="1"/>
            <p:nvPr/>
          </p:nvSpPr>
          <p:spPr>
            <a:xfrm>
              <a:off x="5828321" y="1017422"/>
              <a:ext cx="1438728" cy="416509"/>
            </a:xfrm>
            <a:prstGeom prst="round2SameRect">
              <a:avLst/>
            </a:prstGeom>
            <a:solidFill>
              <a:srgbClr val="FFC000"/>
            </a:solidFill>
          </p:spPr>
          <p:txBody>
            <a:bodyPr wrap="square" rtlCol="0">
              <a:normAutofit lnSpcReduction="10000"/>
            </a:bodyPr>
            <a:lstStyle/>
            <a:p>
              <a:pPr algn="ctr"/>
              <a:r>
                <a:rPr lang="en-US" altLang="zh-TW" sz="2133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</a:t>
              </a:r>
              <a:r>
                <a:rPr lang="zh-TW" altLang="en-US" sz="2133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lang="zh-CN" altLang="en-US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7" name="群組 56"/>
          <p:cNvGrpSpPr/>
          <p:nvPr/>
        </p:nvGrpSpPr>
        <p:grpSpPr>
          <a:xfrm>
            <a:off x="8205582" y="914588"/>
            <a:ext cx="2800052" cy="2945780"/>
            <a:chOff x="7890298" y="1048011"/>
            <a:chExt cx="2800052" cy="29457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0" name="圖片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0298" y="1464520"/>
              <a:ext cx="2800052" cy="2529271"/>
            </a:xfrm>
            <a:prstGeom prst="rect">
              <a:avLst/>
            </a:prstGeom>
          </p:spPr>
        </p:pic>
        <p:sp>
          <p:nvSpPr>
            <p:cNvPr id="38" name="文本框 56"/>
            <p:cNvSpPr txBox="1"/>
            <p:nvPr/>
          </p:nvSpPr>
          <p:spPr>
            <a:xfrm>
              <a:off x="9251621" y="1048011"/>
              <a:ext cx="1438729" cy="416509"/>
            </a:xfrm>
            <a:prstGeom prst="round2SameRect">
              <a:avLst/>
            </a:prstGeom>
            <a:solidFill>
              <a:srgbClr val="FFC000"/>
            </a:solidFill>
          </p:spPr>
          <p:txBody>
            <a:bodyPr wrap="square" rtlCol="0">
              <a:normAutofit lnSpcReduction="10000"/>
            </a:bodyPr>
            <a:lstStyle/>
            <a:p>
              <a:pPr algn="ctr"/>
              <a:r>
                <a:rPr lang="en-US" altLang="zh-TW" sz="2133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11-12</a:t>
              </a:r>
              <a:r>
                <a:rPr lang="zh-TW" altLang="en-US" sz="2133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lang="zh-CN" altLang="en-US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8205582" y="3763361"/>
            <a:ext cx="2831724" cy="2878786"/>
            <a:chOff x="7917510" y="3830854"/>
            <a:chExt cx="2831724" cy="28787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1" name="圖片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17510" y="4146598"/>
              <a:ext cx="2831724" cy="2563042"/>
            </a:xfrm>
            <a:prstGeom prst="rect">
              <a:avLst/>
            </a:prstGeom>
          </p:spPr>
        </p:pic>
        <p:sp>
          <p:nvSpPr>
            <p:cNvPr id="41" name="文本框 59"/>
            <p:cNvSpPr txBox="1"/>
            <p:nvPr/>
          </p:nvSpPr>
          <p:spPr>
            <a:xfrm>
              <a:off x="9413507" y="3830854"/>
              <a:ext cx="1334663" cy="375785"/>
            </a:xfrm>
            <a:prstGeom prst="round2SameRect">
              <a:avLst/>
            </a:prstGeom>
            <a:solidFill>
              <a:srgbClr val="FFC000"/>
            </a:solidFill>
          </p:spPr>
          <p:txBody>
            <a:bodyPr vert="horz" wrap="square" rtlCol="0">
              <a:normAutofit fontScale="92500" lnSpcReduction="20000"/>
            </a:bodyPr>
            <a:lstStyle/>
            <a:p>
              <a:pPr algn="ctr"/>
              <a:r>
                <a:rPr lang="en-US" altLang="zh-TW" sz="2133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</a:t>
              </a:r>
              <a:r>
                <a:rPr lang="zh-TW" altLang="en-US" sz="2133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lang="zh-CN" altLang="en-US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4276322" y="3743075"/>
            <a:ext cx="2781754" cy="2937843"/>
            <a:chOff x="4507151" y="3790011"/>
            <a:chExt cx="2781754" cy="29378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7" name="圖片 3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7151" y="4206520"/>
              <a:ext cx="2781754" cy="2521334"/>
            </a:xfrm>
            <a:prstGeom prst="rect">
              <a:avLst/>
            </a:prstGeom>
          </p:spPr>
        </p:pic>
        <p:sp>
          <p:nvSpPr>
            <p:cNvPr id="44" name="文本框 62"/>
            <p:cNvSpPr txBox="1"/>
            <p:nvPr/>
          </p:nvSpPr>
          <p:spPr>
            <a:xfrm>
              <a:off x="5831037" y="3790011"/>
              <a:ext cx="1438728" cy="416509"/>
            </a:xfrm>
            <a:prstGeom prst="round2SameRect">
              <a:avLst/>
            </a:prstGeom>
            <a:solidFill>
              <a:srgbClr val="FFC000"/>
            </a:solidFill>
          </p:spPr>
          <p:txBody>
            <a:bodyPr wrap="square" rtlCol="0">
              <a:normAutofit lnSpcReduction="10000"/>
            </a:bodyPr>
            <a:lstStyle/>
            <a:p>
              <a:pPr algn="ctr"/>
              <a:r>
                <a:rPr lang="en-US" altLang="zh-TW" sz="2133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3-4</a:t>
              </a:r>
              <a:r>
                <a:rPr lang="zh-TW" altLang="en-US" sz="2133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lang="zh-CN" altLang="en-US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8" name="群組 57"/>
          <p:cNvGrpSpPr/>
          <p:nvPr/>
        </p:nvGrpSpPr>
        <p:grpSpPr>
          <a:xfrm>
            <a:off x="528085" y="3732552"/>
            <a:ext cx="2831147" cy="2948366"/>
            <a:chOff x="1376502" y="3672315"/>
            <a:chExt cx="2831147" cy="294836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76502" y="4077752"/>
              <a:ext cx="2831147" cy="2542929"/>
            </a:xfrm>
            <a:prstGeom prst="rect">
              <a:avLst/>
            </a:prstGeom>
          </p:spPr>
        </p:pic>
        <p:sp>
          <p:nvSpPr>
            <p:cNvPr id="47" name="文本框 65"/>
            <p:cNvSpPr txBox="1"/>
            <p:nvPr/>
          </p:nvSpPr>
          <p:spPr>
            <a:xfrm>
              <a:off x="2766326" y="3672315"/>
              <a:ext cx="1438728" cy="416509"/>
            </a:xfrm>
            <a:prstGeom prst="round2SameRect">
              <a:avLst/>
            </a:prstGeom>
            <a:solidFill>
              <a:srgbClr val="FFC000"/>
            </a:solidFill>
          </p:spPr>
          <p:txBody>
            <a:bodyPr wrap="square" rtlCol="0">
              <a:normAutofit lnSpcReduction="10000"/>
            </a:bodyPr>
            <a:lstStyle/>
            <a:p>
              <a:pPr algn="ctr"/>
              <a:r>
                <a:rPr lang="en-US" altLang="zh-TW" sz="2133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lang="zh-TW" altLang="en-US" sz="2133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  <a:endParaRPr lang="zh-CN" altLang="en-US" sz="2133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0627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矩形 103"/>
          <p:cNvSpPr/>
          <p:nvPr/>
        </p:nvSpPr>
        <p:spPr>
          <a:xfrm>
            <a:off x="772160" y="406400"/>
            <a:ext cx="10668000" cy="601472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Text Placeholder 9"/>
          <p:cNvSpPr txBox="1"/>
          <p:nvPr/>
        </p:nvSpPr>
        <p:spPr>
          <a:xfrm>
            <a:off x="7297745" y="1965953"/>
            <a:ext cx="3945904" cy="685992"/>
          </a:xfrm>
          <a:prstGeom prst="rect">
            <a:avLst/>
          </a:prstGeom>
        </p:spPr>
        <p:txBody>
          <a:bodyPr vert="horz" wrap="square" lIns="0" tIns="0" rIns="0" bIns="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增加圖書館</a:t>
            </a:r>
            <a:r>
              <a:rPr lang="en-US" altLang="zh-TW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sz="2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好友</a:t>
            </a:r>
            <a:endParaRPr lang="en-US" altLang="zh-TW" sz="2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集點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卡、截圖私訊</a:t>
            </a:r>
            <a:r>
              <a:rPr lang="en-US" altLang="zh-TW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sz="2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小編</a:t>
            </a:r>
            <a:endParaRPr lang="zh-CN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Text Placeholder 9"/>
          <p:cNvSpPr txBox="1"/>
          <p:nvPr/>
        </p:nvSpPr>
        <p:spPr>
          <a:xfrm>
            <a:off x="7287010" y="2726870"/>
            <a:ext cx="3924437" cy="73152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提升紙本館藏與電子資源使用率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  <a:sym typeface="+mn-lt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圖書館資源利用教育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課程</a:t>
            </a:r>
            <a:endParaRPr lang="zh-CN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Text Placeholder 9"/>
          <p:cNvSpPr txBox="1"/>
          <p:nvPr/>
        </p:nvSpPr>
        <p:spPr>
          <a:xfrm>
            <a:off x="7276277" y="3521454"/>
            <a:ext cx="2981101" cy="73152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推廣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FB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曝光及追蹤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留言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、按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讚、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#</a:t>
            </a:r>
            <a:endParaRPr lang="zh-CN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6" name="Group 3"/>
          <p:cNvGrpSpPr/>
          <p:nvPr/>
        </p:nvGrpSpPr>
        <p:grpSpPr>
          <a:xfrm>
            <a:off x="3686069" y="1844825"/>
            <a:ext cx="3265886" cy="1452749"/>
            <a:chOff x="3031241" y="2222477"/>
            <a:chExt cx="4121726" cy="1833447"/>
          </a:xfrm>
        </p:grpSpPr>
        <p:grpSp>
          <p:nvGrpSpPr>
            <p:cNvPr id="57" name="Group 14"/>
            <p:cNvGrpSpPr/>
            <p:nvPr/>
          </p:nvGrpSpPr>
          <p:grpSpPr>
            <a:xfrm flipH="1">
              <a:off x="3031241" y="2222477"/>
              <a:ext cx="4121726" cy="1833447"/>
              <a:chOff x="3876268" y="1741695"/>
              <a:chExt cx="4404882" cy="1959402"/>
            </a:xfrm>
          </p:grpSpPr>
          <p:grpSp>
            <p:nvGrpSpPr>
              <p:cNvPr id="59" name="Group 33"/>
              <p:cNvGrpSpPr/>
              <p:nvPr/>
            </p:nvGrpSpPr>
            <p:grpSpPr>
              <a:xfrm>
                <a:off x="3876268" y="1741695"/>
                <a:ext cx="4404882" cy="1959402"/>
                <a:chOff x="3237996" y="1785939"/>
                <a:chExt cx="4404882" cy="1959402"/>
              </a:xfrm>
            </p:grpSpPr>
            <p:sp>
              <p:nvSpPr>
                <p:cNvPr id="61" name="Rectangle 34"/>
                <p:cNvSpPr>
                  <a:spLocks noChangeArrowheads="1"/>
                </p:cNvSpPr>
                <p:nvPr/>
              </p:nvSpPr>
              <p:spPr bwMode="auto">
                <a:xfrm flipH="1">
                  <a:off x="3767775" y="1785939"/>
                  <a:ext cx="1639995" cy="1035295"/>
                </a:xfrm>
                <a:prstGeom prst="rect">
                  <a:avLst/>
                </a:prstGeom>
                <a:solidFill>
                  <a:srgbClr val="B3DBDB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2" name="Rectangle 38"/>
                <p:cNvSpPr>
                  <a:spLocks noChangeArrowheads="1"/>
                </p:cNvSpPr>
                <p:nvPr/>
              </p:nvSpPr>
              <p:spPr bwMode="auto">
                <a:xfrm flipH="1">
                  <a:off x="6398591" y="3589676"/>
                  <a:ext cx="1244287" cy="155665"/>
                </a:xfrm>
                <a:prstGeom prst="rect">
                  <a:avLst/>
                </a:prstGeom>
                <a:solidFill>
                  <a:srgbClr val="B3DBDB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Freeform 42"/>
                <p:cNvSpPr/>
                <p:nvPr/>
              </p:nvSpPr>
              <p:spPr bwMode="auto">
                <a:xfrm flipH="1">
                  <a:off x="5407769" y="1785939"/>
                  <a:ext cx="990821" cy="1959402"/>
                </a:xfrm>
                <a:custGeom>
                  <a:avLst/>
                  <a:gdLst>
                    <a:gd name="T0" fmla="*/ 0 w 401"/>
                    <a:gd name="T1" fmla="*/ 730 h 793"/>
                    <a:gd name="T2" fmla="*/ 401 w 401"/>
                    <a:gd name="T3" fmla="*/ 0 h 793"/>
                    <a:gd name="T4" fmla="*/ 401 w 401"/>
                    <a:gd name="T5" fmla="*/ 419 h 793"/>
                    <a:gd name="T6" fmla="*/ 0 w 401"/>
                    <a:gd name="T7" fmla="*/ 793 h 793"/>
                    <a:gd name="T8" fmla="*/ 0 w 401"/>
                    <a:gd name="T9" fmla="*/ 730 h 7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1" h="793">
                      <a:moveTo>
                        <a:pt x="0" y="730"/>
                      </a:moveTo>
                      <a:lnTo>
                        <a:pt x="401" y="0"/>
                      </a:lnTo>
                      <a:lnTo>
                        <a:pt x="401" y="419"/>
                      </a:lnTo>
                      <a:lnTo>
                        <a:pt x="0" y="793"/>
                      </a:lnTo>
                      <a:lnTo>
                        <a:pt x="0" y="730"/>
                      </a:lnTo>
                      <a:close/>
                    </a:path>
                  </a:pathLst>
                </a:custGeom>
                <a:solidFill>
                  <a:srgbClr val="B3DBDB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4" name="Oval 40"/>
                <p:cNvSpPr/>
                <p:nvPr/>
              </p:nvSpPr>
              <p:spPr>
                <a:xfrm>
                  <a:off x="3237996" y="1785939"/>
                  <a:ext cx="1035295" cy="1035295"/>
                </a:xfrm>
                <a:prstGeom prst="ellipse">
                  <a:avLst/>
                </a:prstGeom>
                <a:solidFill>
                  <a:srgbClr val="B3DBD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60" name="Oval 35"/>
              <p:cNvSpPr/>
              <p:nvPr/>
            </p:nvSpPr>
            <p:spPr>
              <a:xfrm>
                <a:off x="3989228" y="1851755"/>
                <a:ext cx="809372" cy="80937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defRPr/>
                </a:pPr>
                <a:endParaRPr lang="en-US" sz="800" kern="0">
                  <a:solidFill>
                    <a:srgbClr val="F23B48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8" name="Shape 2102"/>
            <p:cNvSpPr/>
            <p:nvPr/>
          </p:nvSpPr>
          <p:spPr>
            <a:xfrm>
              <a:off x="6432083" y="2522136"/>
              <a:ext cx="473021" cy="37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solidFill>
              <a:srgbClr val="B3DBDB"/>
            </a:solidFill>
            <a:ln w="12700" cap="flat">
              <a:noFill/>
              <a:miter lim="400000"/>
            </a:ln>
            <a:effectLst/>
          </p:spPr>
          <p:txBody>
            <a:bodyPr wrap="square" lIns="40181" tIns="40181" rIns="40181" bIns="40181" numCol="1" anchor="ctr">
              <a:noAutofit/>
            </a:bodyPr>
            <a:lstStyle/>
            <a:p>
              <a:pPr algn="just">
                <a:lnSpc>
                  <a:spcPct val="120000"/>
                </a:lnSpc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 charset="0"/>
                  <a:sym typeface="Helvetica Light"/>
                </a:defRPr>
              </a:pPr>
              <a:endParaRPr sz="800" ker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5" name="Group 4"/>
          <p:cNvGrpSpPr/>
          <p:nvPr/>
        </p:nvGrpSpPr>
        <p:grpSpPr>
          <a:xfrm>
            <a:off x="3725040" y="2645393"/>
            <a:ext cx="3265886" cy="776755"/>
            <a:chOff x="3031241" y="3232838"/>
            <a:chExt cx="4121726" cy="980307"/>
          </a:xfrm>
        </p:grpSpPr>
        <p:grpSp>
          <p:nvGrpSpPr>
            <p:cNvPr id="66" name="Group 13"/>
            <p:cNvGrpSpPr/>
            <p:nvPr/>
          </p:nvGrpSpPr>
          <p:grpSpPr>
            <a:xfrm flipH="1">
              <a:off x="3031241" y="3232838"/>
              <a:ext cx="4121726" cy="980307"/>
              <a:chOff x="3876268" y="2821466"/>
              <a:chExt cx="4404882" cy="1047652"/>
            </a:xfrm>
          </p:grpSpPr>
          <p:grpSp>
            <p:nvGrpSpPr>
              <p:cNvPr id="68" name="Group 41"/>
              <p:cNvGrpSpPr/>
              <p:nvPr/>
            </p:nvGrpSpPr>
            <p:grpSpPr>
              <a:xfrm>
                <a:off x="3876268" y="2821466"/>
                <a:ext cx="4404882" cy="1047652"/>
                <a:chOff x="3237996" y="2865710"/>
                <a:chExt cx="4404882" cy="1047652"/>
              </a:xfrm>
            </p:grpSpPr>
            <p:sp>
              <p:nvSpPr>
                <p:cNvPr id="70" name="Rectangle 35"/>
                <p:cNvSpPr>
                  <a:spLocks noChangeArrowheads="1"/>
                </p:cNvSpPr>
                <p:nvPr/>
              </p:nvSpPr>
              <p:spPr bwMode="auto">
                <a:xfrm flipH="1">
                  <a:off x="3767775" y="2865710"/>
                  <a:ext cx="1639995" cy="1032825"/>
                </a:xfrm>
                <a:prstGeom prst="rect">
                  <a:avLst/>
                </a:prstGeom>
                <a:solidFill>
                  <a:srgbClr val="ABA7A7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1" name="Rectangle 39"/>
                <p:cNvSpPr>
                  <a:spLocks noChangeArrowheads="1"/>
                </p:cNvSpPr>
                <p:nvPr/>
              </p:nvSpPr>
              <p:spPr bwMode="auto">
                <a:xfrm flipH="1">
                  <a:off x="6398591" y="3757697"/>
                  <a:ext cx="1244287" cy="155665"/>
                </a:xfrm>
                <a:prstGeom prst="rect">
                  <a:avLst/>
                </a:prstGeom>
                <a:solidFill>
                  <a:srgbClr val="84C89D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2" name="Freeform 43"/>
                <p:cNvSpPr/>
                <p:nvPr/>
              </p:nvSpPr>
              <p:spPr bwMode="auto">
                <a:xfrm flipH="1">
                  <a:off x="5407769" y="2865710"/>
                  <a:ext cx="990821" cy="1047650"/>
                </a:xfrm>
                <a:custGeom>
                  <a:avLst/>
                  <a:gdLst>
                    <a:gd name="T0" fmla="*/ 0 w 401"/>
                    <a:gd name="T1" fmla="*/ 361 h 424"/>
                    <a:gd name="T2" fmla="*/ 401 w 401"/>
                    <a:gd name="T3" fmla="*/ 0 h 424"/>
                    <a:gd name="T4" fmla="*/ 401 w 401"/>
                    <a:gd name="T5" fmla="*/ 418 h 424"/>
                    <a:gd name="T6" fmla="*/ 0 w 401"/>
                    <a:gd name="T7" fmla="*/ 424 h 424"/>
                    <a:gd name="T8" fmla="*/ 0 w 401"/>
                    <a:gd name="T9" fmla="*/ 36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1" h="423">
                      <a:moveTo>
                        <a:pt x="0" y="361"/>
                      </a:moveTo>
                      <a:lnTo>
                        <a:pt x="401" y="0"/>
                      </a:lnTo>
                      <a:lnTo>
                        <a:pt x="401" y="418"/>
                      </a:lnTo>
                      <a:lnTo>
                        <a:pt x="0" y="424"/>
                      </a:lnTo>
                      <a:lnTo>
                        <a:pt x="0" y="361"/>
                      </a:lnTo>
                      <a:close/>
                    </a:path>
                  </a:pathLst>
                </a:custGeom>
                <a:solidFill>
                  <a:srgbClr val="ABA7A7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3" name="Oval 50"/>
                <p:cNvSpPr/>
                <p:nvPr/>
              </p:nvSpPr>
              <p:spPr>
                <a:xfrm>
                  <a:off x="3237996" y="2866143"/>
                  <a:ext cx="1035295" cy="1035295"/>
                </a:xfrm>
                <a:prstGeom prst="ellipse">
                  <a:avLst/>
                </a:prstGeom>
                <a:solidFill>
                  <a:srgbClr val="84C89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" name="Rectangle 35"/>
                <p:cNvSpPr>
                  <a:spLocks noChangeArrowheads="1"/>
                </p:cNvSpPr>
                <p:nvPr/>
              </p:nvSpPr>
              <p:spPr bwMode="auto">
                <a:xfrm flipH="1">
                  <a:off x="3791384" y="2868567"/>
                  <a:ext cx="1639995" cy="1032825"/>
                </a:xfrm>
                <a:prstGeom prst="rect">
                  <a:avLst/>
                </a:prstGeom>
                <a:solidFill>
                  <a:srgbClr val="84C89D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3" name="Freeform 43"/>
                <p:cNvSpPr/>
                <p:nvPr/>
              </p:nvSpPr>
              <p:spPr bwMode="auto">
                <a:xfrm flipH="1">
                  <a:off x="5407770" y="2865710"/>
                  <a:ext cx="990821" cy="1047650"/>
                </a:xfrm>
                <a:custGeom>
                  <a:avLst/>
                  <a:gdLst>
                    <a:gd name="T0" fmla="*/ 0 w 401"/>
                    <a:gd name="T1" fmla="*/ 361 h 424"/>
                    <a:gd name="T2" fmla="*/ 401 w 401"/>
                    <a:gd name="T3" fmla="*/ 0 h 424"/>
                    <a:gd name="T4" fmla="*/ 401 w 401"/>
                    <a:gd name="T5" fmla="*/ 418 h 424"/>
                    <a:gd name="T6" fmla="*/ 0 w 401"/>
                    <a:gd name="T7" fmla="*/ 424 h 424"/>
                    <a:gd name="T8" fmla="*/ 0 w 401"/>
                    <a:gd name="T9" fmla="*/ 36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1" h="423">
                      <a:moveTo>
                        <a:pt x="0" y="361"/>
                      </a:moveTo>
                      <a:lnTo>
                        <a:pt x="401" y="0"/>
                      </a:lnTo>
                      <a:lnTo>
                        <a:pt x="401" y="418"/>
                      </a:lnTo>
                      <a:lnTo>
                        <a:pt x="0" y="424"/>
                      </a:lnTo>
                      <a:lnTo>
                        <a:pt x="0" y="361"/>
                      </a:lnTo>
                      <a:close/>
                    </a:path>
                  </a:pathLst>
                </a:custGeom>
                <a:solidFill>
                  <a:srgbClr val="84C89D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69" name="Oval 43"/>
              <p:cNvSpPr/>
              <p:nvPr/>
            </p:nvSpPr>
            <p:spPr>
              <a:xfrm>
                <a:off x="3989228" y="2931239"/>
                <a:ext cx="809372" cy="80937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defRPr/>
                </a:pPr>
                <a:endParaRPr lang="en-US" sz="800" kern="0">
                  <a:solidFill>
                    <a:srgbClr val="FFC000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7" name="Freeform 28"/>
            <p:cNvSpPr/>
            <p:nvPr/>
          </p:nvSpPr>
          <p:spPr bwMode="auto">
            <a:xfrm>
              <a:off x="6529452" y="3525293"/>
              <a:ext cx="278281" cy="392275"/>
            </a:xfrm>
            <a:custGeom>
              <a:avLst/>
              <a:gdLst>
                <a:gd name="T0" fmla="*/ 274 w 281"/>
                <a:gd name="T1" fmla="*/ 106 h 396"/>
                <a:gd name="T2" fmla="*/ 94 w 281"/>
                <a:gd name="T3" fmla="*/ 13 h 396"/>
                <a:gd name="T4" fmla="*/ 7 w 281"/>
                <a:gd name="T5" fmla="*/ 47 h 396"/>
                <a:gd name="T6" fmla="*/ 1 w 281"/>
                <a:gd name="T7" fmla="*/ 68 h 396"/>
                <a:gd name="T8" fmla="*/ 3 w 281"/>
                <a:gd name="T9" fmla="*/ 278 h 396"/>
                <a:gd name="T10" fmla="*/ 14 w 281"/>
                <a:gd name="T11" fmla="*/ 291 h 396"/>
                <a:gd name="T12" fmla="*/ 179 w 281"/>
                <a:gd name="T13" fmla="*/ 394 h 396"/>
                <a:gd name="T14" fmla="*/ 187 w 281"/>
                <a:gd name="T15" fmla="*/ 396 h 396"/>
                <a:gd name="T16" fmla="*/ 193 w 281"/>
                <a:gd name="T17" fmla="*/ 395 h 396"/>
                <a:gd name="T18" fmla="*/ 201 w 281"/>
                <a:gd name="T19" fmla="*/ 384 h 396"/>
                <a:gd name="T20" fmla="*/ 201 w 281"/>
                <a:gd name="T21" fmla="*/ 164 h 396"/>
                <a:gd name="T22" fmla="*/ 194 w 281"/>
                <a:gd name="T23" fmla="*/ 152 h 396"/>
                <a:gd name="T24" fmla="*/ 30 w 281"/>
                <a:gd name="T25" fmla="*/ 61 h 396"/>
                <a:gd name="T26" fmla="*/ 53 w 281"/>
                <a:gd name="T27" fmla="*/ 43 h 396"/>
                <a:gd name="T28" fmla="*/ 80 w 281"/>
                <a:gd name="T29" fmla="*/ 39 h 396"/>
                <a:gd name="T30" fmla="*/ 242 w 281"/>
                <a:gd name="T31" fmla="*/ 126 h 396"/>
                <a:gd name="T32" fmla="*/ 246 w 281"/>
                <a:gd name="T33" fmla="*/ 133 h 396"/>
                <a:gd name="T34" fmla="*/ 246 w 281"/>
                <a:gd name="T35" fmla="*/ 342 h 396"/>
                <a:gd name="T36" fmla="*/ 265 w 281"/>
                <a:gd name="T37" fmla="*/ 356 h 396"/>
                <a:gd name="T38" fmla="*/ 281 w 281"/>
                <a:gd name="T39" fmla="*/ 342 h 396"/>
                <a:gd name="T40" fmla="*/ 281 w 281"/>
                <a:gd name="T41" fmla="*/ 117 h 396"/>
                <a:gd name="T42" fmla="*/ 274 w 281"/>
                <a:gd name="T43" fmla="*/ 10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1" h="396">
                  <a:moveTo>
                    <a:pt x="274" y="106"/>
                  </a:moveTo>
                  <a:cubicBezTo>
                    <a:pt x="94" y="13"/>
                    <a:pt x="94" y="13"/>
                    <a:pt x="94" y="13"/>
                  </a:cubicBezTo>
                  <a:cubicBezTo>
                    <a:pt x="69" y="0"/>
                    <a:pt x="21" y="25"/>
                    <a:pt x="7" y="47"/>
                  </a:cubicBezTo>
                  <a:cubicBezTo>
                    <a:pt x="0" y="57"/>
                    <a:pt x="1" y="64"/>
                    <a:pt x="1" y="68"/>
                  </a:cubicBezTo>
                  <a:cubicBezTo>
                    <a:pt x="3" y="278"/>
                    <a:pt x="3" y="278"/>
                    <a:pt x="3" y="278"/>
                  </a:cubicBezTo>
                  <a:cubicBezTo>
                    <a:pt x="3" y="282"/>
                    <a:pt x="9" y="288"/>
                    <a:pt x="14" y="291"/>
                  </a:cubicBezTo>
                  <a:cubicBezTo>
                    <a:pt x="24" y="297"/>
                    <a:pt x="175" y="392"/>
                    <a:pt x="179" y="394"/>
                  </a:cubicBezTo>
                  <a:cubicBezTo>
                    <a:pt x="181" y="396"/>
                    <a:pt x="184" y="396"/>
                    <a:pt x="187" y="396"/>
                  </a:cubicBezTo>
                  <a:cubicBezTo>
                    <a:pt x="189" y="396"/>
                    <a:pt x="191" y="396"/>
                    <a:pt x="193" y="395"/>
                  </a:cubicBezTo>
                  <a:cubicBezTo>
                    <a:pt x="198" y="393"/>
                    <a:pt x="201" y="388"/>
                    <a:pt x="201" y="384"/>
                  </a:cubicBezTo>
                  <a:cubicBezTo>
                    <a:pt x="201" y="164"/>
                    <a:pt x="201" y="164"/>
                    <a:pt x="201" y="164"/>
                  </a:cubicBezTo>
                  <a:cubicBezTo>
                    <a:pt x="201" y="159"/>
                    <a:pt x="198" y="155"/>
                    <a:pt x="194" y="152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2" y="57"/>
                    <a:pt x="39" y="50"/>
                    <a:pt x="53" y="43"/>
                  </a:cubicBezTo>
                  <a:cubicBezTo>
                    <a:pt x="67" y="36"/>
                    <a:pt x="77" y="38"/>
                    <a:pt x="80" y="39"/>
                  </a:cubicBezTo>
                  <a:cubicBezTo>
                    <a:pt x="80" y="39"/>
                    <a:pt x="237" y="123"/>
                    <a:pt x="242" y="126"/>
                  </a:cubicBezTo>
                  <a:cubicBezTo>
                    <a:pt x="246" y="128"/>
                    <a:pt x="246" y="129"/>
                    <a:pt x="246" y="133"/>
                  </a:cubicBezTo>
                  <a:cubicBezTo>
                    <a:pt x="246" y="137"/>
                    <a:pt x="246" y="342"/>
                    <a:pt x="246" y="342"/>
                  </a:cubicBezTo>
                  <a:cubicBezTo>
                    <a:pt x="246" y="352"/>
                    <a:pt x="257" y="356"/>
                    <a:pt x="265" y="356"/>
                  </a:cubicBezTo>
                  <a:cubicBezTo>
                    <a:pt x="272" y="356"/>
                    <a:pt x="281" y="349"/>
                    <a:pt x="281" y="342"/>
                  </a:cubicBezTo>
                  <a:cubicBezTo>
                    <a:pt x="281" y="117"/>
                    <a:pt x="281" y="117"/>
                    <a:pt x="281" y="117"/>
                  </a:cubicBezTo>
                  <a:cubicBezTo>
                    <a:pt x="281" y="112"/>
                    <a:pt x="278" y="108"/>
                    <a:pt x="274" y="106"/>
                  </a:cubicBezTo>
                  <a:close/>
                </a:path>
              </a:pathLst>
            </a:custGeom>
            <a:solidFill>
              <a:srgbClr val="84C89D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4" name="Group 5"/>
          <p:cNvGrpSpPr/>
          <p:nvPr/>
        </p:nvGrpSpPr>
        <p:grpSpPr>
          <a:xfrm>
            <a:off x="3686069" y="3431308"/>
            <a:ext cx="3265886" cy="780737"/>
            <a:chOff x="3031241" y="4224704"/>
            <a:chExt cx="4121726" cy="985332"/>
          </a:xfrm>
        </p:grpSpPr>
        <p:grpSp>
          <p:nvGrpSpPr>
            <p:cNvPr id="75" name="Group 12"/>
            <p:cNvGrpSpPr/>
            <p:nvPr/>
          </p:nvGrpSpPr>
          <p:grpSpPr>
            <a:xfrm flipH="1">
              <a:off x="3031241" y="4224704"/>
              <a:ext cx="4121726" cy="985332"/>
              <a:chOff x="3876268" y="3881472"/>
              <a:chExt cx="4404882" cy="1053023"/>
            </a:xfrm>
          </p:grpSpPr>
          <p:grpSp>
            <p:nvGrpSpPr>
              <p:cNvPr id="77" name="Group 51"/>
              <p:cNvGrpSpPr/>
              <p:nvPr/>
            </p:nvGrpSpPr>
            <p:grpSpPr>
              <a:xfrm>
                <a:off x="3876268" y="3881472"/>
                <a:ext cx="4404882" cy="1053023"/>
                <a:chOff x="3237996" y="3925716"/>
                <a:chExt cx="4404882" cy="1053023"/>
              </a:xfrm>
            </p:grpSpPr>
            <p:sp>
              <p:nvSpPr>
                <p:cNvPr id="79" name="Rectangle 36"/>
                <p:cNvSpPr>
                  <a:spLocks noChangeArrowheads="1"/>
                </p:cNvSpPr>
                <p:nvPr/>
              </p:nvSpPr>
              <p:spPr bwMode="auto">
                <a:xfrm flipH="1">
                  <a:off x="3767775" y="3943011"/>
                  <a:ext cx="1639995" cy="1035295"/>
                </a:xfrm>
                <a:prstGeom prst="rect">
                  <a:avLst/>
                </a:prstGeom>
                <a:solidFill>
                  <a:srgbClr val="B3DBDB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0" name="Rectangle 40"/>
                <p:cNvSpPr>
                  <a:spLocks noChangeArrowheads="1"/>
                </p:cNvSpPr>
                <p:nvPr/>
              </p:nvSpPr>
              <p:spPr bwMode="auto">
                <a:xfrm flipH="1">
                  <a:off x="6398591" y="3925716"/>
                  <a:ext cx="1244287" cy="160606"/>
                </a:xfrm>
                <a:prstGeom prst="rect">
                  <a:avLst/>
                </a:prstGeom>
                <a:solidFill>
                  <a:srgbClr val="B3DBDB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" name="Freeform 45"/>
                <p:cNvSpPr/>
                <p:nvPr/>
              </p:nvSpPr>
              <p:spPr bwMode="auto">
                <a:xfrm flipH="1">
                  <a:off x="5407769" y="3925716"/>
                  <a:ext cx="990821" cy="1052592"/>
                </a:xfrm>
                <a:custGeom>
                  <a:avLst/>
                  <a:gdLst>
                    <a:gd name="T0" fmla="*/ 401 w 401"/>
                    <a:gd name="T1" fmla="*/ 426 h 426"/>
                    <a:gd name="T2" fmla="*/ 0 w 401"/>
                    <a:gd name="T3" fmla="*/ 65 h 426"/>
                    <a:gd name="T4" fmla="*/ 0 w 401"/>
                    <a:gd name="T5" fmla="*/ 0 h 426"/>
                    <a:gd name="T6" fmla="*/ 401 w 401"/>
                    <a:gd name="T7" fmla="*/ 7 h 426"/>
                    <a:gd name="T8" fmla="*/ 401 w 401"/>
                    <a:gd name="T9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1" h="426">
                      <a:moveTo>
                        <a:pt x="401" y="426"/>
                      </a:moveTo>
                      <a:lnTo>
                        <a:pt x="0" y="65"/>
                      </a:lnTo>
                      <a:lnTo>
                        <a:pt x="0" y="0"/>
                      </a:lnTo>
                      <a:lnTo>
                        <a:pt x="401" y="7"/>
                      </a:lnTo>
                      <a:lnTo>
                        <a:pt x="401" y="426"/>
                      </a:lnTo>
                      <a:close/>
                    </a:path>
                  </a:pathLst>
                </a:custGeom>
                <a:solidFill>
                  <a:srgbClr val="B3DBDB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2" name="Oval 58"/>
                <p:cNvSpPr/>
                <p:nvPr/>
              </p:nvSpPr>
              <p:spPr>
                <a:xfrm>
                  <a:off x="3237996" y="3943444"/>
                  <a:ext cx="1035295" cy="1035295"/>
                </a:xfrm>
                <a:prstGeom prst="ellipse">
                  <a:avLst/>
                </a:prstGeom>
                <a:solidFill>
                  <a:srgbClr val="B3DBD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78" name="Oval 53"/>
              <p:cNvSpPr/>
              <p:nvPr/>
            </p:nvSpPr>
            <p:spPr>
              <a:xfrm>
                <a:off x="3989228" y="4009186"/>
                <a:ext cx="809372" cy="80937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defRPr/>
                </a:pPr>
                <a:endParaRPr lang="en-US" sz="800" kern="0">
                  <a:solidFill>
                    <a:srgbClr val="00BBD6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6" name="Freeform 61"/>
            <p:cNvSpPr>
              <a:spLocks noEditPoints="1"/>
            </p:cNvSpPr>
            <p:nvPr/>
          </p:nvSpPr>
          <p:spPr bwMode="auto">
            <a:xfrm>
              <a:off x="6472235" y="4547297"/>
              <a:ext cx="432870" cy="339742"/>
            </a:xfrm>
            <a:custGeom>
              <a:avLst/>
              <a:gdLst>
                <a:gd name="T0" fmla="*/ 50 w 106"/>
                <a:gd name="T1" fmla="*/ 11 h 83"/>
                <a:gd name="T2" fmla="*/ 51 w 106"/>
                <a:gd name="T3" fmla="*/ 11 h 83"/>
                <a:gd name="T4" fmla="*/ 51 w 106"/>
                <a:gd name="T5" fmla="*/ 43 h 83"/>
                <a:gd name="T6" fmla="*/ 19 w 106"/>
                <a:gd name="T7" fmla="*/ 27 h 83"/>
                <a:gd name="T8" fmla="*/ 19 w 106"/>
                <a:gd name="T9" fmla="*/ 26 h 83"/>
                <a:gd name="T10" fmla="*/ 55 w 106"/>
                <a:gd name="T11" fmla="*/ 42 h 83"/>
                <a:gd name="T12" fmla="*/ 56 w 106"/>
                <a:gd name="T13" fmla="*/ 43 h 83"/>
                <a:gd name="T14" fmla="*/ 87 w 106"/>
                <a:gd name="T15" fmla="*/ 27 h 83"/>
                <a:gd name="T16" fmla="*/ 56 w 106"/>
                <a:gd name="T17" fmla="*/ 11 h 83"/>
                <a:gd name="T18" fmla="*/ 55 w 106"/>
                <a:gd name="T19" fmla="*/ 11 h 83"/>
                <a:gd name="T20" fmla="*/ 15 w 106"/>
                <a:gd name="T21" fmla="*/ 29 h 83"/>
                <a:gd name="T22" fmla="*/ 1 w 106"/>
                <a:gd name="T23" fmla="*/ 35 h 83"/>
                <a:gd name="T24" fmla="*/ 1 w 106"/>
                <a:gd name="T25" fmla="*/ 37 h 83"/>
                <a:gd name="T26" fmla="*/ 34 w 106"/>
                <a:gd name="T27" fmla="*/ 53 h 83"/>
                <a:gd name="T28" fmla="*/ 48 w 106"/>
                <a:gd name="T29" fmla="*/ 46 h 83"/>
                <a:gd name="T30" fmla="*/ 105 w 106"/>
                <a:gd name="T31" fmla="*/ 16 h 83"/>
                <a:gd name="T32" fmla="*/ 105 w 106"/>
                <a:gd name="T33" fmla="*/ 18 h 83"/>
                <a:gd name="T34" fmla="*/ 91 w 106"/>
                <a:gd name="T35" fmla="*/ 25 h 83"/>
                <a:gd name="T36" fmla="*/ 58 w 106"/>
                <a:gd name="T37" fmla="*/ 8 h 83"/>
                <a:gd name="T38" fmla="*/ 72 w 106"/>
                <a:gd name="T39" fmla="*/ 0 h 83"/>
                <a:gd name="T40" fmla="*/ 105 w 106"/>
                <a:gd name="T41" fmla="*/ 16 h 83"/>
                <a:gd name="T42" fmla="*/ 106 w 106"/>
                <a:gd name="T43" fmla="*/ 36 h 83"/>
                <a:gd name="T44" fmla="*/ 72 w 106"/>
                <a:gd name="T45" fmla="*/ 53 h 83"/>
                <a:gd name="T46" fmla="*/ 58 w 106"/>
                <a:gd name="T47" fmla="*/ 47 h 83"/>
                <a:gd name="T48" fmla="*/ 58 w 106"/>
                <a:gd name="T49" fmla="*/ 45 h 83"/>
                <a:gd name="T50" fmla="*/ 92 w 106"/>
                <a:gd name="T51" fmla="*/ 29 h 83"/>
                <a:gd name="T52" fmla="*/ 48 w 106"/>
                <a:gd name="T53" fmla="*/ 7 h 83"/>
                <a:gd name="T54" fmla="*/ 33 w 106"/>
                <a:gd name="T55" fmla="*/ 0 h 83"/>
                <a:gd name="T56" fmla="*/ 0 w 106"/>
                <a:gd name="T57" fmla="*/ 17 h 83"/>
                <a:gd name="T58" fmla="*/ 14 w 106"/>
                <a:gd name="T59" fmla="*/ 25 h 83"/>
                <a:gd name="T60" fmla="*/ 48 w 106"/>
                <a:gd name="T61" fmla="*/ 9 h 83"/>
                <a:gd name="T62" fmla="*/ 48 w 106"/>
                <a:gd name="T63" fmla="*/ 7 h 83"/>
                <a:gd name="T64" fmla="*/ 55 w 106"/>
                <a:gd name="T65" fmla="*/ 82 h 83"/>
                <a:gd name="T66" fmla="*/ 56 w 106"/>
                <a:gd name="T67" fmla="*/ 83 h 83"/>
                <a:gd name="T68" fmla="*/ 90 w 106"/>
                <a:gd name="T69" fmla="*/ 65 h 83"/>
                <a:gd name="T70" fmla="*/ 89 w 106"/>
                <a:gd name="T71" fmla="*/ 49 h 83"/>
                <a:gd name="T72" fmla="*/ 73 w 106"/>
                <a:gd name="T73" fmla="*/ 57 h 83"/>
                <a:gd name="T74" fmla="*/ 72 w 106"/>
                <a:gd name="T75" fmla="*/ 57 h 83"/>
                <a:gd name="T76" fmla="*/ 56 w 106"/>
                <a:gd name="T77" fmla="*/ 49 h 83"/>
                <a:gd name="T78" fmla="*/ 55 w 106"/>
                <a:gd name="T79" fmla="*/ 50 h 83"/>
                <a:gd name="T80" fmla="*/ 17 w 106"/>
                <a:gd name="T81" fmla="*/ 49 h 83"/>
                <a:gd name="T82" fmla="*/ 33 w 106"/>
                <a:gd name="T83" fmla="*/ 57 h 83"/>
                <a:gd name="T84" fmla="*/ 50 w 106"/>
                <a:gd name="T85" fmla="*/ 49 h 83"/>
                <a:gd name="T86" fmla="*/ 51 w 106"/>
                <a:gd name="T87" fmla="*/ 50 h 83"/>
                <a:gd name="T88" fmla="*/ 51 w 106"/>
                <a:gd name="T89" fmla="*/ 83 h 83"/>
                <a:gd name="T90" fmla="*/ 17 w 106"/>
                <a:gd name="T91" fmla="*/ 66 h 83"/>
                <a:gd name="T92" fmla="*/ 16 w 106"/>
                <a:gd name="T93" fmla="*/ 5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5" h="83">
                  <a:moveTo>
                    <a:pt x="19" y="26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50" y="11"/>
                    <a:pt x="51" y="11"/>
                    <a:pt x="51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51" y="42"/>
                    <a:pt x="51" y="43"/>
                    <a:pt x="51" y="43"/>
                  </a:cubicBezTo>
                  <a:cubicBezTo>
                    <a:pt x="51" y="43"/>
                    <a:pt x="50" y="43"/>
                    <a:pt x="50" y="4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6"/>
                    <a:pt x="19" y="26"/>
                    <a:pt x="19" y="26"/>
                  </a:cubicBezTo>
                  <a:close/>
                  <a:moveTo>
                    <a:pt x="55" y="11"/>
                  </a:moveTo>
                  <a:cubicBezTo>
                    <a:pt x="55" y="42"/>
                    <a:pt x="55" y="42"/>
                    <a:pt x="55" y="42"/>
                  </a:cubicBezTo>
                  <a:cubicBezTo>
                    <a:pt x="55" y="42"/>
                    <a:pt x="55" y="43"/>
                    <a:pt x="55" y="43"/>
                  </a:cubicBezTo>
                  <a:cubicBezTo>
                    <a:pt x="55" y="43"/>
                    <a:pt x="56" y="43"/>
                    <a:pt x="56" y="43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lose/>
                  <a:moveTo>
                    <a:pt x="48" y="4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4" y="29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6"/>
                    <a:pt x="0" y="36"/>
                    <a:pt x="0" y="36"/>
                  </a:cubicBezTo>
                  <a:cubicBezTo>
                    <a:pt x="0" y="37"/>
                    <a:pt x="1" y="37"/>
                    <a:pt x="1" y="37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4"/>
                    <a:pt x="34" y="54"/>
                    <a:pt x="34" y="53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47"/>
                    <a:pt x="48" y="46"/>
                    <a:pt x="48" y="46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105" y="16"/>
                  </a:moveTo>
                  <a:cubicBezTo>
                    <a:pt x="105" y="17"/>
                    <a:pt x="106" y="17"/>
                    <a:pt x="106" y="17"/>
                  </a:cubicBezTo>
                  <a:cubicBezTo>
                    <a:pt x="106" y="18"/>
                    <a:pt x="105" y="18"/>
                    <a:pt x="105" y="18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105" y="16"/>
                    <a:pt x="105" y="16"/>
                    <a:pt x="105" y="16"/>
                  </a:cubicBezTo>
                  <a:close/>
                  <a:moveTo>
                    <a:pt x="105" y="35"/>
                  </a:moveTo>
                  <a:cubicBezTo>
                    <a:pt x="105" y="36"/>
                    <a:pt x="106" y="36"/>
                    <a:pt x="106" y="36"/>
                  </a:cubicBezTo>
                  <a:cubicBezTo>
                    <a:pt x="106" y="37"/>
                    <a:pt x="105" y="37"/>
                    <a:pt x="105" y="37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72" y="54"/>
                    <a:pt x="72" y="54"/>
                    <a:pt x="72" y="53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58" y="47"/>
                    <a:pt x="58" y="46"/>
                    <a:pt x="58" y="46"/>
                  </a:cubicBezTo>
                  <a:cubicBezTo>
                    <a:pt x="58" y="45"/>
                    <a:pt x="58" y="45"/>
                    <a:pt x="58" y="45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1" y="29"/>
                    <a:pt x="91" y="29"/>
                    <a:pt x="92" y="29"/>
                  </a:cubicBezTo>
                  <a:cubicBezTo>
                    <a:pt x="105" y="35"/>
                    <a:pt x="105" y="35"/>
                    <a:pt x="105" y="35"/>
                  </a:cubicBezTo>
                  <a:close/>
                  <a:moveTo>
                    <a:pt x="48" y="7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3" y="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0" y="17"/>
                    <a:pt x="0" y="17"/>
                  </a:cubicBezTo>
                  <a:cubicBezTo>
                    <a:pt x="0" y="18"/>
                    <a:pt x="1" y="18"/>
                    <a:pt x="1" y="18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lose/>
                  <a:moveTo>
                    <a:pt x="55" y="50"/>
                  </a:moveTo>
                  <a:cubicBezTo>
                    <a:pt x="55" y="82"/>
                    <a:pt x="55" y="82"/>
                    <a:pt x="55" y="82"/>
                  </a:cubicBezTo>
                  <a:cubicBezTo>
                    <a:pt x="55" y="82"/>
                    <a:pt x="55" y="83"/>
                    <a:pt x="55" y="83"/>
                  </a:cubicBezTo>
                  <a:cubicBezTo>
                    <a:pt x="55" y="83"/>
                    <a:pt x="56" y="83"/>
                    <a:pt x="56" y="83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89" y="66"/>
                    <a:pt x="90" y="66"/>
                    <a:pt x="90" y="65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90" y="50"/>
                    <a:pt x="89" y="49"/>
                    <a:pt x="89" y="49"/>
                  </a:cubicBezTo>
                  <a:cubicBezTo>
                    <a:pt x="89" y="49"/>
                    <a:pt x="89" y="49"/>
                    <a:pt x="88" y="49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2" y="57"/>
                    <a:pt x="72" y="57"/>
                    <a:pt x="72" y="57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56" y="49"/>
                    <a:pt x="56" y="49"/>
                    <a:pt x="56" y="49"/>
                  </a:cubicBezTo>
                  <a:cubicBezTo>
                    <a:pt x="56" y="49"/>
                    <a:pt x="55" y="49"/>
                    <a:pt x="55" y="49"/>
                  </a:cubicBezTo>
                  <a:cubicBezTo>
                    <a:pt x="55" y="49"/>
                    <a:pt x="55" y="50"/>
                    <a:pt x="55" y="50"/>
                  </a:cubicBezTo>
                  <a:close/>
                  <a:moveTo>
                    <a:pt x="16" y="50"/>
                  </a:moveTo>
                  <a:cubicBezTo>
                    <a:pt x="16" y="50"/>
                    <a:pt x="17" y="49"/>
                    <a:pt x="17" y="49"/>
                  </a:cubicBezTo>
                  <a:cubicBezTo>
                    <a:pt x="17" y="49"/>
                    <a:pt x="17" y="49"/>
                    <a:pt x="18" y="49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9"/>
                    <a:pt x="51" y="49"/>
                  </a:cubicBezTo>
                  <a:cubicBezTo>
                    <a:pt x="51" y="49"/>
                    <a:pt x="51" y="50"/>
                    <a:pt x="51" y="50"/>
                  </a:cubicBezTo>
                  <a:cubicBezTo>
                    <a:pt x="51" y="82"/>
                    <a:pt x="51" y="82"/>
                    <a:pt x="51" y="82"/>
                  </a:cubicBezTo>
                  <a:cubicBezTo>
                    <a:pt x="51" y="82"/>
                    <a:pt x="51" y="83"/>
                    <a:pt x="51" y="83"/>
                  </a:cubicBezTo>
                  <a:cubicBezTo>
                    <a:pt x="51" y="83"/>
                    <a:pt x="50" y="83"/>
                    <a:pt x="50" y="83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7" y="66"/>
                    <a:pt x="16" y="66"/>
                    <a:pt x="16" y="65"/>
                  </a:cubicBezTo>
                  <a:lnTo>
                    <a:pt x="16" y="50"/>
                  </a:lnTo>
                  <a:close/>
                </a:path>
              </a:pathLst>
            </a:custGeom>
            <a:solidFill>
              <a:srgbClr val="B3DBDB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Group 6"/>
          <p:cNvGrpSpPr/>
          <p:nvPr/>
        </p:nvGrpSpPr>
        <p:grpSpPr>
          <a:xfrm>
            <a:off x="3686069" y="3559545"/>
            <a:ext cx="3265886" cy="1449085"/>
            <a:chOff x="3031241" y="4386546"/>
            <a:chExt cx="4121726" cy="1828824"/>
          </a:xfrm>
        </p:grpSpPr>
        <p:grpSp>
          <p:nvGrpSpPr>
            <p:cNvPr id="84" name="Group 11"/>
            <p:cNvGrpSpPr/>
            <p:nvPr/>
          </p:nvGrpSpPr>
          <p:grpSpPr>
            <a:xfrm flipH="1">
              <a:off x="3031241" y="4386546"/>
              <a:ext cx="4121726" cy="1828824"/>
              <a:chOff x="3876268" y="4054432"/>
              <a:chExt cx="4404882" cy="1954461"/>
            </a:xfrm>
          </p:grpSpPr>
          <p:grpSp>
            <p:nvGrpSpPr>
              <p:cNvPr id="86" name="Group 59"/>
              <p:cNvGrpSpPr/>
              <p:nvPr/>
            </p:nvGrpSpPr>
            <p:grpSpPr>
              <a:xfrm>
                <a:off x="3876268" y="4054432"/>
                <a:ext cx="4404882" cy="1954461"/>
                <a:chOff x="3237996" y="4098676"/>
                <a:chExt cx="4404882" cy="1954461"/>
              </a:xfrm>
            </p:grpSpPr>
            <p:sp>
              <p:nvSpPr>
                <p:cNvPr id="88" name="Rectangle 37"/>
                <p:cNvSpPr>
                  <a:spLocks noChangeArrowheads="1"/>
                </p:cNvSpPr>
                <p:nvPr/>
              </p:nvSpPr>
              <p:spPr bwMode="auto">
                <a:xfrm flipH="1">
                  <a:off x="3767775" y="5017842"/>
                  <a:ext cx="1639995" cy="1035295"/>
                </a:xfrm>
                <a:prstGeom prst="rect">
                  <a:avLst/>
                </a:prstGeom>
                <a:solidFill>
                  <a:srgbClr val="84C89D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9" name="Rectangle 41"/>
                <p:cNvSpPr>
                  <a:spLocks noChangeArrowheads="1"/>
                </p:cNvSpPr>
                <p:nvPr/>
              </p:nvSpPr>
              <p:spPr bwMode="auto">
                <a:xfrm flipH="1">
                  <a:off x="6398591" y="4098676"/>
                  <a:ext cx="1244287" cy="155665"/>
                </a:xfrm>
                <a:prstGeom prst="rect">
                  <a:avLst/>
                </a:prstGeom>
                <a:solidFill>
                  <a:srgbClr val="84C89D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0" name="Freeform 44"/>
                <p:cNvSpPr/>
                <p:nvPr/>
              </p:nvSpPr>
              <p:spPr bwMode="auto">
                <a:xfrm flipH="1">
                  <a:off x="5407769" y="4098676"/>
                  <a:ext cx="990821" cy="1954461"/>
                </a:xfrm>
                <a:custGeom>
                  <a:avLst/>
                  <a:gdLst>
                    <a:gd name="T0" fmla="*/ 401 w 401"/>
                    <a:gd name="T1" fmla="*/ 791 h 791"/>
                    <a:gd name="T2" fmla="*/ 0 w 401"/>
                    <a:gd name="T3" fmla="*/ 63 h 791"/>
                    <a:gd name="T4" fmla="*/ 0 w 401"/>
                    <a:gd name="T5" fmla="*/ 0 h 791"/>
                    <a:gd name="T6" fmla="*/ 401 w 401"/>
                    <a:gd name="T7" fmla="*/ 372 h 791"/>
                    <a:gd name="T8" fmla="*/ 401 w 401"/>
                    <a:gd name="T9" fmla="*/ 791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1" h="791">
                      <a:moveTo>
                        <a:pt x="401" y="791"/>
                      </a:moveTo>
                      <a:lnTo>
                        <a:pt x="0" y="63"/>
                      </a:lnTo>
                      <a:lnTo>
                        <a:pt x="0" y="0"/>
                      </a:lnTo>
                      <a:lnTo>
                        <a:pt x="401" y="372"/>
                      </a:lnTo>
                      <a:lnTo>
                        <a:pt x="401" y="791"/>
                      </a:lnTo>
                      <a:close/>
                    </a:path>
                  </a:pathLst>
                </a:custGeom>
                <a:solidFill>
                  <a:srgbClr val="84C89D"/>
                </a:solidFill>
                <a:ln>
                  <a:noFill/>
                </a:ln>
              </p:spPr>
              <p:txBody>
                <a:bodyPr vert="horz" wrap="square" lIns="96435" tIns="48218" rIns="96435" bIns="48218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1" name="Oval 64"/>
                <p:cNvSpPr/>
                <p:nvPr/>
              </p:nvSpPr>
              <p:spPr>
                <a:xfrm>
                  <a:off x="3237996" y="5017841"/>
                  <a:ext cx="1035295" cy="1035295"/>
                </a:xfrm>
                <a:prstGeom prst="ellipse">
                  <a:avLst/>
                </a:prstGeom>
                <a:solidFill>
                  <a:srgbClr val="84C89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en-US" sz="800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87" name="Oval 60"/>
              <p:cNvSpPr/>
              <p:nvPr/>
            </p:nvSpPr>
            <p:spPr>
              <a:xfrm>
                <a:off x="3989229" y="5088670"/>
                <a:ext cx="809372" cy="809370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defRPr/>
                </a:pPr>
                <a:endParaRPr lang="en-US" sz="800" kern="0">
                  <a:solidFill>
                    <a:srgbClr val="937963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5" name="Freeform 81"/>
            <p:cNvSpPr>
              <a:spLocks noEditPoints="1"/>
            </p:cNvSpPr>
            <p:nvPr/>
          </p:nvSpPr>
          <p:spPr bwMode="auto">
            <a:xfrm>
              <a:off x="6468227" y="5534859"/>
              <a:ext cx="400730" cy="392275"/>
            </a:xfrm>
            <a:custGeom>
              <a:avLst/>
              <a:gdLst>
                <a:gd name="T0" fmla="*/ 86 w 100"/>
                <a:gd name="T1" fmla="*/ 61 h 98"/>
                <a:gd name="T2" fmla="*/ 100 w 100"/>
                <a:gd name="T3" fmla="*/ 55 h 98"/>
                <a:gd name="T4" fmla="*/ 100 w 100"/>
                <a:gd name="T5" fmla="*/ 44 h 98"/>
                <a:gd name="T6" fmla="*/ 86 w 100"/>
                <a:gd name="T7" fmla="*/ 38 h 98"/>
                <a:gd name="T8" fmla="*/ 84 w 100"/>
                <a:gd name="T9" fmla="*/ 32 h 98"/>
                <a:gd name="T10" fmla="*/ 89 w 100"/>
                <a:gd name="T11" fmla="*/ 18 h 98"/>
                <a:gd name="T12" fmla="*/ 82 w 100"/>
                <a:gd name="T13" fmla="*/ 11 h 98"/>
                <a:gd name="T14" fmla="*/ 68 w 100"/>
                <a:gd name="T15" fmla="*/ 16 h 98"/>
                <a:gd name="T16" fmla="*/ 62 w 100"/>
                <a:gd name="T17" fmla="*/ 14 h 98"/>
                <a:gd name="T18" fmla="*/ 56 w 100"/>
                <a:gd name="T19" fmla="*/ 0 h 98"/>
                <a:gd name="T20" fmla="*/ 45 w 100"/>
                <a:gd name="T21" fmla="*/ 0 h 98"/>
                <a:gd name="T22" fmla="*/ 39 w 100"/>
                <a:gd name="T23" fmla="*/ 14 h 98"/>
                <a:gd name="T24" fmla="*/ 33 w 100"/>
                <a:gd name="T25" fmla="*/ 16 h 98"/>
                <a:gd name="T26" fmla="*/ 19 w 100"/>
                <a:gd name="T27" fmla="*/ 11 h 98"/>
                <a:gd name="T28" fmla="*/ 11 w 100"/>
                <a:gd name="T29" fmla="*/ 18 h 98"/>
                <a:gd name="T30" fmla="*/ 17 w 100"/>
                <a:gd name="T31" fmla="*/ 32 h 98"/>
                <a:gd name="T32" fmla="*/ 15 w 100"/>
                <a:gd name="T33" fmla="*/ 38 h 98"/>
                <a:gd name="T34" fmla="*/ 0 w 100"/>
                <a:gd name="T35" fmla="*/ 45 h 98"/>
                <a:gd name="T36" fmla="*/ 0 w 100"/>
                <a:gd name="T37" fmla="*/ 55 h 98"/>
                <a:gd name="T38" fmla="*/ 15 w 100"/>
                <a:gd name="T39" fmla="*/ 61 h 98"/>
                <a:gd name="T40" fmla="*/ 17 w 100"/>
                <a:gd name="T41" fmla="*/ 67 h 98"/>
                <a:gd name="T42" fmla="*/ 12 w 100"/>
                <a:gd name="T43" fmla="*/ 80 h 98"/>
                <a:gd name="T44" fmla="*/ 19 w 100"/>
                <a:gd name="T45" fmla="*/ 88 h 98"/>
                <a:gd name="T46" fmla="*/ 33 w 100"/>
                <a:gd name="T47" fmla="*/ 83 h 98"/>
                <a:gd name="T48" fmla="*/ 39 w 100"/>
                <a:gd name="T49" fmla="*/ 85 h 98"/>
                <a:gd name="T50" fmla="*/ 45 w 100"/>
                <a:gd name="T51" fmla="*/ 98 h 98"/>
                <a:gd name="T52" fmla="*/ 56 w 100"/>
                <a:gd name="T53" fmla="*/ 98 h 98"/>
                <a:gd name="T54" fmla="*/ 62 w 100"/>
                <a:gd name="T55" fmla="*/ 85 h 98"/>
                <a:gd name="T56" fmla="*/ 68 w 100"/>
                <a:gd name="T57" fmla="*/ 82 h 98"/>
                <a:gd name="T58" fmla="*/ 82 w 100"/>
                <a:gd name="T59" fmla="*/ 88 h 98"/>
                <a:gd name="T60" fmla="*/ 90 w 100"/>
                <a:gd name="T61" fmla="*/ 80 h 98"/>
                <a:gd name="T62" fmla="*/ 84 w 100"/>
                <a:gd name="T63" fmla="*/ 67 h 98"/>
                <a:gd name="T64" fmla="*/ 86 w 100"/>
                <a:gd name="T65" fmla="*/ 61 h 98"/>
                <a:gd name="T66" fmla="*/ 86 w 100"/>
                <a:gd name="T67" fmla="*/ 61 h 98"/>
                <a:gd name="T68" fmla="*/ 50 w 100"/>
                <a:gd name="T69" fmla="*/ 65 h 98"/>
                <a:gd name="T70" fmla="*/ 35 w 100"/>
                <a:gd name="T71" fmla="*/ 50 h 98"/>
                <a:gd name="T72" fmla="*/ 50 w 100"/>
                <a:gd name="T73" fmla="*/ 33 h 98"/>
                <a:gd name="T74" fmla="*/ 66 w 100"/>
                <a:gd name="T75" fmla="*/ 50 h 98"/>
                <a:gd name="T76" fmla="*/ 50 w 100"/>
                <a:gd name="T77" fmla="*/ 65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" h="98">
                  <a:moveTo>
                    <a:pt x="86" y="61"/>
                  </a:moveTo>
                  <a:cubicBezTo>
                    <a:pt x="86" y="61"/>
                    <a:pt x="100" y="56"/>
                    <a:pt x="100" y="55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42"/>
                    <a:pt x="86" y="38"/>
                    <a:pt x="86" y="38"/>
                  </a:cubicBezTo>
                  <a:cubicBezTo>
                    <a:pt x="84" y="32"/>
                    <a:pt x="84" y="32"/>
                    <a:pt x="84" y="32"/>
                  </a:cubicBezTo>
                  <a:cubicBezTo>
                    <a:pt x="84" y="32"/>
                    <a:pt x="90" y="19"/>
                    <a:pt x="89" y="18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81" y="10"/>
                    <a:pt x="68" y="16"/>
                    <a:pt x="68" y="16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0"/>
                    <a:pt x="39" y="14"/>
                    <a:pt x="39" y="14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6"/>
                    <a:pt x="20" y="10"/>
                    <a:pt x="19" y="11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9"/>
                    <a:pt x="17" y="32"/>
                    <a:pt x="17" y="32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0" y="44"/>
                    <a:pt x="0" y="4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5" y="61"/>
                    <a:pt x="15" y="61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7" y="67"/>
                    <a:pt x="11" y="80"/>
                    <a:pt x="12" y="80"/>
                  </a:cubicBezTo>
                  <a:cubicBezTo>
                    <a:pt x="19" y="88"/>
                    <a:pt x="19" y="88"/>
                    <a:pt x="19" y="88"/>
                  </a:cubicBezTo>
                  <a:cubicBezTo>
                    <a:pt x="20" y="89"/>
                    <a:pt x="33" y="83"/>
                    <a:pt x="33" y="83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7" y="98"/>
                    <a:pt x="62" y="85"/>
                    <a:pt x="62" y="85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8" y="82"/>
                    <a:pt x="81" y="88"/>
                    <a:pt x="82" y="88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6" y="61"/>
                    <a:pt x="86" y="61"/>
                    <a:pt x="86" y="61"/>
                  </a:cubicBezTo>
                  <a:cubicBezTo>
                    <a:pt x="86" y="61"/>
                    <a:pt x="86" y="61"/>
                    <a:pt x="86" y="61"/>
                  </a:cubicBezTo>
                  <a:close/>
                  <a:moveTo>
                    <a:pt x="50" y="65"/>
                  </a:moveTo>
                  <a:cubicBezTo>
                    <a:pt x="42" y="65"/>
                    <a:pt x="35" y="58"/>
                    <a:pt x="35" y="50"/>
                  </a:cubicBezTo>
                  <a:cubicBezTo>
                    <a:pt x="35" y="40"/>
                    <a:pt x="42" y="33"/>
                    <a:pt x="50" y="33"/>
                  </a:cubicBezTo>
                  <a:cubicBezTo>
                    <a:pt x="59" y="33"/>
                    <a:pt x="66" y="40"/>
                    <a:pt x="66" y="50"/>
                  </a:cubicBezTo>
                  <a:cubicBezTo>
                    <a:pt x="66" y="58"/>
                    <a:pt x="59" y="65"/>
                    <a:pt x="50" y="65"/>
                  </a:cubicBezTo>
                  <a:close/>
                </a:path>
              </a:pathLst>
            </a:custGeom>
            <a:solidFill>
              <a:srgbClr val="84C89D"/>
            </a:solidFill>
            <a:ln>
              <a:noFill/>
            </a:ln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2" name="Group 67"/>
          <p:cNvGrpSpPr/>
          <p:nvPr/>
        </p:nvGrpSpPr>
        <p:grpSpPr>
          <a:xfrm>
            <a:off x="1843140" y="2411350"/>
            <a:ext cx="1896470" cy="1904405"/>
            <a:chOff x="705364" y="2937461"/>
            <a:chExt cx="2393449" cy="2403462"/>
          </a:xfrm>
        </p:grpSpPr>
        <p:sp>
          <p:nvSpPr>
            <p:cNvPr id="93" name="Freeform 5"/>
            <p:cNvSpPr/>
            <p:nvPr/>
          </p:nvSpPr>
          <p:spPr bwMode="auto">
            <a:xfrm flipH="1">
              <a:off x="705364" y="2937461"/>
              <a:ext cx="2393448" cy="2403461"/>
            </a:xfrm>
            <a:custGeom>
              <a:avLst/>
              <a:gdLst>
                <a:gd name="T0" fmla="*/ 252 w 505"/>
                <a:gd name="T1" fmla="*/ 0 h 505"/>
                <a:gd name="T2" fmla="*/ 331 w 505"/>
                <a:gd name="T3" fmla="*/ 78 h 505"/>
                <a:gd name="T4" fmla="*/ 252 w 505"/>
                <a:gd name="T5" fmla="*/ 157 h 505"/>
                <a:gd name="T6" fmla="*/ 157 w 505"/>
                <a:gd name="T7" fmla="*/ 252 h 505"/>
                <a:gd name="T8" fmla="*/ 252 w 505"/>
                <a:gd name="T9" fmla="*/ 348 h 505"/>
                <a:gd name="T10" fmla="*/ 348 w 505"/>
                <a:gd name="T11" fmla="*/ 252 h 505"/>
                <a:gd name="T12" fmla="*/ 427 w 505"/>
                <a:gd name="T13" fmla="*/ 174 h 505"/>
                <a:gd name="T14" fmla="*/ 505 w 505"/>
                <a:gd name="T15" fmla="*/ 252 h 505"/>
                <a:gd name="T16" fmla="*/ 252 w 505"/>
                <a:gd name="T17" fmla="*/ 505 h 505"/>
                <a:gd name="T18" fmla="*/ 0 w 505"/>
                <a:gd name="T19" fmla="*/ 252 h 505"/>
                <a:gd name="T20" fmla="*/ 252 w 505"/>
                <a:gd name="T21" fmla="*/ 0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5" h="505">
                  <a:moveTo>
                    <a:pt x="252" y="0"/>
                  </a:moveTo>
                  <a:cubicBezTo>
                    <a:pt x="296" y="0"/>
                    <a:pt x="331" y="35"/>
                    <a:pt x="331" y="78"/>
                  </a:cubicBezTo>
                  <a:cubicBezTo>
                    <a:pt x="331" y="121"/>
                    <a:pt x="296" y="157"/>
                    <a:pt x="252" y="157"/>
                  </a:cubicBezTo>
                  <a:cubicBezTo>
                    <a:pt x="200" y="157"/>
                    <a:pt x="157" y="200"/>
                    <a:pt x="157" y="252"/>
                  </a:cubicBezTo>
                  <a:cubicBezTo>
                    <a:pt x="157" y="305"/>
                    <a:pt x="200" y="348"/>
                    <a:pt x="252" y="348"/>
                  </a:cubicBezTo>
                  <a:cubicBezTo>
                    <a:pt x="305" y="348"/>
                    <a:pt x="348" y="305"/>
                    <a:pt x="348" y="252"/>
                  </a:cubicBezTo>
                  <a:cubicBezTo>
                    <a:pt x="348" y="209"/>
                    <a:pt x="383" y="174"/>
                    <a:pt x="427" y="174"/>
                  </a:cubicBezTo>
                  <a:cubicBezTo>
                    <a:pt x="470" y="174"/>
                    <a:pt x="505" y="209"/>
                    <a:pt x="505" y="252"/>
                  </a:cubicBezTo>
                  <a:cubicBezTo>
                    <a:pt x="505" y="392"/>
                    <a:pt x="392" y="505"/>
                    <a:pt x="252" y="505"/>
                  </a:cubicBezTo>
                  <a:cubicBezTo>
                    <a:pt x="113" y="505"/>
                    <a:pt x="0" y="392"/>
                    <a:pt x="0" y="252"/>
                  </a:cubicBezTo>
                  <a:cubicBezTo>
                    <a:pt x="0" y="113"/>
                    <a:pt x="113" y="0"/>
                    <a:pt x="252" y="0"/>
                  </a:cubicBezTo>
                  <a:close/>
                </a:path>
              </a:pathLst>
            </a:custGeom>
            <a:solidFill>
              <a:srgbClr val="84C89D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Freeform 6"/>
            <p:cNvSpPr/>
            <p:nvPr/>
          </p:nvSpPr>
          <p:spPr bwMode="auto">
            <a:xfrm flipH="1">
              <a:off x="705364" y="2937461"/>
              <a:ext cx="1199729" cy="1574266"/>
            </a:xfrm>
            <a:custGeom>
              <a:avLst/>
              <a:gdLst>
                <a:gd name="T0" fmla="*/ 0 w 253"/>
                <a:gd name="T1" fmla="*/ 157 h 331"/>
                <a:gd name="T2" fmla="*/ 96 w 253"/>
                <a:gd name="T3" fmla="*/ 252 h 331"/>
                <a:gd name="T4" fmla="*/ 175 w 253"/>
                <a:gd name="T5" fmla="*/ 331 h 331"/>
                <a:gd name="T6" fmla="*/ 253 w 253"/>
                <a:gd name="T7" fmla="*/ 252 h 331"/>
                <a:gd name="T8" fmla="*/ 0 w 253"/>
                <a:gd name="T9" fmla="*/ 0 h 331"/>
                <a:gd name="T10" fmla="*/ 0 w 253"/>
                <a:gd name="T11" fmla="*/ 15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331">
                  <a:moveTo>
                    <a:pt x="0" y="157"/>
                  </a:moveTo>
                  <a:cubicBezTo>
                    <a:pt x="53" y="157"/>
                    <a:pt x="96" y="200"/>
                    <a:pt x="96" y="252"/>
                  </a:cubicBezTo>
                  <a:cubicBezTo>
                    <a:pt x="96" y="296"/>
                    <a:pt x="131" y="331"/>
                    <a:pt x="175" y="331"/>
                  </a:cubicBezTo>
                  <a:cubicBezTo>
                    <a:pt x="218" y="331"/>
                    <a:pt x="253" y="296"/>
                    <a:pt x="253" y="252"/>
                  </a:cubicBezTo>
                  <a:cubicBezTo>
                    <a:pt x="253" y="113"/>
                    <a:pt x="140" y="0"/>
                    <a:pt x="0" y="0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rgbClr val="B3DBDB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5" name="Oval 7"/>
            <p:cNvSpPr>
              <a:spLocks noChangeArrowheads="1"/>
            </p:cNvSpPr>
            <p:nvPr/>
          </p:nvSpPr>
          <p:spPr bwMode="auto">
            <a:xfrm flipH="1">
              <a:off x="1530552" y="2937461"/>
              <a:ext cx="743071" cy="747076"/>
            </a:xfrm>
            <a:prstGeom prst="ellipse">
              <a:avLst/>
            </a:prstGeom>
            <a:solidFill>
              <a:srgbClr val="84C89D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6" name="Freeform 8"/>
            <p:cNvSpPr/>
            <p:nvPr/>
          </p:nvSpPr>
          <p:spPr bwMode="auto">
            <a:xfrm flipH="1">
              <a:off x="705364" y="4137190"/>
              <a:ext cx="1568259" cy="1203733"/>
            </a:xfrm>
            <a:custGeom>
              <a:avLst/>
              <a:gdLst>
                <a:gd name="T0" fmla="*/ 174 w 331"/>
                <a:gd name="T1" fmla="*/ 0 h 253"/>
                <a:gd name="T2" fmla="*/ 78 w 331"/>
                <a:gd name="T3" fmla="*/ 96 h 253"/>
                <a:gd name="T4" fmla="*/ 0 w 331"/>
                <a:gd name="T5" fmla="*/ 175 h 253"/>
                <a:gd name="T6" fmla="*/ 78 w 331"/>
                <a:gd name="T7" fmla="*/ 253 h 253"/>
                <a:gd name="T8" fmla="*/ 331 w 331"/>
                <a:gd name="T9" fmla="*/ 0 h 253"/>
                <a:gd name="T10" fmla="*/ 174 w 331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" h="253">
                  <a:moveTo>
                    <a:pt x="174" y="0"/>
                  </a:moveTo>
                  <a:cubicBezTo>
                    <a:pt x="174" y="53"/>
                    <a:pt x="131" y="96"/>
                    <a:pt x="78" y="96"/>
                  </a:cubicBezTo>
                  <a:cubicBezTo>
                    <a:pt x="35" y="96"/>
                    <a:pt x="0" y="131"/>
                    <a:pt x="0" y="175"/>
                  </a:cubicBezTo>
                  <a:cubicBezTo>
                    <a:pt x="0" y="218"/>
                    <a:pt x="35" y="253"/>
                    <a:pt x="78" y="253"/>
                  </a:cubicBezTo>
                  <a:cubicBezTo>
                    <a:pt x="218" y="253"/>
                    <a:pt x="331" y="140"/>
                    <a:pt x="331" y="0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rgbClr val="84C89D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7" name="Oval 9"/>
            <p:cNvSpPr>
              <a:spLocks noChangeArrowheads="1"/>
            </p:cNvSpPr>
            <p:nvPr/>
          </p:nvSpPr>
          <p:spPr bwMode="auto">
            <a:xfrm flipH="1">
              <a:off x="705364" y="3764652"/>
              <a:ext cx="745073" cy="747076"/>
            </a:xfrm>
            <a:prstGeom prst="ellipse">
              <a:avLst/>
            </a:prstGeom>
            <a:solidFill>
              <a:srgbClr val="B3DBDB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" name="Freeform 10"/>
            <p:cNvSpPr/>
            <p:nvPr/>
          </p:nvSpPr>
          <p:spPr bwMode="auto">
            <a:xfrm flipH="1">
              <a:off x="1905093" y="3764652"/>
              <a:ext cx="1193719" cy="1576271"/>
            </a:xfrm>
            <a:custGeom>
              <a:avLst/>
              <a:gdLst>
                <a:gd name="T0" fmla="*/ 252 w 252"/>
                <a:gd name="T1" fmla="*/ 174 h 331"/>
                <a:gd name="T2" fmla="*/ 157 w 252"/>
                <a:gd name="T3" fmla="*/ 78 h 331"/>
                <a:gd name="T4" fmla="*/ 78 w 252"/>
                <a:gd name="T5" fmla="*/ 0 h 331"/>
                <a:gd name="T6" fmla="*/ 0 w 252"/>
                <a:gd name="T7" fmla="*/ 78 h 331"/>
                <a:gd name="T8" fmla="*/ 252 w 252"/>
                <a:gd name="T9" fmla="*/ 331 h 331"/>
                <a:gd name="T10" fmla="*/ 252 w 252"/>
                <a:gd name="T11" fmla="*/ 17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" h="331">
                  <a:moveTo>
                    <a:pt x="252" y="174"/>
                  </a:moveTo>
                  <a:cubicBezTo>
                    <a:pt x="200" y="174"/>
                    <a:pt x="157" y="131"/>
                    <a:pt x="157" y="78"/>
                  </a:cubicBezTo>
                  <a:cubicBezTo>
                    <a:pt x="157" y="35"/>
                    <a:pt x="122" y="0"/>
                    <a:pt x="78" y="0"/>
                  </a:cubicBezTo>
                  <a:cubicBezTo>
                    <a:pt x="35" y="0"/>
                    <a:pt x="0" y="35"/>
                    <a:pt x="0" y="78"/>
                  </a:cubicBezTo>
                  <a:cubicBezTo>
                    <a:pt x="0" y="218"/>
                    <a:pt x="113" y="331"/>
                    <a:pt x="252" y="331"/>
                  </a:cubicBezTo>
                  <a:lnTo>
                    <a:pt x="252" y="174"/>
                  </a:lnTo>
                  <a:close/>
                </a:path>
              </a:pathLst>
            </a:custGeom>
            <a:solidFill>
              <a:srgbClr val="B3DBDB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9" name="Oval 11"/>
            <p:cNvSpPr>
              <a:spLocks noChangeArrowheads="1"/>
            </p:cNvSpPr>
            <p:nvPr/>
          </p:nvSpPr>
          <p:spPr bwMode="auto">
            <a:xfrm flipH="1">
              <a:off x="1530552" y="4593847"/>
              <a:ext cx="743071" cy="747076"/>
            </a:xfrm>
            <a:prstGeom prst="ellipse">
              <a:avLst/>
            </a:prstGeom>
            <a:solidFill>
              <a:srgbClr val="84C89D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0" name="Oval 7"/>
            <p:cNvSpPr>
              <a:spLocks noChangeArrowheads="1"/>
            </p:cNvSpPr>
            <p:nvPr/>
          </p:nvSpPr>
          <p:spPr bwMode="auto">
            <a:xfrm flipH="1">
              <a:off x="2273623" y="3763651"/>
              <a:ext cx="825190" cy="747076"/>
            </a:xfrm>
            <a:prstGeom prst="ellipse">
              <a:avLst/>
            </a:prstGeom>
            <a:solidFill>
              <a:srgbClr val="B3DBDB"/>
            </a:solidFill>
            <a:ln>
              <a:noFill/>
            </a:ln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Oval 32"/>
            <p:cNvSpPr/>
            <p:nvPr/>
          </p:nvSpPr>
          <p:spPr>
            <a:xfrm flipH="1">
              <a:off x="1446432" y="3684537"/>
              <a:ext cx="909310" cy="90931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5" name="文本框 11"/>
          <p:cNvSpPr txBox="1">
            <a:spLocks/>
          </p:cNvSpPr>
          <p:nvPr/>
        </p:nvSpPr>
        <p:spPr>
          <a:xfrm>
            <a:off x="863445" y="455250"/>
            <a:ext cx="444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3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推廣活動 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獎</a:t>
            </a:r>
            <a:r>
              <a:rPr lang="zh-TW" altLang="en-US" sz="32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不完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" name="Text Placeholder 9"/>
          <p:cNvSpPr txBox="1"/>
          <p:nvPr/>
        </p:nvSpPr>
        <p:spPr>
          <a:xfrm>
            <a:off x="7276277" y="4327899"/>
            <a:ext cx="4014099" cy="73152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加強館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藏資源與設備利用</a:t>
            </a:r>
            <a:endParaRPr lang="zh-CN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zh-TW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→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圖書館導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覽、線上空間預約系統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7" name="圖片 10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32" y="2382094"/>
            <a:ext cx="2962718" cy="1909136"/>
          </a:xfrm>
          <a:prstGeom prst="rect">
            <a:avLst/>
          </a:prstGeom>
        </p:spPr>
      </p:pic>
      <p:pic>
        <p:nvPicPr>
          <p:cNvPr id="108" name="圖片 10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46" y="1532010"/>
            <a:ext cx="3851794" cy="430981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4" y="2707326"/>
            <a:ext cx="3821907" cy="2149823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7569633" y="774033"/>
            <a:ext cx="2461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大一新生</a:t>
            </a:r>
            <a:endParaRPr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1813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60" y="0"/>
            <a:ext cx="5352142" cy="686838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02" y="0"/>
            <a:ext cx="5344998" cy="6858000"/>
          </a:xfrm>
          <a:prstGeom prst="rect">
            <a:avLst/>
          </a:prstGeom>
        </p:spPr>
      </p:pic>
      <p:sp>
        <p:nvSpPr>
          <p:cNvPr id="4" name="文本框 11"/>
          <p:cNvSpPr txBox="1">
            <a:spLocks/>
          </p:cNvSpPr>
          <p:nvPr/>
        </p:nvSpPr>
        <p:spPr>
          <a:xfrm>
            <a:off x="0" y="0"/>
            <a:ext cx="1015663" cy="6858000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vert="eaVert"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3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推廣活動 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就是愛閱 缺</a:t>
            </a:r>
            <a:r>
              <a:rPr lang="en-US" altLang="zh-TW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E-BOOK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2003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/>
        </p:nvSpPr>
        <p:spPr>
          <a:xfrm>
            <a:off x="178903" y="129209"/>
            <a:ext cx="11767931" cy="6539948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63" name="Group 19"/>
          <p:cNvGrpSpPr/>
          <p:nvPr/>
        </p:nvGrpSpPr>
        <p:grpSpPr>
          <a:xfrm>
            <a:off x="0" y="4033782"/>
            <a:ext cx="12192000" cy="2824216"/>
            <a:chOff x="0" y="4033782"/>
            <a:chExt cx="12192000" cy="2824216"/>
          </a:xfrm>
          <a:solidFill>
            <a:srgbClr val="1A3B5C"/>
          </a:solidFill>
        </p:grpSpPr>
        <p:sp>
          <p:nvSpPr>
            <p:cNvPr id="164" name="Freeform 356"/>
            <p:cNvSpPr/>
            <p:nvPr/>
          </p:nvSpPr>
          <p:spPr bwMode="auto">
            <a:xfrm>
              <a:off x="1634517" y="4033782"/>
              <a:ext cx="544953" cy="320447"/>
            </a:xfrm>
            <a:custGeom>
              <a:avLst/>
              <a:gdLst>
                <a:gd name="T0" fmla="*/ 74 w 94"/>
                <a:gd name="T1" fmla="*/ 18 h 55"/>
                <a:gd name="T2" fmla="*/ 68 w 94"/>
                <a:gd name="T3" fmla="*/ 19 h 55"/>
                <a:gd name="T4" fmla="*/ 70 w 94"/>
                <a:gd name="T5" fmla="*/ 13 h 55"/>
                <a:gd name="T6" fmla="*/ 49 w 94"/>
                <a:gd name="T7" fmla="*/ 0 h 55"/>
                <a:gd name="T8" fmla="*/ 27 w 94"/>
                <a:gd name="T9" fmla="*/ 13 h 55"/>
                <a:gd name="T10" fmla="*/ 27 w 94"/>
                <a:gd name="T11" fmla="*/ 16 h 55"/>
                <a:gd name="T12" fmla="*/ 23 w 94"/>
                <a:gd name="T13" fmla="*/ 16 h 55"/>
                <a:gd name="T14" fmla="*/ 0 w 94"/>
                <a:gd name="T15" fmla="*/ 35 h 55"/>
                <a:gd name="T16" fmla="*/ 23 w 94"/>
                <a:gd name="T17" fmla="*/ 55 h 55"/>
                <a:gd name="T18" fmla="*/ 37 w 94"/>
                <a:gd name="T19" fmla="*/ 51 h 55"/>
                <a:gd name="T20" fmla="*/ 47 w 94"/>
                <a:gd name="T21" fmla="*/ 53 h 55"/>
                <a:gd name="T22" fmla="*/ 61 w 94"/>
                <a:gd name="T23" fmla="*/ 49 h 55"/>
                <a:gd name="T24" fmla="*/ 74 w 94"/>
                <a:gd name="T25" fmla="*/ 54 h 55"/>
                <a:gd name="T26" fmla="*/ 94 w 94"/>
                <a:gd name="T27" fmla="*/ 36 h 55"/>
                <a:gd name="T28" fmla="*/ 74 w 94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5">
                  <a:moveTo>
                    <a:pt x="74" y="18"/>
                  </a:moveTo>
                  <a:cubicBezTo>
                    <a:pt x="72" y="18"/>
                    <a:pt x="70" y="18"/>
                    <a:pt x="68" y="19"/>
                  </a:cubicBezTo>
                  <a:cubicBezTo>
                    <a:pt x="70" y="17"/>
                    <a:pt x="70" y="15"/>
                    <a:pt x="70" y="13"/>
                  </a:cubicBezTo>
                  <a:cubicBezTo>
                    <a:pt x="70" y="6"/>
                    <a:pt x="61" y="0"/>
                    <a:pt x="49" y="0"/>
                  </a:cubicBezTo>
                  <a:cubicBezTo>
                    <a:pt x="37" y="0"/>
                    <a:pt x="27" y="6"/>
                    <a:pt x="27" y="13"/>
                  </a:cubicBezTo>
                  <a:cubicBezTo>
                    <a:pt x="27" y="14"/>
                    <a:pt x="27" y="15"/>
                    <a:pt x="27" y="16"/>
                  </a:cubicBezTo>
                  <a:cubicBezTo>
                    <a:pt x="26" y="16"/>
                    <a:pt x="24" y="16"/>
                    <a:pt x="23" y="16"/>
                  </a:cubicBezTo>
                  <a:cubicBezTo>
                    <a:pt x="10" y="16"/>
                    <a:pt x="0" y="24"/>
                    <a:pt x="0" y="35"/>
                  </a:cubicBezTo>
                  <a:cubicBezTo>
                    <a:pt x="0" y="46"/>
                    <a:pt x="10" y="55"/>
                    <a:pt x="23" y="55"/>
                  </a:cubicBezTo>
                  <a:cubicBezTo>
                    <a:pt x="28" y="55"/>
                    <a:pt x="33" y="54"/>
                    <a:pt x="37" y="51"/>
                  </a:cubicBezTo>
                  <a:cubicBezTo>
                    <a:pt x="40" y="52"/>
                    <a:pt x="43" y="53"/>
                    <a:pt x="47" y="53"/>
                  </a:cubicBezTo>
                  <a:cubicBezTo>
                    <a:pt x="52" y="53"/>
                    <a:pt x="57" y="52"/>
                    <a:pt x="61" y="49"/>
                  </a:cubicBezTo>
                  <a:cubicBezTo>
                    <a:pt x="64" y="52"/>
                    <a:pt x="69" y="54"/>
                    <a:pt x="74" y="54"/>
                  </a:cubicBezTo>
                  <a:cubicBezTo>
                    <a:pt x="85" y="54"/>
                    <a:pt x="94" y="46"/>
                    <a:pt x="94" y="36"/>
                  </a:cubicBezTo>
                  <a:cubicBezTo>
                    <a:pt x="94" y="26"/>
                    <a:pt x="85" y="18"/>
                    <a:pt x="74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5" name="Freeform 361"/>
            <p:cNvSpPr/>
            <p:nvPr/>
          </p:nvSpPr>
          <p:spPr bwMode="auto">
            <a:xfrm>
              <a:off x="3768179" y="4033782"/>
              <a:ext cx="544953" cy="320447"/>
            </a:xfrm>
            <a:custGeom>
              <a:avLst/>
              <a:gdLst>
                <a:gd name="T0" fmla="*/ 74 w 94"/>
                <a:gd name="T1" fmla="*/ 18 h 55"/>
                <a:gd name="T2" fmla="*/ 68 w 94"/>
                <a:gd name="T3" fmla="*/ 19 h 55"/>
                <a:gd name="T4" fmla="*/ 70 w 94"/>
                <a:gd name="T5" fmla="*/ 13 h 55"/>
                <a:gd name="T6" fmla="*/ 48 w 94"/>
                <a:gd name="T7" fmla="*/ 0 h 55"/>
                <a:gd name="T8" fmla="*/ 26 w 94"/>
                <a:gd name="T9" fmla="*/ 13 h 55"/>
                <a:gd name="T10" fmla="*/ 27 w 94"/>
                <a:gd name="T11" fmla="*/ 16 h 55"/>
                <a:gd name="T12" fmla="*/ 22 w 94"/>
                <a:gd name="T13" fmla="*/ 16 h 55"/>
                <a:gd name="T14" fmla="*/ 0 w 94"/>
                <a:gd name="T15" fmla="*/ 35 h 55"/>
                <a:gd name="T16" fmla="*/ 22 w 94"/>
                <a:gd name="T17" fmla="*/ 55 h 55"/>
                <a:gd name="T18" fmla="*/ 36 w 94"/>
                <a:gd name="T19" fmla="*/ 51 h 55"/>
                <a:gd name="T20" fmla="*/ 47 w 94"/>
                <a:gd name="T21" fmla="*/ 53 h 55"/>
                <a:gd name="T22" fmla="*/ 60 w 94"/>
                <a:gd name="T23" fmla="*/ 49 h 55"/>
                <a:gd name="T24" fmla="*/ 74 w 94"/>
                <a:gd name="T25" fmla="*/ 54 h 55"/>
                <a:gd name="T26" fmla="*/ 94 w 94"/>
                <a:gd name="T27" fmla="*/ 36 h 55"/>
                <a:gd name="T28" fmla="*/ 74 w 94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5">
                  <a:moveTo>
                    <a:pt x="74" y="18"/>
                  </a:moveTo>
                  <a:cubicBezTo>
                    <a:pt x="72" y="18"/>
                    <a:pt x="70" y="18"/>
                    <a:pt x="68" y="19"/>
                  </a:cubicBezTo>
                  <a:cubicBezTo>
                    <a:pt x="69" y="17"/>
                    <a:pt x="70" y="15"/>
                    <a:pt x="70" y="13"/>
                  </a:cubicBezTo>
                  <a:cubicBezTo>
                    <a:pt x="70" y="6"/>
                    <a:pt x="60" y="0"/>
                    <a:pt x="48" y="0"/>
                  </a:cubicBezTo>
                  <a:cubicBezTo>
                    <a:pt x="36" y="0"/>
                    <a:pt x="26" y="6"/>
                    <a:pt x="26" y="13"/>
                  </a:cubicBezTo>
                  <a:cubicBezTo>
                    <a:pt x="26" y="14"/>
                    <a:pt x="27" y="15"/>
                    <a:pt x="27" y="16"/>
                  </a:cubicBezTo>
                  <a:cubicBezTo>
                    <a:pt x="25" y="16"/>
                    <a:pt x="24" y="16"/>
                    <a:pt x="22" y="16"/>
                  </a:cubicBezTo>
                  <a:cubicBezTo>
                    <a:pt x="10" y="16"/>
                    <a:pt x="0" y="24"/>
                    <a:pt x="0" y="35"/>
                  </a:cubicBezTo>
                  <a:cubicBezTo>
                    <a:pt x="0" y="46"/>
                    <a:pt x="10" y="55"/>
                    <a:pt x="22" y="55"/>
                  </a:cubicBezTo>
                  <a:cubicBezTo>
                    <a:pt x="28" y="55"/>
                    <a:pt x="32" y="54"/>
                    <a:pt x="36" y="51"/>
                  </a:cubicBezTo>
                  <a:cubicBezTo>
                    <a:pt x="39" y="52"/>
                    <a:pt x="43" y="53"/>
                    <a:pt x="47" y="53"/>
                  </a:cubicBezTo>
                  <a:cubicBezTo>
                    <a:pt x="52" y="53"/>
                    <a:pt x="57" y="52"/>
                    <a:pt x="60" y="49"/>
                  </a:cubicBezTo>
                  <a:cubicBezTo>
                    <a:pt x="64" y="52"/>
                    <a:pt x="68" y="54"/>
                    <a:pt x="74" y="54"/>
                  </a:cubicBezTo>
                  <a:cubicBezTo>
                    <a:pt x="85" y="54"/>
                    <a:pt x="94" y="46"/>
                    <a:pt x="94" y="36"/>
                  </a:cubicBezTo>
                  <a:cubicBezTo>
                    <a:pt x="94" y="26"/>
                    <a:pt x="85" y="18"/>
                    <a:pt x="74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6" name="Freeform 366"/>
            <p:cNvSpPr/>
            <p:nvPr/>
          </p:nvSpPr>
          <p:spPr bwMode="auto">
            <a:xfrm>
              <a:off x="5782260" y="4033782"/>
              <a:ext cx="544953" cy="320447"/>
            </a:xfrm>
            <a:custGeom>
              <a:avLst/>
              <a:gdLst>
                <a:gd name="T0" fmla="*/ 74 w 94"/>
                <a:gd name="T1" fmla="*/ 18 h 55"/>
                <a:gd name="T2" fmla="*/ 68 w 94"/>
                <a:gd name="T3" fmla="*/ 19 h 55"/>
                <a:gd name="T4" fmla="*/ 70 w 94"/>
                <a:gd name="T5" fmla="*/ 13 h 55"/>
                <a:gd name="T6" fmla="*/ 49 w 94"/>
                <a:gd name="T7" fmla="*/ 0 h 55"/>
                <a:gd name="T8" fmla="*/ 27 w 94"/>
                <a:gd name="T9" fmla="*/ 13 h 55"/>
                <a:gd name="T10" fmla="*/ 27 w 94"/>
                <a:gd name="T11" fmla="*/ 16 h 55"/>
                <a:gd name="T12" fmla="*/ 23 w 94"/>
                <a:gd name="T13" fmla="*/ 16 h 55"/>
                <a:gd name="T14" fmla="*/ 0 w 94"/>
                <a:gd name="T15" fmla="*/ 35 h 55"/>
                <a:gd name="T16" fmla="*/ 23 w 94"/>
                <a:gd name="T17" fmla="*/ 55 h 55"/>
                <a:gd name="T18" fmla="*/ 37 w 94"/>
                <a:gd name="T19" fmla="*/ 51 h 55"/>
                <a:gd name="T20" fmla="*/ 47 w 94"/>
                <a:gd name="T21" fmla="*/ 53 h 55"/>
                <a:gd name="T22" fmla="*/ 61 w 94"/>
                <a:gd name="T23" fmla="*/ 49 h 55"/>
                <a:gd name="T24" fmla="*/ 74 w 94"/>
                <a:gd name="T25" fmla="*/ 54 h 55"/>
                <a:gd name="T26" fmla="*/ 94 w 94"/>
                <a:gd name="T27" fmla="*/ 36 h 55"/>
                <a:gd name="T28" fmla="*/ 74 w 94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5">
                  <a:moveTo>
                    <a:pt x="74" y="18"/>
                  </a:moveTo>
                  <a:cubicBezTo>
                    <a:pt x="72" y="18"/>
                    <a:pt x="70" y="18"/>
                    <a:pt x="68" y="19"/>
                  </a:cubicBezTo>
                  <a:cubicBezTo>
                    <a:pt x="70" y="17"/>
                    <a:pt x="70" y="15"/>
                    <a:pt x="70" y="13"/>
                  </a:cubicBezTo>
                  <a:cubicBezTo>
                    <a:pt x="70" y="6"/>
                    <a:pt x="61" y="0"/>
                    <a:pt x="49" y="0"/>
                  </a:cubicBezTo>
                  <a:cubicBezTo>
                    <a:pt x="37" y="0"/>
                    <a:pt x="27" y="6"/>
                    <a:pt x="27" y="13"/>
                  </a:cubicBezTo>
                  <a:cubicBezTo>
                    <a:pt x="27" y="14"/>
                    <a:pt x="27" y="15"/>
                    <a:pt x="27" y="16"/>
                  </a:cubicBezTo>
                  <a:cubicBezTo>
                    <a:pt x="26" y="16"/>
                    <a:pt x="24" y="16"/>
                    <a:pt x="23" y="16"/>
                  </a:cubicBezTo>
                  <a:cubicBezTo>
                    <a:pt x="11" y="16"/>
                    <a:pt x="0" y="24"/>
                    <a:pt x="0" y="35"/>
                  </a:cubicBezTo>
                  <a:cubicBezTo>
                    <a:pt x="0" y="46"/>
                    <a:pt x="11" y="55"/>
                    <a:pt x="23" y="55"/>
                  </a:cubicBezTo>
                  <a:cubicBezTo>
                    <a:pt x="28" y="55"/>
                    <a:pt x="33" y="54"/>
                    <a:pt x="37" y="51"/>
                  </a:cubicBezTo>
                  <a:cubicBezTo>
                    <a:pt x="40" y="52"/>
                    <a:pt x="43" y="53"/>
                    <a:pt x="47" y="53"/>
                  </a:cubicBezTo>
                  <a:cubicBezTo>
                    <a:pt x="52" y="53"/>
                    <a:pt x="57" y="52"/>
                    <a:pt x="61" y="49"/>
                  </a:cubicBezTo>
                  <a:cubicBezTo>
                    <a:pt x="64" y="52"/>
                    <a:pt x="69" y="54"/>
                    <a:pt x="74" y="54"/>
                  </a:cubicBezTo>
                  <a:cubicBezTo>
                    <a:pt x="85" y="54"/>
                    <a:pt x="94" y="46"/>
                    <a:pt x="94" y="36"/>
                  </a:cubicBezTo>
                  <a:cubicBezTo>
                    <a:pt x="94" y="26"/>
                    <a:pt x="85" y="18"/>
                    <a:pt x="74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7" name="Freeform 376"/>
            <p:cNvSpPr/>
            <p:nvPr/>
          </p:nvSpPr>
          <p:spPr bwMode="auto">
            <a:xfrm>
              <a:off x="7956381" y="4033782"/>
              <a:ext cx="544953" cy="320447"/>
            </a:xfrm>
            <a:custGeom>
              <a:avLst/>
              <a:gdLst>
                <a:gd name="T0" fmla="*/ 74 w 94"/>
                <a:gd name="T1" fmla="*/ 18 h 55"/>
                <a:gd name="T2" fmla="*/ 68 w 94"/>
                <a:gd name="T3" fmla="*/ 19 h 55"/>
                <a:gd name="T4" fmla="*/ 70 w 94"/>
                <a:gd name="T5" fmla="*/ 13 h 55"/>
                <a:gd name="T6" fmla="*/ 48 w 94"/>
                <a:gd name="T7" fmla="*/ 0 h 55"/>
                <a:gd name="T8" fmla="*/ 26 w 94"/>
                <a:gd name="T9" fmla="*/ 13 h 55"/>
                <a:gd name="T10" fmla="*/ 27 w 94"/>
                <a:gd name="T11" fmla="*/ 16 h 55"/>
                <a:gd name="T12" fmla="*/ 22 w 94"/>
                <a:gd name="T13" fmla="*/ 16 h 55"/>
                <a:gd name="T14" fmla="*/ 0 w 94"/>
                <a:gd name="T15" fmla="*/ 35 h 55"/>
                <a:gd name="T16" fmla="*/ 22 w 94"/>
                <a:gd name="T17" fmla="*/ 55 h 55"/>
                <a:gd name="T18" fmla="*/ 36 w 94"/>
                <a:gd name="T19" fmla="*/ 51 h 55"/>
                <a:gd name="T20" fmla="*/ 47 w 94"/>
                <a:gd name="T21" fmla="*/ 53 h 55"/>
                <a:gd name="T22" fmla="*/ 60 w 94"/>
                <a:gd name="T23" fmla="*/ 49 h 55"/>
                <a:gd name="T24" fmla="*/ 74 w 94"/>
                <a:gd name="T25" fmla="*/ 54 h 55"/>
                <a:gd name="T26" fmla="*/ 94 w 94"/>
                <a:gd name="T27" fmla="*/ 36 h 55"/>
                <a:gd name="T28" fmla="*/ 74 w 94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" h="55">
                  <a:moveTo>
                    <a:pt x="74" y="18"/>
                  </a:moveTo>
                  <a:cubicBezTo>
                    <a:pt x="72" y="18"/>
                    <a:pt x="70" y="18"/>
                    <a:pt x="68" y="19"/>
                  </a:cubicBezTo>
                  <a:cubicBezTo>
                    <a:pt x="69" y="17"/>
                    <a:pt x="70" y="15"/>
                    <a:pt x="70" y="13"/>
                  </a:cubicBezTo>
                  <a:cubicBezTo>
                    <a:pt x="70" y="6"/>
                    <a:pt x="60" y="0"/>
                    <a:pt x="48" y="0"/>
                  </a:cubicBezTo>
                  <a:cubicBezTo>
                    <a:pt x="36" y="0"/>
                    <a:pt x="26" y="6"/>
                    <a:pt x="26" y="13"/>
                  </a:cubicBezTo>
                  <a:cubicBezTo>
                    <a:pt x="26" y="14"/>
                    <a:pt x="27" y="15"/>
                    <a:pt x="27" y="16"/>
                  </a:cubicBezTo>
                  <a:cubicBezTo>
                    <a:pt x="25" y="16"/>
                    <a:pt x="24" y="16"/>
                    <a:pt x="22" y="16"/>
                  </a:cubicBezTo>
                  <a:cubicBezTo>
                    <a:pt x="10" y="16"/>
                    <a:pt x="0" y="24"/>
                    <a:pt x="0" y="35"/>
                  </a:cubicBezTo>
                  <a:cubicBezTo>
                    <a:pt x="0" y="46"/>
                    <a:pt x="10" y="55"/>
                    <a:pt x="22" y="55"/>
                  </a:cubicBezTo>
                  <a:cubicBezTo>
                    <a:pt x="28" y="55"/>
                    <a:pt x="32" y="54"/>
                    <a:pt x="36" y="51"/>
                  </a:cubicBezTo>
                  <a:cubicBezTo>
                    <a:pt x="39" y="52"/>
                    <a:pt x="43" y="53"/>
                    <a:pt x="47" y="53"/>
                  </a:cubicBezTo>
                  <a:cubicBezTo>
                    <a:pt x="52" y="53"/>
                    <a:pt x="57" y="52"/>
                    <a:pt x="60" y="49"/>
                  </a:cubicBezTo>
                  <a:cubicBezTo>
                    <a:pt x="64" y="52"/>
                    <a:pt x="69" y="54"/>
                    <a:pt x="74" y="54"/>
                  </a:cubicBezTo>
                  <a:cubicBezTo>
                    <a:pt x="85" y="54"/>
                    <a:pt x="94" y="46"/>
                    <a:pt x="94" y="36"/>
                  </a:cubicBezTo>
                  <a:cubicBezTo>
                    <a:pt x="94" y="26"/>
                    <a:pt x="85" y="18"/>
                    <a:pt x="74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8" name="Freeform 382"/>
            <p:cNvSpPr/>
            <p:nvPr/>
          </p:nvSpPr>
          <p:spPr bwMode="auto">
            <a:xfrm>
              <a:off x="10113106" y="4033782"/>
              <a:ext cx="539197" cy="320447"/>
            </a:xfrm>
            <a:custGeom>
              <a:avLst/>
              <a:gdLst>
                <a:gd name="T0" fmla="*/ 73 w 93"/>
                <a:gd name="T1" fmla="*/ 18 h 55"/>
                <a:gd name="T2" fmla="*/ 67 w 93"/>
                <a:gd name="T3" fmla="*/ 19 h 55"/>
                <a:gd name="T4" fmla="*/ 69 w 93"/>
                <a:gd name="T5" fmla="*/ 13 h 55"/>
                <a:gd name="T6" fmla="*/ 48 w 93"/>
                <a:gd name="T7" fmla="*/ 0 h 55"/>
                <a:gd name="T8" fmla="*/ 26 w 93"/>
                <a:gd name="T9" fmla="*/ 13 h 55"/>
                <a:gd name="T10" fmla="*/ 26 w 93"/>
                <a:gd name="T11" fmla="*/ 16 h 55"/>
                <a:gd name="T12" fmla="*/ 22 w 93"/>
                <a:gd name="T13" fmla="*/ 16 h 55"/>
                <a:gd name="T14" fmla="*/ 0 w 93"/>
                <a:gd name="T15" fmla="*/ 35 h 55"/>
                <a:gd name="T16" fmla="*/ 22 w 93"/>
                <a:gd name="T17" fmla="*/ 55 h 55"/>
                <a:gd name="T18" fmla="*/ 36 w 93"/>
                <a:gd name="T19" fmla="*/ 51 h 55"/>
                <a:gd name="T20" fmla="*/ 46 w 93"/>
                <a:gd name="T21" fmla="*/ 53 h 55"/>
                <a:gd name="T22" fmla="*/ 60 w 93"/>
                <a:gd name="T23" fmla="*/ 49 h 55"/>
                <a:gd name="T24" fmla="*/ 73 w 93"/>
                <a:gd name="T25" fmla="*/ 54 h 55"/>
                <a:gd name="T26" fmla="*/ 93 w 93"/>
                <a:gd name="T27" fmla="*/ 36 h 55"/>
                <a:gd name="T28" fmla="*/ 73 w 93"/>
                <a:gd name="T29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55">
                  <a:moveTo>
                    <a:pt x="73" y="18"/>
                  </a:moveTo>
                  <a:cubicBezTo>
                    <a:pt x="71" y="18"/>
                    <a:pt x="69" y="18"/>
                    <a:pt x="67" y="19"/>
                  </a:cubicBezTo>
                  <a:cubicBezTo>
                    <a:pt x="69" y="17"/>
                    <a:pt x="69" y="15"/>
                    <a:pt x="69" y="13"/>
                  </a:cubicBezTo>
                  <a:cubicBezTo>
                    <a:pt x="69" y="6"/>
                    <a:pt x="60" y="0"/>
                    <a:pt x="48" y="0"/>
                  </a:cubicBezTo>
                  <a:cubicBezTo>
                    <a:pt x="36" y="0"/>
                    <a:pt x="26" y="6"/>
                    <a:pt x="26" y="13"/>
                  </a:cubicBezTo>
                  <a:cubicBezTo>
                    <a:pt x="26" y="14"/>
                    <a:pt x="26" y="15"/>
                    <a:pt x="26" y="16"/>
                  </a:cubicBezTo>
                  <a:cubicBezTo>
                    <a:pt x="25" y="16"/>
                    <a:pt x="23" y="16"/>
                    <a:pt x="22" y="16"/>
                  </a:cubicBezTo>
                  <a:cubicBezTo>
                    <a:pt x="10" y="16"/>
                    <a:pt x="0" y="24"/>
                    <a:pt x="0" y="35"/>
                  </a:cubicBezTo>
                  <a:cubicBezTo>
                    <a:pt x="0" y="46"/>
                    <a:pt x="10" y="55"/>
                    <a:pt x="22" y="55"/>
                  </a:cubicBezTo>
                  <a:cubicBezTo>
                    <a:pt x="27" y="55"/>
                    <a:pt x="32" y="54"/>
                    <a:pt x="36" y="51"/>
                  </a:cubicBezTo>
                  <a:cubicBezTo>
                    <a:pt x="39" y="52"/>
                    <a:pt x="42" y="53"/>
                    <a:pt x="46" y="53"/>
                  </a:cubicBezTo>
                  <a:cubicBezTo>
                    <a:pt x="51" y="53"/>
                    <a:pt x="56" y="52"/>
                    <a:pt x="60" y="49"/>
                  </a:cubicBezTo>
                  <a:cubicBezTo>
                    <a:pt x="63" y="52"/>
                    <a:pt x="68" y="54"/>
                    <a:pt x="73" y="54"/>
                  </a:cubicBezTo>
                  <a:cubicBezTo>
                    <a:pt x="84" y="54"/>
                    <a:pt x="93" y="46"/>
                    <a:pt x="93" y="36"/>
                  </a:cubicBezTo>
                  <a:cubicBezTo>
                    <a:pt x="93" y="26"/>
                    <a:pt x="84" y="18"/>
                    <a:pt x="73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9" name="Rectangle 72"/>
            <p:cNvSpPr/>
            <p:nvPr/>
          </p:nvSpPr>
          <p:spPr>
            <a:xfrm>
              <a:off x="0" y="4241733"/>
              <a:ext cx="12192000" cy="26162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文本框 11"/>
          <p:cNvSpPr txBox="1">
            <a:spLocks/>
          </p:cNvSpPr>
          <p:nvPr/>
        </p:nvSpPr>
        <p:spPr>
          <a:xfrm>
            <a:off x="146614" y="117448"/>
            <a:ext cx="7508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3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推廣活動 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就是</a:t>
            </a:r>
            <a:r>
              <a:rPr lang="zh-TW" altLang="en-US" sz="32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愛閱 缺</a:t>
            </a:r>
            <a:r>
              <a:rPr lang="en-US" altLang="zh-TW" sz="32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E-BOOK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2" name="Group 1"/>
          <p:cNvGrpSpPr/>
          <p:nvPr/>
        </p:nvGrpSpPr>
        <p:grpSpPr>
          <a:xfrm>
            <a:off x="9562457" y="2252243"/>
            <a:ext cx="1504256" cy="1923862"/>
            <a:chOff x="8066090" y="2289176"/>
            <a:chExt cx="1508126" cy="1928812"/>
          </a:xfrm>
          <a:solidFill>
            <a:srgbClr val="EB667B"/>
          </a:solidFill>
        </p:grpSpPr>
        <p:sp>
          <p:nvSpPr>
            <p:cNvPr id="83" name="Freeform 5"/>
            <p:cNvSpPr/>
            <p:nvPr/>
          </p:nvSpPr>
          <p:spPr bwMode="auto">
            <a:xfrm>
              <a:off x="8874128" y="2351088"/>
              <a:ext cx="700088" cy="1050925"/>
            </a:xfrm>
            <a:custGeom>
              <a:avLst/>
              <a:gdLst>
                <a:gd name="T0" fmla="*/ 319 w 401"/>
                <a:gd name="T1" fmla="*/ 285 h 604"/>
                <a:gd name="T2" fmla="*/ 246 w 401"/>
                <a:gd name="T3" fmla="*/ 185 h 604"/>
                <a:gd name="T4" fmla="*/ 183 w 401"/>
                <a:gd name="T5" fmla="*/ 111 h 604"/>
                <a:gd name="T6" fmla="*/ 76 w 401"/>
                <a:gd name="T7" fmla="*/ 53 h 604"/>
                <a:gd name="T8" fmla="*/ 76 w 401"/>
                <a:gd name="T9" fmla="*/ 240 h 604"/>
                <a:gd name="T10" fmla="*/ 136 w 401"/>
                <a:gd name="T11" fmla="*/ 399 h 604"/>
                <a:gd name="T12" fmla="*/ 177 w 401"/>
                <a:gd name="T13" fmla="*/ 503 h 604"/>
                <a:gd name="T14" fmla="*/ 245 w 401"/>
                <a:gd name="T15" fmla="*/ 604 h 604"/>
                <a:gd name="T16" fmla="*/ 291 w 401"/>
                <a:gd name="T17" fmla="*/ 524 h 604"/>
                <a:gd name="T18" fmla="*/ 317 w 401"/>
                <a:gd name="T19" fmla="*/ 399 h 604"/>
                <a:gd name="T20" fmla="*/ 319 w 401"/>
                <a:gd name="T21" fmla="*/ 285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1" h="604">
                  <a:moveTo>
                    <a:pt x="319" y="285"/>
                  </a:moveTo>
                  <a:cubicBezTo>
                    <a:pt x="361" y="150"/>
                    <a:pt x="246" y="185"/>
                    <a:pt x="246" y="185"/>
                  </a:cubicBezTo>
                  <a:cubicBezTo>
                    <a:pt x="255" y="107"/>
                    <a:pt x="183" y="111"/>
                    <a:pt x="183" y="111"/>
                  </a:cubicBezTo>
                  <a:cubicBezTo>
                    <a:pt x="173" y="0"/>
                    <a:pt x="76" y="53"/>
                    <a:pt x="76" y="53"/>
                  </a:cubicBezTo>
                  <a:cubicBezTo>
                    <a:pt x="26" y="87"/>
                    <a:pt x="76" y="240"/>
                    <a:pt x="76" y="240"/>
                  </a:cubicBezTo>
                  <a:cubicBezTo>
                    <a:pt x="0" y="301"/>
                    <a:pt x="136" y="399"/>
                    <a:pt x="136" y="399"/>
                  </a:cubicBezTo>
                  <a:cubicBezTo>
                    <a:pt x="76" y="466"/>
                    <a:pt x="177" y="503"/>
                    <a:pt x="177" y="503"/>
                  </a:cubicBezTo>
                  <a:cubicBezTo>
                    <a:pt x="163" y="600"/>
                    <a:pt x="245" y="604"/>
                    <a:pt x="245" y="604"/>
                  </a:cubicBezTo>
                  <a:cubicBezTo>
                    <a:pt x="311" y="599"/>
                    <a:pt x="291" y="524"/>
                    <a:pt x="291" y="524"/>
                  </a:cubicBezTo>
                  <a:cubicBezTo>
                    <a:pt x="391" y="483"/>
                    <a:pt x="317" y="399"/>
                    <a:pt x="317" y="399"/>
                  </a:cubicBezTo>
                  <a:cubicBezTo>
                    <a:pt x="401" y="338"/>
                    <a:pt x="319" y="285"/>
                    <a:pt x="319" y="2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4" name="Freeform 6"/>
            <p:cNvSpPr/>
            <p:nvPr/>
          </p:nvSpPr>
          <p:spPr bwMode="auto">
            <a:xfrm>
              <a:off x="8707440" y="3319463"/>
              <a:ext cx="331788" cy="898525"/>
            </a:xfrm>
            <a:custGeom>
              <a:avLst/>
              <a:gdLst>
                <a:gd name="T0" fmla="*/ 175 w 190"/>
                <a:gd name="T1" fmla="*/ 46 h 516"/>
                <a:gd name="T2" fmla="*/ 121 w 190"/>
                <a:gd name="T3" fmla="*/ 140 h 516"/>
                <a:gd name="T4" fmla="*/ 120 w 190"/>
                <a:gd name="T5" fmla="*/ 144 h 516"/>
                <a:gd name="T6" fmla="*/ 121 w 190"/>
                <a:gd name="T7" fmla="*/ 140 h 516"/>
                <a:gd name="T8" fmla="*/ 104 w 190"/>
                <a:gd name="T9" fmla="*/ 0 h 516"/>
                <a:gd name="T10" fmla="*/ 72 w 190"/>
                <a:gd name="T11" fmla="*/ 18 h 516"/>
                <a:gd name="T12" fmla="*/ 92 w 190"/>
                <a:gd name="T13" fmla="*/ 170 h 516"/>
                <a:gd name="T14" fmla="*/ 93 w 190"/>
                <a:gd name="T15" fmla="*/ 177 h 516"/>
                <a:gd name="T16" fmla="*/ 92 w 190"/>
                <a:gd name="T17" fmla="*/ 170 h 516"/>
                <a:gd name="T18" fmla="*/ 6 w 190"/>
                <a:gd name="T19" fmla="*/ 21 h 516"/>
                <a:gd name="T20" fmla="*/ 0 w 190"/>
                <a:gd name="T21" fmla="*/ 71 h 516"/>
                <a:gd name="T22" fmla="*/ 71 w 190"/>
                <a:gd name="T23" fmla="*/ 233 h 516"/>
                <a:gd name="T24" fmla="*/ 61 w 190"/>
                <a:gd name="T25" fmla="*/ 505 h 516"/>
                <a:gd name="T26" fmla="*/ 119 w 190"/>
                <a:gd name="T27" fmla="*/ 516 h 516"/>
                <a:gd name="T28" fmla="*/ 163 w 190"/>
                <a:gd name="T29" fmla="*/ 509 h 516"/>
                <a:gd name="T30" fmla="*/ 173 w 190"/>
                <a:gd name="T31" fmla="*/ 505 h 516"/>
                <a:gd name="T32" fmla="*/ 153 w 190"/>
                <a:gd name="T33" fmla="*/ 298 h 516"/>
                <a:gd name="T34" fmla="*/ 190 w 190"/>
                <a:gd name="T35" fmla="*/ 91 h 516"/>
                <a:gd name="T36" fmla="*/ 175 w 190"/>
                <a:gd name="T37" fmla="*/ 4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0" h="516">
                  <a:moveTo>
                    <a:pt x="175" y="46"/>
                  </a:moveTo>
                  <a:cubicBezTo>
                    <a:pt x="139" y="76"/>
                    <a:pt x="124" y="127"/>
                    <a:pt x="121" y="140"/>
                  </a:cubicBezTo>
                  <a:cubicBezTo>
                    <a:pt x="120" y="142"/>
                    <a:pt x="120" y="143"/>
                    <a:pt x="120" y="144"/>
                  </a:cubicBezTo>
                  <a:cubicBezTo>
                    <a:pt x="120" y="144"/>
                    <a:pt x="120" y="142"/>
                    <a:pt x="121" y="140"/>
                  </a:cubicBezTo>
                  <a:cubicBezTo>
                    <a:pt x="122" y="119"/>
                    <a:pt x="104" y="0"/>
                    <a:pt x="104" y="0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85" y="41"/>
                    <a:pt x="91" y="141"/>
                    <a:pt x="92" y="170"/>
                  </a:cubicBezTo>
                  <a:cubicBezTo>
                    <a:pt x="93" y="172"/>
                    <a:pt x="93" y="175"/>
                    <a:pt x="93" y="177"/>
                  </a:cubicBezTo>
                  <a:cubicBezTo>
                    <a:pt x="93" y="177"/>
                    <a:pt x="93" y="174"/>
                    <a:pt x="92" y="170"/>
                  </a:cubicBezTo>
                  <a:cubicBezTo>
                    <a:pt x="87" y="106"/>
                    <a:pt x="6" y="21"/>
                    <a:pt x="6" y="2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5" y="79"/>
                    <a:pt x="53" y="152"/>
                    <a:pt x="71" y="233"/>
                  </a:cubicBezTo>
                  <a:cubicBezTo>
                    <a:pt x="88" y="314"/>
                    <a:pt x="61" y="505"/>
                    <a:pt x="61" y="505"/>
                  </a:cubicBezTo>
                  <a:cubicBezTo>
                    <a:pt x="61" y="505"/>
                    <a:pt x="104" y="516"/>
                    <a:pt x="119" y="516"/>
                  </a:cubicBezTo>
                  <a:cubicBezTo>
                    <a:pt x="130" y="516"/>
                    <a:pt x="163" y="509"/>
                    <a:pt x="163" y="509"/>
                  </a:cubicBezTo>
                  <a:cubicBezTo>
                    <a:pt x="173" y="505"/>
                    <a:pt x="173" y="505"/>
                    <a:pt x="173" y="505"/>
                  </a:cubicBezTo>
                  <a:cubicBezTo>
                    <a:pt x="163" y="479"/>
                    <a:pt x="153" y="298"/>
                    <a:pt x="153" y="298"/>
                  </a:cubicBezTo>
                  <a:cubicBezTo>
                    <a:pt x="141" y="139"/>
                    <a:pt x="190" y="91"/>
                    <a:pt x="190" y="91"/>
                  </a:cubicBezTo>
                  <a:lnTo>
                    <a:pt x="175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5" name="Freeform 7"/>
            <p:cNvSpPr/>
            <p:nvPr/>
          </p:nvSpPr>
          <p:spPr bwMode="auto">
            <a:xfrm>
              <a:off x="9039228" y="2784476"/>
              <a:ext cx="349250" cy="501650"/>
            </a:xfrm>
            <a:custGeom>
              <a:avLst/>
              <a:gdLst>
                <a:gd name="T0" fmla="*/ 135 w 201"/>
                <a:gd name="T1" fmla="*/ 96 h 289"/>
                <a:gd name="T2" fmla="*/ 70 w 201"/>
                <a:gd name="T3" fmla="*/ 21 h 289"/>
                <a:gd name="T4" fmla="*/ 82 w 201"/>
                <a:gd name="T5" fmla="*/ 267 h 289"/>
                <a:gd name="T6" fmla="*/ 143 w 201"/>
                <a:gd name="T7" fmla="*/ 185 h 289"/>
                <a:gd name="T8" fmla="*/ 135 w 201"/>
                <a:gd name="T9" fmla="*/ 9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89">
                  <a:moveTo>
                    <a:pt x="135" y="96"/>
                  </a:moveTo>
                  <a:cubicBezTo>
                    <a:pt x="173" y="0"/>
                    <a:pt x="70" y="21"/>
                    <a:pt x="70" y="21"/>
                  </a:cubicBezTo>
                  <a:cubicBezTo>
                    <a:pt x="0" y="35"/>
                    <a:pt x="82" y="267"/>
                    <a:pt x="82" y="267"/>
                  </a:cubicBezTo>
                  <a:cubicBezTo>
                    <a:pt x="181" y="289"/>
                    <a:pt x="143" y="185"/>
                    <a:pt x="143" y="185"/>
                  </a:cubicBezTo>
                  <a:cubicBezTo>
                    <a:pt x="201" y="130"/>
                    <a:pt x="135" y="96"/>
                    <a:pt x="135" y="9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6" name="Freeform 8"/>
            <p:cNvSpPr/>
            <p:nvPr/>
          </p:nvSpPr>
          <p:spPr bwMode="auto">
            <a:xfrm>
              <a:off x="8605840" y="2289176"/>
              <a:ext cx="571500" cy="700087"/>
            </a:xfrm>
            <a:custGeom>
              <a:avLst/>
              <a:gdLst>
                <a:gd name="T0" fmla="*/ 282 w 328"/>
                <a:gd name="T1" fmla="*/ 282 h 402"/>
                <a:gd name="T2" fmla="*/ 293 w 328"/>
                <a:gd name="T3" fmla="*/ 220 h 402"/>
                <a:gd name="T4" fmla="*/ 238 w 328"/>
                <a:gd name="T5" fmla="*/ 188 h 402"/>
                <a:gd name="T6" fmla="*/ 228 w 328"/>
                <a:gd name="T7" fmla="*/ 190 h 402"/>
                <a:gd name="T8" fmla="*/ 238 w 328"/>
                <a:gd name="T9" fmla="*/ 188 h 402"/>
                <a:gd name="T10" fmla="*/ 254 w 328"/>
                <a:gd name="T11" fmla="*/ 123 h 402"/>
                <a:gd name="T12" fmla="*/ 157 w 328"/>
                <a:gd name="T13" fmla="*/ 69 h 402"/>
                <a:gd name="T14" fmla="*/ 79 w 328"/>
                <a:gd name="T15" fmla="*/ 9 h 402"/>
                <a:gd name="T16" fmla="*/ 36 w 328"/>
                <a:gd name="T17" fmla="*/ 69 h 402"/>
                <a:gd name="T18" fmla="*/ 67 w 328"/>
                <a:gd name="T19" fmla="*/ 146 h 402"/>
                <a:gd name="T20" fmla="*/ 109 w 328"/>
                <a:gd name="T21" fmla="*/ 217 h 402"/>
                <a:gd name="T22" fmla="*/ 161 w 328"/>
                <a:gd name="T23" fmla="*/ 304 h 402"/>
                <a:gd name="T24" fmla="*/ 244 w 328"/>
                <a:gd name="T25" fmla="*/ 395 h 402"/>
                <a:gd name="T26" fmla="*/ 315 w 328"/>
                <a:gd name="T27" fmla="*/ 347 h 402"/>
                <a:gd name="T28" fmla="*/ 282 w 328"/>
                <a:gd name="T29" fmla="*/ 28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8" h="402">
                  <a:moveTo>
                    <a:pt x="282" y="282"/>
                  </a:moveTo>
                  <a:cubicBezTo>
                    <a:pt x="305" y="235"/>
                    <a:pt x="293" y="220"/>
                    <a:pt x="293" y="220"/>
                  </a:cubicBezTo>
                  <a:cubicBezTo>
                    <a:pt x="286" y="185"/>
                    <a:pt x="254" y="185"/>
                    <a:pt x="238" y="188"/>
                  </a:cubicBezTo>
                  <a:cubicBezTo>
                    <a:pt x="235" y="189"/>
                    <a:pt x="232" y="190"/>
                    <a:pt x="228" y="190"/>
                  </a:cubicBezTo>
                  <a:cubicBezTo>
                    <a:pt x="228" y="190"/>
                    <a:pt x="232" y="189"/>
                    <a:pt x="238" y="188"/>
                  </a:cubicBezTo>
                  <a:cubicBezTo>
                    <a:pt x="261" y="177"/>
                    <a:pt x="254" y="123"/>
                    <a:pt x="254" y="123"/>
                  </a:cubicBezTo>
                  <a:cubicBezTo>
                    <a:pt x="242" y="35"/>
                    <a:pt x="157" y="69"/>
                    <a:pt x="157" y="69"/>
                  </a:cubicBezTo>
                  <a:cubicBezTo>
                    <a:pt x="155" y="0"/>
                    <a:pt x="79" y="9"/>
                    <a:pt x="79" y="9"/>
                  </a:cubicBezTo>
                  <a:cubicBezTo>
                    <a:pt x="34" y="13"/>
                    <a:pt x="36" y="69"/>
                    <a:pt x="36" y="69"/>
                  </a:cubicBezTo>
                  <a:cubicBezTo>
                    <a:pt x="30" y="99"/>
                    <a:pt x="67" y="146"/>
                    <a:pt x="67" y="146"/>
                  </a:cubicBezTo>
                  <a:cubicBezTo>
                    <a:pt x="0" y="249"/>
                    <a:pt x="109" y="217"/>
                    <a:pt x="109" y="217"/>
                  </a:cubicBezTo>
                  <a:cubicBezTo>
                    <a:pt x="34" y="277"/>
                    <a:pt x="161" y="304"/>
                    <a:pt x="161" y="304"/>
                  </a:cubicBezTo>
                  <a:cubicBezTo>
                    <a:pt x="139" y="402"/>
                    <a:pt x="244" y="395"/>
                    <a:pt x="244" y="395"/>
                  </a:cubicBezTo>
                  <a:cubicBezTo>
                    <a:pt x="309" y="401"/>
                    <a:pt x="315" y="347"/>
                    <a:pt x="315" y="347"/>
                  </a:cubicBezTo>
                  <a:cubicBezTo>
                    <a:pt x="328" y="309"/>
                    <a:pt x="282" y="282"/>
                    <a:pt x="282" y="2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7" name="Freeform 9"/>
            <p:cNvSpPr/>
            <p:nvPr/>
          </p:nvSpPr>
          <p:spPr bwMode="auto">
            <a:xfrm>
              <a:off x="8270878" y="2362201"/>
              <a:ext cx="701675" cy="682625"/>
            </a:xfrm>
            <a:custGeom>
              <a:avLst/>
              <a:gdLst>
                <a:gd name="T0" fmla="*/ 315 w 403"/>
                <a:gd name="T1" fmla="*/ 128 h 392"/>
                <a:gd name="T2" fmla="*/ 259 w 403"/>
                <a:gd name="T3" fmla="*/ 76 h 392"/>
                <a:gd name="T4" fmla="*/ 202 w 403"/>
                <a:gd name="T5" fmla="*/ 6 h 392"/>
                <a:gd name="T6" fmla="*/ 150 w 403"/>
                <a:gd name="T7" fmla="*/ 71 h 392"/>
                <a:gd name="T8" fmla="*/ 78 w 403"/>
                <a:gd name="T9" fmla="*/ 140 h 392"/>
                <a:gd name="T10" fmla="*/ 116 w 403"/>
                <a:gd name="T11" fmla="*/ 264 h 392"/>
                <a:gd name="T12" fmla="*/ 189 w 403"/>
                <a:gd name="T13" fmla="*/ 322 h 392"/>
                <a:gd name="T14" fmla="*/ 281 w 403"/>
                <a:gd name="T15" fmla="*/ 304 h 392"/>
                <a:gd name="T16" fmla="*/ 315 w 403"/>
                <a:gd name="T17" fmla="*/ 205 h 392"/>
                <a:gd name="T18" fmla="*/ 315 w 403"/>
                <a:gd name="T19" fmla="*/ 128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3" h="392">
                  <a:moveTo>
                    <a:pt x="315" y="128"/>
                  </a:moveTo>
                  <a:cubicBezTo>
                    <a:pt x="321" y="59"/>
                    <a:pt x="259" y="76"/>
                    <a:pt x="259" y="76"/>
                  </a:cubicBezTo>
                  <a:cubicBezTo>
                    <a:pt x="249" y="0"/>
                    <a:pt x="202" y="6"/>
                    <a:pt x="202" y="6"/>
                  </a:cubicBezTo>
                  <a:cubicBezTo>
                    <a:pt x="152" y="11"/>
                    <a:pt x="150" y="71"/>
                    <a:pt x="150" y="71"/>
                  </a:cubicBezTo>
                  <a:cubicBezTo>
                    <a:pt x="62" y="67"/>
                    <a:pt x="78" y="140"/>
                    <a:pt x="78" y="140"/>
                  </a:cubicBezTo>
                  <a:cubicBezTo>
                    <a:pt x="0" y="215"/>
                    <a:pt x="116" y="264"/>
                    <a:pt x="116" y="264"/>
                  </a:cubicBezTo>
                  <a:cubicBezTo>
                    <a:pt x="94" y="360"/>
                    <a:pt x="189" y="322"/>
                    <a:pt x="189" y="322"/>
                  </a:cubicBezTo>
                  <a:cubicBezTo>
                    <a:pt x="248" y="392"/>
                    <a:pt x="281" y="304"/>
                    <a:pt x="281" y="304"/>
                  </a:cubicBezTo>
                  <a:cubicBezTo>
                    <a:pt x="335" y="310"/>
                    <a:pt x="315" y="205"/>
                    <a:pt x="315" y="205"/>
                  </a:cubicBezTo>
                  <a:cubicBezTo>
                    <a:pt x="403" y="157"/>
                    <a:pt x="315" y="128"/>
                    <a:pt x="315" y="1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8" name="Freeform 10"/>
            <p:cNvSpPr/>
            <p:nvPr/>
          </p:nvSpPr>
          <p:spPr bwMode="auto">
            <a:xfrm>
              <a:off x="8080378" y="2600326"/>
              <a:ext cx="649288" cy="647700"/>
            </a:xfrm>
            <a:custGeom>
              <a:avLst/>
              <a:gdLst>
                <a:gd name="T0" fmla="*/ 286 w 373"/>
                <a:gd name="T1" fmla="*/ 160 h 372"/>
                <a:gd name="T2" fmla="*/ 297 w 373"/>
                <a:gd name="T3" fmla="*/ 95 h 372"/>
                <a:gd name="T4" fmla="*/ 219 w 373"/>
                <a:gd name="T5" fmla="*/ 81 h 372"/>
                <a:gd name="T6" fmla="*/ 168 w 373"/>
                <a:gd name="T7" fmla="*/ 3 h 372"/>
                <a:gd name="T8" fmla="*/ 116 w 373"/>
                <a:gd name="T9" fmla="*/ 73 h 372"/>
                <a:gd name="T10" fmla="*/ 81 w 373"/>
                <a:gd name="T11" fmla="*/ 145 h 372"/>
                <a:gd name="T12" fmla="*/ 67 w 373"/>
                <a:gd name="T13" fmla="*/ 256 h 372"/>
                <a:gd name="T14" fmla="*/ 79 w 373"/>
                <a:gd name="T15" fmla="*/ 256 h 372"/>
                <a:gd name="T16" fmla="*/ 149 w 373"/>
                <a:gd name="T17" fmla="*/ 291 h 372"/>
                <a:gd name="T18" fmla="*/ 214 w 373"/>
                <a:gd name="T19" fmla="*/ 289 h 372"/>
                <a:gd name="T20" fmla="*/ 341 w 373"/>
                <a:gd name="T21" fmla="*/ 246 h 372"/>
                <a:gd name="T22" fmla="*/ 286 w 373"/>
                <a:gd name="T23" fmla="*/ 16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3" h="372">
                  <a:moveTo>
                    <a:pt x="286" y="160"/>
                  </a:moveTo>
                  <a:cubicBezTo>
                    <a:pt x="321" y="150"/>
                    <a:pt x="297" y="95"/>
                    <a:pt x="297" y="95"/>
                  </a:cubicBezTo>
                  <a:cubicBezTo>
                    <a:pt x="279" y="43"/>
                    <a:pt x="219" y="81"/>
                    <a:pt x="219" y="81"/>
                  </a:cubicBezTo>
                  <a:cubicBezTo>
                    <a:pt x="243" y="1"/>
                    <a:pt x="168" y="3"/>
                    <a:pt x="168" y="3"/>
                  </a:cubicBezTo>
                  <a:cubicBezTo>
                    <a:pt x="123" y="0"/>
                    <a:pt x="116" y="73"/>
                    <a:pt x="116" y="73"/>
                  </a:cubicBezTo>
                  <a:cubicBezTo>
                    <a:pt x="38" y="80"/>
                    <a:pt x="81" y="145"/>
                    <a:pt x="81" y="145"/>
                  </a:cubicBezTo>
                  <a:cubicBezTo>
                    <a:pt x="0" y="182"/>
                    <a:pt x="67" y="256"/>
                    <a:pt x="67" y="256"/>
                  </a:cubicBezTo>
                  <a:cubicBezTo>
                    <a:pt x="71" y="261"/>
                    <a:pt x="79" y="256"/>
                    <a:pt x="79" y="256"/>
                  </a:cubicBezTo>
                  <a:cubicBezTo>
                    <a:pt x="71" y="345"/>
                    <a:pt x="149" y="291"/>
                    <a:pt x="149" y="291"/>
                  </a:cubicBezTo>
                  <a:cubicBezTo>
                    <a:pt x="156" y="339"/>
                    <a:pt x="214" y="289"/>
                    <a:pt x="214" y="289"/>
                  </a:cubicBezTo>
                  <a:cubicBezTo>
                    <a:pt x="295" y="372"/>
                    <a:pt x="341" y="246"/>
                    <a:pt x="341" y="246"/>
                  </a:cubicBezTo>
                  <a:cubicBezTo>
                    <a:pt x="373" y="171"/>
                    <a:pt x="286" y="160"/>
                    <a:pt x="286" y="1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9" name="Freeform 11"/>
            <p:cNvSpPr/>
            <p:nvPr/>
          </p:nvSpPr>
          <p:spPr bwMode="auto">
            <a:xfrm>
              <a:off x="8066090" y="2941638"/>
              <a:ext cx="706438" cy="731837"/>
            </a:xfrm>
            <a:custGeom>
              <a:avLst/>
              <a:gdLst>
                <a:gd name="T0" fmla="*/ 332 w 405"/>
                <a:gd name="T1" fmla="*/ 134 h 420"/>
                <a:gd name="T2" fmla="*/ 264 w 405"/>
                <a:gd name="T3" fmla="*/ 85 h 420"/>
                <a:gd name="T4" fmla="*/ 190 w 405"/>
                <a:gd name="T5" fmla="*/ 37 h 420"/>
                <a:gd name="T6" fmla="*/ 160 w 405"/>
                <a:gd name="T7" fmla="*/ 3 h 420"/>
                <a:gd name="T8" fmla="*/ 158 w 405"/>
                <a:gd name="T9" fmla="*/ 3 h 420"/>
                <a:gd name="T10" fmla="*/ 92 w 405"/>
                <a:gd name="T11" fmla="*/ 57 h 420"/>
                <a:gd name="T12" fmla="*/ 86 w 405"/>
                <a:gd name="T13" fmla="*/ 148 h 420"/>
                <a:gd name="T14" fmla="*/ 94 w 405"/>
                <a:gd name="T15" fmla="*/ 221 h 420"/>
                <a:gd name="T16" fmla="*/ 136 w 405"/>
                <a:gd name="T17" fmla="*/ 276 h 420"/>
                <a:gd name="T18" fmla="*/ 201 w 405"/>
                <a:gd name="T19" fmla="*/ 346 h 420"/>
                <a:gd name="T20" fmla="*/ 200 w 405"/>
                <a:gd name="T21" fmla="*/ 344 h 420"/>
                <a:gd name="T22" fmla="*/ 200 w 405"/>
                <a:gd name="T23" fmla="*/ 344 h 420"/>
                <a:gd name="T24" fmla="*/ 200 w 405"/>
                <a:gd name="T25" fmla="*/ 344 h 420"/>
                <a:gd name="T26" fmla="*/ 203 w 405"/>
                <a:gd name="T27" fmla="*/ 349 h 420"/>
                <a:gd name="T28" fmla="*/ 281 w 405"/>
                <a:gd name="T29" fmla="*/ 355 h 420"/>
                <a:gd name="T30" fmla="*/ 284 w 405"/>
                <a:gd name="T31" fmla="*/ 357 h 420"/>
                <a:gd name="T32" fmla="*/ 348 w 405"/>
                <a:gd name="T33" fmla="*/ 315 h 420"/>
                <a:gd name="T34" fmla="*/ 354 w 405"/>
                <a:gd name="T35" fmla="*/ 265 h 420"/>
                <a:gd name="T36" fmla="*/ 362 w 405"/>
                <a:gd name="T37" fmla="*/ 197 h 420"/>
                <a:gd name="T38" fmla="*/ 332 w 405"/>
                <a:gd name="T39" fmla="*/ 134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5" h="420">
                  <a:moveTo>
                    <a:pt x="332" y="134"/>
                  </a:moveTo>
                  <a:cubicBezTo>
                    <a:pt x="335" y="57"/>
                    <a:pt x="264" y="85"/>
                    <a:pt x="264" y="85"/>
                  </a:cubicBezTo>
                  <a:cubicBezTo>
                    <a:pt x="242" y="0"/>
                    <a:pt x="190" y="37"/>
                    <a:pt x="190" y="37"/>
                  </a:cubicBezTo>
                  <a:cubicBezTo>
                    <a:pt x="190" y="17"/>
                    <a:pt x="160" y="3"/>
                    <a:pt x="160" y="3"/>
                  </a:cubicBezTo>
                  <a:cubicBezTo>
                    <a:pt x="159" y="3"/>
                    <a:pt x="158" y="3"/>
                    <a:pt x="158" y="3"/>
                  </a:cubicBezTo>
                  <a:cubicBezTo>
                    <a:pt x="88" y="0"/>
                    <a:pt x="92" y="57"/>
                    <a:pt x="92" y="57"/>
                  </a:cubicBezTo>
                  <a:cubicBezTo>
                    <a:pt x="0" y="101"/>
                    <a:pt x="86" y="148"/>
                    <a:pt x="86" y="148"/>
                  </a:cubicBezTo>
                  <a:cubicBezTo>
                    <a:pt x="17" y="186"/>
                    <a:pt x="94" y="221"/>
                    <a:pt x="94" y="221"/>
                  </a:cubicBezTo>
                  <a:cubicBezTo>
                    <a:pt x="77" y="306"/>
                    <a:pt x="136" y="276"/>
                    <a:pt x="136" y="276"/>
                  </a:cubicBezTo>
                  <a:cubicBezTo>
                    <a:pt x="123" y="388"/>
                    <a:pt x="201" y="346"/>
                    <a:pt x="201" y="346"/>
                  </a:cubicBezTo>
                  <a:cubicBezTo>
                    <a:pt x="201" y="346"/>
                    <a:pt x="200" y="345"/>
                    <a:pt x="200" y="344"/>
                  </a:cubicBezTo>
                  <a:cubicBezTo>
                    <a:pt x="200" y="344"/>
                    <a:pt x="200" y="344"/>
                    <a:pt x="200" y="344"/>
                  </a:cubicBezTo>
                  <a:cubicBezTo>
                    <a:pt x="153" y="272"/>
                    <a:pt x="193" y="333"/>
                    <a:pt x="200" y="344"/>
                  </a:cubicBezTo>
                  <a:cubicBezTo>
                    <a:pt x="201" y="346"/>
                    <a:pt x="202" y="347"/>
                    <a:pt x="203" y="349"/>
                  </a:cubicBezTo>
                  <a:cubicBezTo>
                    <a:pt x="252" y="420"/>
                    <a:pt x="281" y="355"/>
                    <a:pt x="281" y="355"/>
                  </a:cubicBezTo>
                  <a:cubicBezTo>
                    <a:pt x="282" y="355"/>
                    <a:pt x="283" y="356"/>
                    <a:pt x="284" y="357"/>
                  </a:cubicBezTo>
                  <a:cubicBezTo>
                    <a:pt x="370" y="409"/>
                    <a:pt x="348" y="315"/>
                    <a:pt x="348" y="315"/>
                  </a:cubicBezTo>
                  <a:cubicBezTo>
                    <a:pt x="388" y="288"/>
                    <a:pt x="354" y="265"/>
                    <a:pt x="354" y="265"/>
                  </a:cubicBezTo>
                  <a:cubicBezTo>
                    <a:pt x="405" y="253"/>
                    <a:pt x="362" y="197"/>
                    <a:pt x="362" y="197"/>
                  </a:cubicBezTo>
                  <a:cubicBezTo>
                    <a:pt x="394" y="157"/>
                    <a:pt x="332" y="134"/>
                    <a:pt x="332" y="1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0" name="Freeform 12"/>
            <p:cNvSpPr/>
            <p:nvPr/>
          </p:nvSpPr>
          <p:spPr bwMode="auto">
            <a:xfrm>
              <a:off x="8650290" y="2714626"/>
              <a:ext cx="638175" cy="877887"/>
            </a:xfrm>
            <a:custGeom>
              <a:avLst/>
              <a:gdLst>
                <a:gd name="T0" fmla="*/ 314 w 366"/>
                <a:gd name="T1" fmla="*/ 321 h 505"/>
                <a:gd name="T2" fmla="*/ 329 w 366"/>
                <a:gd name="T3" fmla="*/ 262 h 505"/>
                <a:gd name="T4" fmla="*/ 289 w 366"/>
                <a:gd name="T5" fmla="*/ 210 h 505"/>
                <a:gd name="T6" fmla="*/ 289 w 366"/>
                <a:gd name="T7" fmla="*/ 154 h 505"/>
                <a:gd name="T8" fmla="*/ 242 w 366"/>
                <a:gd name="T9" fmla="*/ 134 h 505"/>
                <a:gd name="T10" fmla="*/ 166 w 366"/>
                <a:gd name="T11" fmla="*/ 53 h 505"/>
                <a:gd name="T12" fmla="*/ 109 w 366"/>
                <a:gd name="T13" fmla="*/ 0 h 505"/>
                <a:gd name="T14" fmla="*/ 59 w 366"/>
                <a:gd name="T15" fmla="*/ 82 h 505"/>
                <a:gd name="T16" fmla="*/ 9 w 366"/>
                <a:gd name="T17" fmla="*/ 174 h 505"/>
                <a:gd name="T18" fmla="*/ 91 w 366"/>
                <a:gd name="T19" fmla="*/ 287 h 505"/>
                <a:gd name="T20" fmla="*/ 156 w 366"/>
                <a:gd name="T21" fmla="*/ 281 h 505"/>
                <a:gd name="T22" fmla="*/ 155 w 366"/>
                <a:gd name="T23" fmla="*/ 284 h 505"/>
                <a:gd name="T24" fmla="*/ 211 w 366"/>
                <a:gd name="T25" fmla="*/ 341 h 505"/>
                <a:gd name="T26" fmla="*/ 347 w 366"/>
                <a:gd name="T27" fmla="*/ 383 h 505"/>
                <a:gd name="T28" fmla="*/ 314 w 366"/>
                <a:gd name="T29" fmla="*/ 321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6" h="505">
                  <a:moveTo>
                    <a:pt x="314" y="321"/>
                  </a:moveTo>
                  <a:cubicBezTo>
                    <a:pt x="331" y="314"/>
                    <a:pt x="329" y="262"/>
                    <a:pt x="329" y="262"/>
                  </a:cubicBezTo>
                  <a:cubicBezTo>
                    <a:pt x="332" y="223"/>
                    <a:pt x="289" y="210"/>
                    <a:pt x="289" y="210"/>
                  </a:cubicBezTo>
                  <a:cubicBezTo>
                    <a:pt x="306" y="191"/>
                    <a:pt x="289" y="154"/>
                    <a:pt x="289" y="154"/>
                  </a:cubicBezTo>
                  <a:cubicBezTo>
                    <a:pt x="272" y="126"/>
                    <a:pt x="242" y="134"/>
                    <a:pt x="242" y="134"/>
                  </a:cubicBezTo>
                  <a:cubicBezTo>
                    <a:pt x="252" y="50"/>
                    <a:pt x="166" y="53"/>
                    <a:pt x="166" y="53"/>
                  </a:cubicBezTo>
                  <a:cubicBezTo>
                    <a:pt x="165" y="4"/>
                    <a:pt x="109" y="0"/>
                    <a:pt x="109" y="0"/>
                  </a:cubicBezTo>
                  <a:cubicBezTo>
                    <a:pt x="48" y="11"/>
                    <a:pt x="59" y="82"/>
                    <a:pt x="59" y="82"/>
                  </a:cubicBezTo>
                  <a:cubicBezTo>
                    <a:pt x="0" y="88"/>
                    <a:pt x="9" y="174"/>
                    <a:pt x="9" y="174"/>
                  </a:cubicBezTo>
                  <a:cubicBezTo>
                    <a:pt x="3" y="406"/>
                    <a:pt x="91" y="287"/>
                    <a:pt x="91" y="287"/>
                  </a:cubicBezTo>
                  <a:cubicBezTo>
                    <a:pt x="116" y="330"/>
                    <a:pt x="156" y="281"/>
                    <a:pt x="156" y="281"/>
                  </a:cubicBezTo>
                  <a:cubicBezTo>
                    <a:pt x="155" y="282"/>
                    <a:pt x="155" y="283"/>
                    <a:pt x="155" y="284"/>
                  </a:cubicBezTo>
                  <a:cubicBezTo>
                    <a:pt x="127" y="358"/>
                    <a:pt x="211" y="341"/>
                    <a:pt x="211" y="341"/>
                  </a:cubicBezTo>
                  <a:cubicBezTo>
                    <a:pt x="302" y="505"/>
                    <a:pt x="347" y="383"/>
                    <a:pt x="347" y="383"/>
                  </a:cubicBezTo>
                  <a:cubicBezTo>
                    <a:pt x="366" y="347"/>
                    <a:pt x="314" y="321"/>
                    <a:pt x="314" y="3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1" name="Freeform 13"/>
            <p:cNvSpPr/>
            <p:nvPr/>
          </p:nvSpPr>
          <p:spPr bwMode="auto">
            <a:xfrm>
              <a:off x="8402640" y="2827338"/>
              <a:ext cx="1001713" cy="846137"/>
            </a:xfrm>
            <a:custGeom>
              <a:avLst/>
              <a:gdLst>
                <a:gd name="T0" fmla="*/ 525 w 575"/>
                <a:gd name="T1" fmla="*/ 355 h 486"/>
                <a:gd name="T2" fmla="*/ 441 w 575"/>
                <a:gd name="T3" fmla="*/ 329 h 486"/>
                <a:gd name="T4" fmla="*/ 400 w 575"/>
                <a:gd name="T5" fmla="*/ 273 h 486"/>
                <a:gd name="T6" fmla="*/ 320 w 575"/>
                <a:gd name="T7" fmla="*/ 179 h 486"/>
                <a:gd name="T8" fmla="*/ 282 w 575"/>
                <a:gd name="T9" fmla="*/ 114 h 486"/>
                <a:gd name="T10" fmla="*/ 175 w 575"/>
                <a:gd name="T11" fmla="*/ 122 h 486"/>
                <a:gd name="T12" fmla="*/ 112 w 575"/>
                <a:gd name="T13" fmla="*/ 173 h 486"/>
                <a:gd name="T14" fmla="*/ 72 w 575"/>
                <a:gd name="T15" fmla="*/ 272 h 486"/>
                <a:gd name="T16" fmla="*/ 112 w 575"/>
                <a:gd name="T17" fmla="*/ 354 h 486"/>
                <a:gd name="T18" fmla="*/ 196 w 575"/>
                <a:gd name="T19" fmla="*/ 293 h 486"/>
                <a:gd name="T20" fmla="*/ 288 w 575"/>
                <a:gd name="T21" fmla="*/ 293 h 486"/>
                <a:gd name="T22" fmla="*/ 353 w 575"/>
                <a:gd name="T23" fmla="*/ 327 h 486"/>
                <a:gd name="T24" fmla="*/ 357 w 575"/>
                <a:gd name="T25" fmla="*/ 325 h 486"/>
                <a:gd name="T26" fmla="*/ 355 w 575"/>
                <a:gd name="T27" fmla="*/ 325 h 486"/>
                <a:gd name="T28" fmla="*/ 442 w 575"/>
                <a:gd name="T29" fmla="*/ 402 h 486"/>
                <a:gd name="T30" fmla="*/ 547 w 575"/>
                <a:gd name="T31" fmla="*/ 421 h 486"/>
                <a:gd name="T32" fmla="*/ 525 w 575"/>
                <a:gd name="T33" fmla="*/ 355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5" h="486">
                  <a:moveTo>
                    <a:pt x="525" y="355"/>
                  </a:moveTo>
                  <a:cubicBezTo>
                    <a:pt x="525" y="355"/>
                    <a:pt x="515" y="254"/>
                    <a:pt x="441" y="329"/>
                  </a:cubicBezTo>
                  <a:cubicBezTo>
                    <a:pt x="441" y="329"/>
                    <a:pt x="465" y="272"/>
                    <a:pt x="400" y="273"/>
                  </a:cubicBezTo>
                  <a:cubicBezTo>
                    <a:pt x="400" y="273"/>
                    <a:pt x="447" y="146"/>
                    <a:pt x="320" y="179"/>
                  </a:cubicBezTo>
                  <a:cubicBezTo>
                    <a:pt x="320" y="179"/>
                    <a:pt x="359" y="104"/>
                    <a:pt x="282" y="114"/>
                  </a:cubicBezTo>
                  <a:cubicBezTo>
                    <a:pt x="282" y="114"/>
                    <a:pt x="228" y="0"/>
                    <a:pt x="175" y="122"/>
                  </a:cubicBezTo>
                  <a:cubicBezTo>
                    <a:pt x="175" y="122"/>
                    <a:pt x="95" y="84"/>
                    <a:pt x="112" y="173"/>
                  </a:cubicBezTo>
                  <a:cubicBezTo>
                    <a:pt x="112" y="173"/>
                    <a:pt x="16" y="191"/>
                    <a:pt x="72" y="272"/>
                  </a:cubicBezTo>
                  <a:cubicBezTo>
                    <a:pt x="72" y="272"/>
                    <a:pt x="0" y="378"/>
                    <a:pt x="112" y="354"/>
                  </a:cubicBezTo>
                  <a:cubicBezTo>
                    <a:pt x="112" y="354"/>
                    <a:pt x="193" y="433"/>
                    <a:pt x="196" y="293"/>
                  </a:cubicBezTo>
                  <a:cubicBezTo>
                    <a:pt x="196" y="293"/>
                    <a:pt x="247" y="396"/>
                    <a:pt x="288" y="293"/>
                  </a:cubicBezTo>
                  <a:cubicBezTo>
                    <a:pt x="288" y="293"/>
                    <a:pt x="291" y="364"/>
                    <a:pt x="353" y="327"/>
                  </a:cubicBezTo>
                  <a:cubicBezTo>
                    <a:pt x="354" y="326"/>
                    <a:pt x="355" y="325"/>
                    <a:pt x="357" y="325"/>
                  </a:cubicBezTo>
                  <a:cubicBezTo>
                    <a:pt x="422" y="283"/>
                    <a:pt x="355" y="325"/>
                    <a:pt x="355" y="325"/>
                  </a:cubicBezTo>
                  <a:cubicBezTo>
                    <a:pt x="355" y="325"/>
                    <a:pt x="342" y="471"/>
                    <a:pt x="442" y="402"/>
                  </a:cubicBezTo>
                  <a:cubicBezTo>
                    <a:pt x="442" y="402"/>
                    <a:pt x="480" y="486"/>
                    <a:pt x="547" y="421"/>
                  </a:cubicBezTo>
                  <a:cubicBezTo>
                    <a:pt x="547" y="421"/>
                    <a:pt x="575" y="362"/>
                    <a:pt x="525" y="3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92" name="Group 11"/>
          <p:cNvGrpSpPr/>
          <p:nvPr/>
        </p:nvGrpSpPr>
        <p:grpSpPr>
          <a:xfrm>
            <a:off x="5926174" y="3546395"/>
            <a:ext cx="283990" cy="690786"/>
            <a:chOff x="6086777" y="3703638"/>
            <a:chExt cx="234950" cy="571500"/>
          </a:xfrm>
        </p:grpSpPr>
        <p:sp>
          <p:nvSpPr>
            <p:cNvPr id="93" name="Freeform 354"/>
            <p:cNvSpPr>
              <a:spLocks noEditPoints="1"/>
            </p:cNvSpPr>
            <p:nvPr/>
          </p:nvSpPr>
          <p:spPr bwMode="auto">
            <a:xfrm>
              <a:off x="6091539" y="3703638"/>
              <a:ext cx="230188" cy="365125"/>
            </a:xfrm>
            <a:custGeom>
              <a:avLst/>
              <a:gdLst>
                <a:gd name="T0" fmla="*/ 41 w 48"/>
                <a:gd name="T1" fmla="*/ 9 h 76"/>
                <a:gd name="T2" fmla="*/ 29 w 48"/>
                <a:gd name="T3" fmla="*/ 3 h 76"/>
                <a:gd name="T4" fmla="*/ 29 w 48"/>
                <a:gd name="T5" fmla="*/ 3 h 76"/>
                <a:gd name="T6" fmla="*/ 14 w 48"/>
                <a:gd name="T7" fmla="*/ 4 h 76"/>
                <a:gd name="T8" fmla="*/ 11 w 48"/>
                <a:gd name="T9" fmla="*/ 14 h 76"/>
                <a:gd name="T10" fmla="*/ 4 w 48"/>
                <a:gd name="T11" fmla="*/ 58 h 76"/>
                <a:gd name="T12" fmla="*/ 0 w 48"/>
                <a:gd name="T13" fmla="*/ 76 h 76"/>
                <a:gd name="T14" fmla="*/ 6 w 48"/>
                <a:gd name="T15" fmla="*/ 68 h 76"/>
                <a:gd name="T16" fmla="*/ 9 w 48"/>
                <a:gd name="T17" fmla="*/ 61 h 76"/>
                <a:gd name="T18" fmla="*/ 11 w 48"/>
                <a:gd name="T19" fmla="*/ 53 h 76"/>
                <a:gd name="T20" fmla="*/ 13 w 48"/>
                <a:gd name="T21" fmla="*/ 42 h 76"/>
                <a:gd name="T22" fmla="*/ 14 w 48"/>
                <a:gd name="T23" fmla="*/ 31 h 76"/>
                <a:gd name="T24" fmla="*/ 15 w 48"/>
                <a:gd name="T25" fmla="*/ 21 h 76"/>
                <a:gd name="T26" fmla="*/ 16 w 48"/>
                <a:gd name="T27" fmla="*/ 16 h 76"/>
                <a:gd name="T28" fmla="*/ 18 w 48"/>
                <a:gd name="T29" fmla="*/ 7 h 76"/>
                <a:gd name="T30" fmla="*/ 25 w 48"/>
                <a:gd name="T31" fmla="*/ 7 h 76"/>
                <a:gd name="T32" fmla="*/ 30 w 48"/>
                <a:gd name="T33" fmla="*/ 20 h 76"/>
                <a:gd name="T34" fmla="*/ 41 w 48"/>
                <a:gd name="T35" fmla="*/ 33 h 76"/>
                <a:gd name="T36" fmla="*/ 41 w 48"/>
                <a:gd name="T37" fmla="*/ 9 h 76"/>
                <a:gd name="T38" fmla="*/ 41 w 48"/>
                <a:gd name="T39" fmla="*/ 26 h 76"/>
                <a:gd name="T40" fmla="*/ 39 w 48"/>
                <a:gd name="T41" fmla="*/ 20 h 76"/>
                <a:gd name="T42" fmla="*/ 37 w 48"/>
                <a:gd name="T43" fmla="*/ 14 h 76"/>
                <a:gd name="T44" fmla="*/ 33 w 48"/>
                <a:gd name="T45" fmla="*/ 8 h 76"/>
                <a:gd name="T46" fmla="*/ 27 w 48"/>
                <a:gd name="T47" fmla="*/ 5 h 76"/>
                <a:gd name="T48" fmla="*/ 27 w 48"/>
                <a:gd name="T49" fmla="*/ 5 h 76"/>
                <a:gd name="T50" fmla="*/ 27 w 48"/>
                <a:gd name="T51" fmla="*/ 5 h 76"/>
                <a:gd name="T52" fmla="*/ 34 w 48"/>
                <a:gd name="T53" fmla="*/ 8 h 76"/>
                <a:gd name="T54" fmla="*/ 38 w 48"/>
                <a:gd name="T55" fmla="*/ 13 h 76"/>
                <a:gd name="T56" fmla="*/ 40 w 48"/>
                <a:gd name="T57" fmla="*/ 20 h 76"/>
                <a:gd name="T58" fmla="*/ 41 w 48"/>
                <a:gd name="T59" fmla="*/ 2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76">
                  <a:moveTo>
                    <a:pt x="41" y="9"/>
                  </a:moveTo>
                  <a:cubicBezTo>
                    <a:pt x="41" y="9"/>
                    <a:pt x="38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18" y="0"/>
                    <a:pt x="14" y="4"/>
                  </a:cubicBezTo>
                  <a:cubicBezTo>
                    <a:pt x="12" y="6"/>
                    <a:pt x="11" y="9"/>
                    <a:pt x="11" y="14"/>
                  </a:cubicBezTo>
                  <a:cubicBezTo>
                    <a:pt x="10" y="26"/>
                    <a:pt x="7" y="51"/>
                    <a:pt x="4" y="58"/>
                  </a:cubicBezTo>
                  <a:cubicBezTo>
                    <a:pt x="2" y="64"/>
                    <a:pt x="1" y="71"/>
                    <a:pt x="0" y="76"/>
                  </a:cubicBezTo>
                  <a:cubicBezTo>
                    <a:pt x="2" y="70"/>
                    <a:pt x="6" y="68"/>
                    <a:pt x="6" y="68"/>
                  </a:cubicBezTo>
                  <a:cubicBezTo>
                    <a:pt x="7" y="66"/>
                    <a:pt x="7" y="64"/>
                    <a:pt x="9" y="61"/>
                  </a:cubicBezTo>
                  <a:cubicBezTo>
                    <a:pt x="10" y="58"/>
                    <a:pt x="10" y="55"/>
                    <a:pt x="11" y="53"/>
                  </a:cubicBezTo>
                  <a:cubicBezTo>
                    <a:pt x="12" y="49"/>
                    <a:pt x="12" y="46"/>
                    <a:pt x="13" y="42"/>
                  </a:cubicBezTo>
                  <a:cubicBezTo>
                    <a:pt x="13" y="39"/>
                    <a:pt x="14" y="35"/>
                    <a:pt x="14" y="31"/>
                  </a:cubicBezTo>
                  <a:cubicBezTo>
                    <a:pt x="15" y="28"/>
                    <a:pt x="15" y="25"/>
                    <a:pt x="15" y="21"/>
                  </a:cubicBezTo>
                  <a:cubicBezTo>
                    <a:pt x="15" y="20"/>
                    <a:pt x="16" y="18"/>
                    <a:pt x="16" y="16"/>
                  </a:cubicBezTo>
                  <a:cubicBezTo>
                    <a:pt x="16" y="13"/>
                    <a:pt x="15" y="10"/>
                    <a:pt x="18" y="7"/>
                  </a:cubicBezTo>
                  <a:cubicBezTo>
                    <a:pt x="19" y="5"/>
                    <a:pt x="24" y="7"/>
                    <a:pt x="25" y="7"/>
                  </a:cubicBezTo>
                  <a:cubicBezTo>
                    <a:pt x="25" y="11"/>
                    <a:pt x="24" y="17"/>
                    <a:pt x="30" y="20"/>
                  </a:cubicBezTo>
                  <a:cubicBezTo>
                    <a:pt x="30" y="20"/>
                    <a:pt x="40" y="27"/>
                    <a:pt x="41" y="33"/>
                  </a:cubicBezTo>
                  <a:cubicBezTo>
                    <a:pt x="41" y="33"/>
                    <a:pt x="48" y="21"/>
                    <a:pt x="41" y="9"/>
                  </a:cubicBezTo>
                  <a:close/>
                  <a:moveTo>
                    <a:pt x="41" y="26"/>
                  </a:moveTo>
                  <a:cubicBezTo>
                    <a:pt x="40" y="24"/>
                    <a:pt x="40" y="22"/>
                    <a:pt x="39" y="20"/>
                  </a:cubicBezTo>
                  <a:cubicBezTo>
                    <a:pt x="39" y="18"/>
                    <a:pt x="38" y="15"/>
                    <a:pt x="37" y="14"/>
                  </a:cubicBezTo>
                  <a:cubicBezTo>
                    <a:pt x="36" y="12"/>
                    <a:pt x="35" y="10"/>
                    <a:pt x="33" y="8"/>
                  </a:cubicBezTo>
                  <a:cubicBezTo>
                    <a:pt x="31" y="7"/>
                    <a:pt x="29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2" y="6"/>
                    <a:pt x="34" y="8"/>
                  </a:cubicBezTo>
                  <a:cubicBezTo>
                    <a:pt x="35" y="9"/>
                    <a:pt x="37" y="11"/>
                    <a:pt x="38" y="13"/>
                  </a:cubicBezTo>
                  <a:cubicBezTo>
                    <a:pt x="39" y="15"/>
                    <a:pt x="40" y="17"/>
                    <a:pt x="40" y="20"/>
                  </a:cubicBezTo>
                  <a:cubicBezTo>
                    <a:pt x="41" y="22"/>
                    <a:pt x="41" y="24"/>
                    <a:pt x="41" y="2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4" name="Freeform 355"/>
            <p:cNvSpPr>
              <a:spLocks noEditPoints="1"/>
            </p:cNvSpPr>
            <p:nvPr/>
          </p:nvSpPr>
          <p:spPr bwMode="auto">
            <a:xfrm>
              <a:off x="6086777" y="4002088"/>
              <a:ext cx="215900" cy="273050"/>
            </a:xfrm>
            <a:custGeom>
              <a:avLst/>
              <a:gdLst>
                <a:gd name="T0" fmla="*/ 38 w 45"/>
                <a:gd name="T1" fmla="*/ 20 h 57"/>
                <a:gd name="T2" fmla="*/ 10 w 45"/>
                <a:gd name="T3" fmla="*/ 4 h 57"/>
                <a:gd name="T4" fmla="*/ 7 w 45"/>
                <a:gd name="T5" fmla="*/ 6 h 57"/>
                <a:gd name="T6" fmla="*/ 1 w 45"/>
                <a:gd name="T7" fmla="*/ 14 h 57"/>
                <a:gd name="T8" fmla="*/ 1 w 45"/>
                <a:gd name="T9" fmla="*/ 18 h 57"/>
                <a:gd name="T10" fmla="*/ 1 w 45"/>
                <a:gd name="T11" fmla="*/ 18 h 57"/>
                <a:gd name="T12" fmla="*/ 1 w 45"/>
                <a:gd name="T13" fmla="*/ 18 h 57"/>
                <a:gd name="T14" fmla="*/ 1 w 45"/>
                <a:gd name="T15" fmla="*/ 18 h 57"/>
                <a:gd name="T16" fmla="*/ 1 w 45"/>
                <a:gd name="T17" fmla="*/ 19 h 57"/>
                <a:gd name="T18" fmla="*/ 1 w 45"/>
                <a:gd name="T19" fmla="*/ 19 h 57"/>
                <a:gd name="T20" fmla="*/ 1 w 45"/>
                <a:gd name="T21" fmla="*/ 19 h 57"/>
                <a:gd name="T22" fmla="*/ 1 w 45"/>
                <a:gd name="T23" fmla="*/ 19 h 57"/>
                <a:gd name="T24" fmla="*/ 1 w 45"/>
                <a:gd name="T25" fmla="*/ 19 h 57"/>
                <a:gd name="T26" fmla="*/ 1 w 45"/>
                <a:gd name="T27" fmla="*/ 19 h 57"/>
                <a:gd name="T28" fmla="*/ 5 w 45"/>
                <a:gd name="T29" fmla="*/ 36 h 57"/>
                <a:gd name="T30" fmla="*/ 33 w 45"/>
                <a:gd name="T31" fmla="*/ 52 h 57"/>
                <a:gd name="T32" fmla="*/ 38 w 45"/>
                <a:gd name="T33" fmla="*/ 20 h 57"/>
                <a:gd name="T34" fmla="*/ 34 w 45"/>
                <a:gd name="T35" fmla="*/ 47 h 57"/>
                <a:gd name="T36" fmla="*/ 9 w 45"/>
                <a:gd name="T37" fmla="*/ 7 h 57"/>
                <a:gd name="T38" fmla="*/ 34 w 45"/>
                <a:gd name="T39" fmla="*/ 4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" h="57">
                  <a:moveTo>
                    <a:pt x="38" y="20"/>
                  </a:moveTo>
                  <a:cubicBezTo>
                    <a:pt x="32" y="7"/>
                    <a:pt x="19" y="0"/>
                    <a:pt x="10" y="4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7" y="6"/>
                    <a:pt x="3" y="8"/>
                    <a:pt x="1" y="14"/>
                  </a:cubicBezTo>
                  <a:cubicBezTo>
                    <a:pt x="1" y="15"/>
                    <a:pt x="1" y="17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24"/>
                    <a:pt x="2" y="31"/>
                    <a:pt x="5" y="36"/>
                  </a:cubicBezTo>
                  <a:cubicBezTo>
                    <a:pt x="11" y="50"/>
                    <a:pt x="24" y="57"/>
                    <a:pt x="33" y="52"/>
                  </a:cubicBezTo>
                  <a:cubicBezTo>
                    <a:pt x="42" y="47"/>
                    <a:pt x="45" y="33"/>
                    <a:pt x="38" y="20"/>
                  </a:cubicBezTo>
                  <a:close/>
                  <a:moveTo>
                    <a:pt x="34" y="47"/>
                  </a:moveTo>
                  <a:cubicBezTo>
                    <a:pt x="34" y="47"/>
                    <a:pt x="33" y="16"/>
                    <a:pt x="9" y="7"/>
                  </a:cubicBezTo>
                  <a:cubicBezTo>
                    <a:pt x="9" y="7"/>
                    <a:pt x="41" y="7"/>
                    <a:pt x="34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95" name="Group 23"/>
          <p:cNvGrpSpPr/>
          <p:nvPr/>
        </p:nvGrpSpPr>
        <p:grpSpPr>
          <a:xfrm>
            <a:off x="7655123" y="2890148"/>
            <a:ext cx="1076475" cy="1266439"/>
            <a:chOff x="7080552" y="3160713"/>
            <a:chExt cx="890588" cy="1047749"/>
          </a:xfrm>
          <a:solidFill>
            <a:srgbClr val="42BD9A"/>
          </a:solidFill>
        </p:grpSpPr>
        <p:sp>
          <p:nvSpPr>
            <p:cNvPr id="96" name="Freeform 371"/>
            <p:cNvSpPr/>
            <p:nvPr/>
          </p:nvSpPr>
          <p:spPr bwMode="auto">
            <a:xfrm>
              <a:off x="7444089" y="3708400"/>
              <a:ext cx="163513" cy="500062"/>
            </a:xfrm>
            <a:custGeom>
              <a:avLst/>
              <a:gdLst>
                <a:gd name="T0" fmla="*/ 28 w 34"/>
                <a:gd name="T1" fmla="*/ 104 h 104"/>
                <a:gd name="T2" fmla="*/ 15 w 34"/>
                <a:gd name="T3" fmla="*/ 103 h 104"/>
                <a:gd name="T4" fmla="*/ 9 w 34"/>
                <a:gd name="T5" fmla="*/ 44 h 104"/>
                <a:gd name="T6" fmla="*/ 16 w 34"/>
                <a:gd name="T7" fmla="*/ 0 h 104"/>
                <a:gd name="T8" fmla="*/ 26 w 34"/>
                <a:gd name="T9" fmla="*/ 9 h 104"/>
                <a:gd name="T10" fmla="*/ 21 w 34"/>
                <a:gd name="T11" fmla="*/ 39 h 104"/>
                <a:gd name="T12" fmla="*/ 28 w 34"/>
                <a:gd name="T1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04">
                  <a:moveTo>
                    <a:pt x="28" y="104"/>
                  </a:moveTo>
                  <a:cubicBezTo>
                    <a:pt x="15" y="103"/>
                    <a:pt x="15" y="103"/>
                    <a:pt x="15" y="103"/>
                  </a:cubicBezTo>
                  <a:cubicBezTo>
                    <a:pt x="20" y="88"/>
                    <a:pt x="18" y="67"/>
                    <a:pt x="9" y="44"/>
                  </a:cubicBezTo>
                  <a:cubicBezTo>
                    <a:pt x="0" y="19"/>
                    <a:pt x="15" y="1"/>
                    <a:pt x="16" y="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5" y="9"/>
                    <a:pt x="15" y="22"/>
                    <a:pt x="21" y="39"/>
                  </a:cubicBezTo>
                  <a:cubicBezTo>
                    <a:pt x="31" y="66"/>
                    <a:pt x="34" y="85"/>
                    <a:pt x="28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7" name="Freeform 372"/>
            <p:cNvSpPr/>
            <p:nvPr/>
          </p:nvSpPr>
          <p:spPr bwMode="auto">
            <a:xfrm>
              <a:off x="7085314" y="3160713"/>
              <a:ext cx="584200" cy="576262"/>
            </a:xfrm>
            <a:custGeom>
              <a:avLst/>
              <a:gdLst>
                <a:gd name="T0" fmla="*/ 94 w 122"/>
                <a:gd name="T1" fmla="*/ 120 h 120"/>
                <a:gd name="T2" fmla="*/ 0 w 122"/>
                <a:gd name="T3" fmla="*/ 0 h 120"/>
                <a:gd name="T4" fmla="*/ 94 w 122"/>
                <a:gd name="T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120">
                  <a:moveTo>
                    <a:pt x="94" y="120"/>
                  </a:moveTo>
                  <a:cubicBezTo>
                    <a:pt x="94" y="120"/>
                    <a:pt x="40" y="18"/>
                    <a:pt x="0" y="0"/>
                  </a:cubicBezTo>
                  <a:cubicBezTo>
                    <a:pt x="6" y="1"/>
                    <a:pt x="122" y="29"/>
                    <a:pt x="94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8" name="Freeform 373"/>
            <p:cNvSpPr/>
            <p:nvPr/>
          </p:nvSpPr>
          <p:spPr bwMode="auto">
            <a:xfrm>
              <a:off x="7080552" y="3160713"/>
              <a:ext cx="455613" cy="696912"/>
            </a:xfrm>
            <a:custGeom>
              <a:avLst/>
              <a:gdLst>
                <a:gd name="T0" fmla="*/ 95 w 95"/>
                <a:gd name="T1" fmla="*/ 120 h 145"/>
                <a:gd name="T2" fmla="*/ 0 w 95"/>
                <a:gd name="T3" fmla="*/ 0 h 145"/>
                <a:gd name="T4" fmla="*/ 1 w 95"/>
                <a:gd name="T5" fmla="*/ 0 h 145"/>
                <a:gd name="T6" fmla="*/ 95 w 95"/>
                <a:gd name="T7" fmla="*/ 12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145">
                  <a:moveTo>
                    <a:pt x="95" y="120"/>
                  </a:moveTo>
                  <a:cubicBezTo>
                    <a:pt x="95" y="120"/>
                    <a:pt x="0" y="145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1" y="18"/>
                    <a:pt x="95" y="120"/>
                    <a:pt x="95" y="1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9" name="Freeform 374"/>
            <p:cNvSpPr/>
            <p:nvPr/>
          </p:nvSpPr>
          <p:spPr bwMode="auto">
            <a:xfrm>
              <a:off x="7458377" y="3284538"/>
              <a:ext cx="512763" cy="476250"/>
            </a:xfrm>
            <a:custGeom>
              <a:avLst/>
              <a:gdLst>
                <a:gd name="T0" fmla="*/ 107 w 107"/>
                <a:gd name="T1" fmla="*/ 4 h 99"/>
                <a:gd name="T2" fmla="*/ 16 w 107"/>
                <a:gd name="T3" fmla="*/ 99 h 99"/>
                <a:gd name="T4" fmla="*/ 107 w 107"/>
                <a:gd name="T5" fmla="*/ 0 h 99"/>
                <a:gd name="T6" fmla="*/ 107 w 107"/>
                <a:gd name="T7" fmla="*/ 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99">
                  <a:moveTo>
                    <a:pt x="107" y="4"/>
                  </a:moveTo>
                  <a:cubicBezTo>
                    <a:pt x="68" y="13"/>
                    <a:pt x="16" y="99"/>
                    <a:pt x="16" y="99"/>
                  </a:cubicBezTo>
                  <a:cubicBezTo>
                    <a:pt x="16" y="99"/>
                    <a:pt x="0" y="0"/>
                    <a:pt x="107" y="0"/>
                  </a:cubicBezTo>
                  <a:cubicBezTo>
                    <a:pt x="107" y="0"/>
                    <a:pt x="107" y="1"/>
                    <a:pt x="10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0" name="Freeform 375"/>
            <p:cNvSpPr/>
            <p:nvPr/>
          </p:nvSpPr>
          <p:spPr bwMode="auto">
            <a:xfrm>
              <a:off x="7536164" y="3303588"/>
              <a:ext cx="434975" cy="457200"/>
            </a:xfrm>
            <a:custGeom>
              <a:avLst/>
              <a:gdLst>
                <a:gd name="T0" fmla="*/ 91 w 91"/>
                <a:gd name="T1" fmla="*/ 0 h 95"/>
                <a:gd name="T2" fmla="*/ 0 w 91"/>
                <a:gd name="T3" fmla="*/ 95 h 95"/>
                <a:gd name="T4" fmla="*/ 91 w 91"/>
                <a:gd name="T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95">
                  <a:moveTo>
                    <a:pt x="91" y="0"/>
                  </a:moveTo>
                  <a:cubicBezTo>
                    <a:pt x="91" y="17"/>
                    <a:pt x="85" y="79"/>
                    <a:pt x="0" y="95"/>
                  </a:cubicBezTo>
                  <a:cubicBezTo>
                    <a:pt x="0" y="95"/>
                    <a:pt x="52" y="9"/>
                    <a:pt x="9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1" name="Group 35"/>
          <p:cNvGrpSpPr/>
          <p:nvPr/>
        </p:nvGrpSpPr>
        <p:grpSpPr>
          <a:xfrm>
            <a:off x="1757323" y="3609716"/>
            <a:ext cx="341555" cy="452848"/>
            <a:chOff x="3349927" y="3756025"/>
            <a:chExt cx="282575" cy="374650"/>
          </a:xfrm>
          <a:solidFill>
            <a:schemeClr val="accent1"/>
          </a:solidFill>
        </p:grpSpPr>
        <p:sp>
          <p:nvSpPr>
            <p:cNvPr id="102" name="Freeform 387"/>
            <p:cNvSpPr/>
            <p:nvPr/>
          </p:nvSpPr>
          <p:spPr bwMode="auto">
            <a:xfrm>
              <a:off x="3349927" y="3971925"/>
              <a:ext cx="66675" cy="82550"/>
            </a:xfrm>
            <a:custGeom>
              <a:avLst/>
              <a:gdLst>
                <a:gd name="T0" fmla="*/ 9 w 14"/>
                <a:gd name="T1" fmla="*/ 16 h 17"/>
                <a:gd name="T2" fmla="*/ 0 w 14"/>
                <a:gd name="T3" fmla="*/ 3 h 17"/>
                <a:gd name="T4" fmla="*/ 1 w 14"/>
                <a:gd name="T5" fmla="*/ 0 h 17"/>
                <a:gd name="T6" fmla="*/ 3 w 14"/>
                <a:gd name="T7" fmla="*/ 1 h 17"/>
                <a:gd name="T8" fmla="*/ 9 w 1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16"/>
                  </a:moveTo>
                  <a:cubicBezTo>
                    <a:pt x="1" y="17"/>
                    <a:pt x="0" y="4"/>
                    <a:pt x="0" y="3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2"/>
                    <a:pt x="14" y="10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3" name="Freeform 388"/>
            <p:cNvSpPr/>
            <p:nvPr/>
          </p:nvSpPr>
          <p:spPr bwMode="auto">
            <a:xfrm>
              <a:off x="3483277" y="3938588"/>
              <a:ext cx="73025" cy="77787"/>
            </a:xfrm>
            <a:custGeom>
              <a:avLst/>
              <a:gdLst>
                <a:gd name="T0" fmla="*/ 4 w 15"/>
                <a:gd name="T1" fmla="*/ 15 h 16"/>
                <a:gd name="T2" fmla="*/ 12 w 15"/>
                <a:gd name="T3" fmla="*/ 0 h 16"/>
                <a:gd name="T4" fmla="*/ 14 w 15"/>
                <a:gd name="T5" fmla="*/ 0 h 16"/>
                <a:gd name="T6" fmla="*/ 15 w 15"/>
                <a:gd name="T7" fmla="*/ 2 h 16"/>
                <a:gd name="T8" fmla="*/ 4 w 15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4" y="15"/>
                  </a:moveTo>
                  <a:cubicBezTo>
                    <a:pt x="0" y="8"/>
                    <a:pt x="10" y="1"/>
                    <a:pt x="12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4" y="4"/>
                    <a:pt x="12" y="16"/>
                    <a:pt x="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" name="Freeform 389"/>
            <p:cNvSpPr/>
            <p:nvPr/>
          </p:nvSpPr>
          <p:spPr bwMode="auto">
            <a:xfrm>
              <a:off x="3388027" y="3843338"/>
              <a:ext cx="66675" cy="80962"/>
            </a:xfrm>
            <a:custGeom>
              <a:avLst/>
              <a:gdLst>
                <a:gd name="T0" fmla="*/ 7 w 14"/>
                <a:gd name="T1" fmla="*/ 17 h 17"/>
                <a:gd name="T2" fmla="*/ 8 w 14"/>
                <a:gd name="T3" fmla="*/ 1 h 17"/>
                <a:gd name="T4" fmla="*/ 10 w 14"/>
                <a:gd name="T5" fmla="*/ 0 h 17"/>
                <a:gd name="T6" fmla="*/ 11 w 14"/>
                <a:gd name="T7" fmla="*/ 2 h 17"/>
                <a:gd name="T8" fmla="*/ 7 w 14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7" y="17"/>
                  </a:moveTo>
                  <a:cubicBezTo>
                    <a:pt x="0" y="13"/>
                    <a:pt x="7" y="2"/>
                    <a:pt x="8" y="1"/>
                  </a:cubicBezTo>
                  <a:cubicBezTo>
                    <a:pt x="9" y="0"/>
                    <a:pt x="10" y="0"/>
                    <a:pt x="10" y="0"/>
                  </a:cubicBezTo>
                  <a:cubicBezTo>
                    <a:pt x="10" y="0"/>
                    <a:pt x="11" y="0"/>
                    <a:pt x="11" y="2"/>
                  </a:cubicBezTo>
                  <a:cubicBezTo>
                    <a:pt x="12" y="3"/>
                    <a:pt x="14" y="16"/>
                    <a:pt x="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5" name="Freeform 390"/>
            <p:cNvSpPr/>
            <p:nvPr/>
          </p:nvSpPr>
          <p:spPr bwMode="auto">
            <a:xfrm>
              <a:off x="3468989" y="3756025"/>
              <a:ext cx="68263" cy="82550"/>
            </a:xfrm>
            <a:custGeom>
              <a:avLst/>
              <a:gdLst>
                <a:gd name="T0" fmla="*/ 9 w 14"/>
                <a:gd name="T1" fmla="*/ 16 h 17"/>
                <a:gd name="T2" fmla="*/ 0 w 14"/>
                <a:gd name="T3" fmla="*/ 2 h 17"/>
                <a:gd name="T4" fmla="*/ 1 w 14"/>
                <a:gd name="T5" fmla="*/ 0 h 17"/>
                <a:gd name="T6" fmla="*/ 3 w 14"/>
                <a:gd name="T7" fmla="*/ 1 h 17"/>
                <a:gd name="T8" fmla="*/ 9 w 1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16"/>
                  </a:moveTo>
                  <a:cubicBezTo>
                    <a:pt x="1" y="17"/>
                    <a:pt x="0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14" y="10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6" name="Freeform 391"/>
            <p:cNvSpPr/>
            <p:nvPr/>
          </p:nvSpPr>
          <p:spPr bwMode="auto">
            <a:xfrm>
              <a:off x="3565827" y="4049713"/>
              <a:ext cx="66675" cy="80962"/>
            </a:xfrm>
            <a:custGeom>
              <a:avLst/>
              <a:gdLst>
                <a:gd name="T0" fmla="*/ 9 w 14"/>
                <a:gd name="T1" fmla="*/ 16 h 17"/>
                <a:gd name="T2" fmla="*/ 0 w 14"/>
                <a:gd name="T3" fmla="*/ 2 h 17"/>
                <a:gd name="T4" fmla="*/ 1 w 14"/>
                <a:gd name="T5" fmla="*/ 0 h 17"/>
                <a:gd name="T6" fmla="*/ 3 w 14"/>
                <a:gd name="T7" fmla="*/ 1 h 17"/>
                <a:gd name="T8" fmla="*/ 9 w 14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16"/>
                  </a:moveTo>
                  <a:cubicBezTo>
                    <a:pt x="1" y="17"/>
                    <a:pt x="0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5" y="2"/>
                    <a:pt x="14" y="10"/>
                    <a:pt x="9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07" name="Group 30"/>
          <p:cNvGrpSpPr/>
          <p:nvPr/>
        </p:nvGrpSpPr>
        <p:grpSpPr>
          <a:xfrm>
            <a:off x="5599113" y="2389476"/>
            <a:ext cx="863600" cy="862013"/>
            <a:chOff x="5599113" y="2389476"/>
            <a:chExt cx="863600" cy="862013"/>
          </a:xfrm>
          <a:solidFill>
            <a:srgbClr val="EB667B"/>
          </a:solidFill>
        </p:grpSpPr>
        <p:sp>
          <p:nvSpPr>
            <p:cNvPr id="108" name="Freeform 5"/>
            <p:cNvSpPr/>
            <p:nvPr/>
          </p:nvSpPr>
          <p:spPr bwMode="auto">
            <a:xfrm>
              <a:off x="5740400" y="2489488"/>
              <a:ext cx="658813" cy="668338"/>
            </a:xfrm>
            <a:custGeom>
              <a:avLst/>
              <a:gdLst>
                <a:gd name="T0" fmla="*/ 158 w 310"/>
                <a:gd name="T1" fmla="*/ 0 h 315"/>
                <a:gd name="T2" fmla="*/ 248 w 310"/>
                <a:gd name="T3" fmla="*/ 45 h 315"/>
                <a:gd name="T4" fmla="*/ 248 w 310"/>
                <a:gd name="T5" fmla="*/ 269 h 315"/>
                <a:gd name="T6" fmla="*/ 148 w 310"/>
                <a:gd name="T7" fmla="*/ 315 h 315"/>
                <a:gd name="T8" fmla="*/ 158 w 310"/>
                <a:gd name="T9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315">
                  <a:moveTo>
                    <a:pt x="158" y="0"/>
                  </a:moveTo>
                  <a:cubicBezTo>
                    <a:pt x="191" y="5"/>
                    <a:pt x="222" y="20"/>
                    <a:pt x="248" y="45"/>
                  </a:cubicBezTo>
                  <a:cubicBezTo>
                    <a:pt x="310" y="107"/>
                    <a:pt x="310" y="207"/>
                    <a:pt x="248" y="269"/>
                  </a:cubicBezTo>
                  <a:cubicBezTo>
                    <a:pt x="220" y="297"/>
                    <a:pt x="184" y="313"/>
                    <a:pt x="148" y="315"/>
                  </a:cubicBezTo>
                  <a:cubicBezTo>
                    <a:pt x="0" y="161"/>
                    <a:pt x="143" y="15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9" name="Freeform 6"/>
            <p:cNvSpPr/>
            <p:nvPr/>
          </p:nvSpPr>
          <p:spPr bwMode="auto">
            <a:xfrm>
              <a:off x="5657850" y="2473613"/>
              <a:ext cx="419100" cy="692150"/>
            </a:xfrm>
            <a:custGeom>
              <a:avLst/>
              <a:gdLst>
                <a:gd name="T0" fmla="*/ 62 w 197"/>
                <a:gd name="T1" fmla="*/ 52 h 326"/>
                <a:gd name="T2" fmla="*/ 197 w 197"/>
                <a:gd name="T3" fmla="*/ 7 h 326"/>
                <a:gd name="T4" fmla="*/ 187 w 197"/>
                <a:gd name="T5" fmla="*/ 322 h 326"/>
                <a:gd name="T6" fmla="*/ 62 w 197"/>
                <a:gd name="T7" fmla="*/ 276 h 326"/>
                <a:gd name="T8" fmla="*/ 62 w 197"/>
                <a:gd name="T9" fmla="*/ 52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326">
                  <a:moveTo>
                    <a:pt x="62" y="52"/>
                  </a:moveTo>
                  <a:cubicBezTo>
                    <a:pt x="99" y="15"/>
                    <a:pt x="149" y="0"/>
                    <a:pt x="197" y="7"/>
                  </a:cubicBezTo>
                  <a:cubicBezTo>
                    <a:pt x="182" y="22"/>
                    <a:pt x="39" y="168"/>
                    <a:pt x="187" y="322"/>
                  </a:cubicBezTo>
                  <a:cubicBezTo>
                    <a:pt x="142" y="326"/>
                    <a:pt x="96" y="311"/>
                    <a:pt x="62" y="276"/>
                  </a:cubicBezTo>
                  <a:cubicBezTo>
                    <a:pt x="0" y="214"/>
                    <a:pt x="0" y="114"/>
                    <a:pt x="62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0" name="Freeform 7"/>
            <p:cNvSpPr/>
            <p:nvPr/>
          </p:nvSpPr>
          <p:spPr bwMode="auto">
            <a:xfrm>
              <a:off x="6224588" y="2514888"/>
              <a:ext cx="111125" cy="112713"/>
            </a:xfrm>
            <a:custGeom>
              <a:avLst/>
              <a:gdLst>
                <a:gd name="T0" fmla="*/ 25 w 52"/>
                <a:gd name="T1" fmla="*/ 28 h 53"/>
                <a:gd name="T2" fmla="*/ 44 w 52"/>
                <a:gd name="T3" fmla="*/ 53 h 53"/>
                <a:gd name="T4" fmla="*/ 52 w 52"/>
                <a:gd name="T5" fmla="*/ 0 h 53"/>
                <a:gd name="T6" fmla="*/ 0 w 52"/>
                <a:gd name="T7" fmla="*/ 8 h 53"/>
                <a:gd name="T8" fmla="*/ 25 w 52"/>
                <a:gd name="T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3">
                  <a:moveTo>
                    <a:pt x="25" y="28"/>
                  </a:moveTo>
                  <a:cubicBezTo>
                    <a:pt x="33" y="36"/>
                    <a:pt x="44" y="53"/>
                    <a:pt x="44" y="53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6" y="20"/>
                    <a:pt x="25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1" name="Freeform 8"/>
            <p:cNvSpPr/>
            <p:nvPr/>
          </p:nvSpPr>
          <p:spPr bwMode="auto">
            <a:xfrm>
              <a:off x="6089650" y="2416463"/>
              <a:ext cx="125413" cy="107950"/>
            </a:xfrm>
            <a:custGeom>
              <a:avLst/>
              <a:gdLst>
                <a:gd name="T0" fmla="*/ 31 w 59"/>
                <a:gd name="T1" fmla="*/ 37 h 51"/>
                <a:gd name="T2" fmla="*/ 59 w 59"/>
                <a:gd name="T3" fmla="*/ 51 h 51"/>
                <a:gd name="T4" fmla="*/ 45 w 59"/>
                <a:gd name="T5" fmla="*/ 0 h 51"/>
                <a:gd name="T6" fmla="*/ 0 w 59"/>
                <a:gd name="T7" fmla="*/ 29 h 51"/>
                <a:gd name="T8" fmla="*/ 31 w 59"/>
                <a:gd name="T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51">
                  <a:moveTo>
                    <a:pt x="31" y="37"/>
                  </a:moveTo>
                  <a:cubicBezTo>
                    <a:pt x="42" y="41"/>
                    <a:pt x="59" y="51"/>
                    <a:pt x="59" y="51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0" y="32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2" name="Freeform 9"/>
            <p:cNvSpPr/>
            <p:nvPr/>
          </p:nvSpPr>
          <p:spPr bwMode="auto">
            <a:xfrm>
              <a:off x="5945188" y="2389476"/>
              <a:ext cx="131763" cy="93663"/>
            </a:xfrm>
            <a:custGeom>
              <a:avLst/>
              <a:gdLst>
                <a:gd name="T0" fmla="*/ 31 w 62"/>
                <a:gd name="T1" fmla="*/ 39 h 44"/>
                <a:gd name="T2" fmla="*/ 62 w 62"/>
                <a:gd name="T3" fmla="*/ 41 h 44"/>
                <a:gd name="T4" fmla="*/ 29 w 62"/>
                <a:gd name="T5" fmla="*/ 0 h 44"/>
                <a:gd name="T6" fmla="*/ 0 w 62"/>
                <a:gd name="T7" fmla="*/ 44 h 44"/>
                <a:gd name="T8" fmla="*/ 31 w 62"/>
                <a:gd name="T9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4">
                  <a:moveTo>
                    <a:pt x="31" y="39"/>
                  </a:moveTo>
                  <a:cubicBezTo>
                    <a:pt x="43" y="38"/>
                    <a:pt x="62" y="41"/>
                    <a:pt x="62" y="41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19" y="39"/>
                    <a:pt x="31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3" name="Freeform 10"/>
            <p:cNvSpPr/>
            <p:nvPr/>
          </p:nvSpPr>
          <p:spPr bwMode="auto">
            <a:xfrm>
              <a:off x="5813425" y="2435513"/>
              <a:ext cx="119063" cy="111125"/>
            </a:xfrm>
            <a:custGeom>
              <a:avLst/>
              <a:gdLst>
                <a:gd name="T0" fmla="*/ 26 w 56"/>
                <a:gd name="T1" fmla="*/ 35 h 52"/>
                <a:gd name="T2" fmla="*/ 56 w 56"/>
                <a:gd name="T3" fmla="*/ 23 h 52"/>
                <a:gd name="T4" fmla="*/ 9 w 56"/>
                <a:gd name="T5" fmla="*/ 0 h 52"/>
                <a:gd name="T6" fmla="*/ 0 w 56"/>
                <a:gd name="T7" fmla="*/ 52 h 52"/>
                <a:gd name="T8" fmla="*/ 26 w 56"/>
                <a:gd name="T9" fmla="*/ 3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2">
                  <a:moveTo>
                    <a:pt x="26" y="35"/>
                  </a:moveTo>
                  <a:cubicBezTo>
                    <a:pt x="37" y="29"/>
                    <a:pt x="56" y="23"/>
                    <a:pt x="56" y="2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16" y="40"/>
                    <a:pt x="26" y="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4" name="Freeform 11"/>
            <p:cNvSpPr/>
            <p:nvPr/>
          </p:nvSpPr>
          <p:spPr bwMode="auto">
            <a:xfrm>
              <a:off x="5689600" y="2548226"/>
              <a:ext cx="112713" cy="107950"/>
            </a:xfrm>
            <a:custGeom>
              <a:avLst/>
              <a:gdLst>
                <a:gd name="T0" fmla="*/ 31 w 53"/>
                <a:gd name="T1" fmla="*/ 25 h 51"/>
                <a:gd name="T2" fmla="*/ 53 w 53"/>
                <a:gd name="T3" fmla="*/ 3 h 51"/>
                <a:gd name="T4" fmla="*/ 0 w 53"/>
                <a:gd name="T5" fmla="*/ 0 h 51"/>
                <a:gd name="T6" fmla="*/ 14 w 53"/>
                <a:gd name="T7" fmla="*/ 51 h 51"/>
                <a:gd name="T8" fmla="*/ 31 w 53"/>
                <a:gd name="T9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1">
                  <a:moveTo>
                    <a:pt x="31" y="25"/>
                  </a:moveTo>
                  <a:cubicBezTo>
                    <a:pt x="38" y="16"/>
                    <a:pt x="53" y="3"/>
                    <a:pt x="53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4" y="51"/>
                    <a:pt x="23" y="34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5" name="Freeform 12"/>
            <p:cNvSpPr/>
            <p:nvPr/>
          </p:nvSpPr>
          <p:spPr bwMode="auto">
            <a:xfrm>
              <a:off x="5608638" y="2668876"/>
              <a:ext cx="104775" cy="128588"/>
            </a:xfrm>
            <a:custGeom>
              <a:avLst/>
              <a:gdLst>
                <a:gd name="T0" fmla="*/ 37 w 49"/>
                <a:gd name="T1" fmla="*/ 29 h 60"/>
                <a:gd name="T2" fmla="*/ 49 w 49"/>
                <a:gd name="T3" fmla="*/ 0 h 60"/>
                <a:gd name="T4" fmla="*/ 0 w 49"/>
                <a:gd name="T5" fmla="*/ 19 h 60"/>
                <a:gd name="T6" fmla="*/ 33 w 49"/>
                <a:gd name="T7" fmla="*/ 60 h 60"/>
                <a:gd name="T8" fmla="*/ 37 w 49"/>
                <a:gd name="T9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60">
                  <a:moveTo>
                    <a:pt x="37" y="29"/>
                  </a:moveTo>
                  <a:cubicBezTo>
                    <a:pt x="41" y="18"/>
                    <a:pt x="49" y="0"/>
                    <a:pt x="49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33" y="60"/>
                    <a:pt x="34" y="41"/>
                    <a:pt x="37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6" name="Freeform 13"/>
            <p:cNvSpPr/>
            <p:nvPr/>
          </p:nvSpPr>
          <p:spPr bwMode="auto">
            <a:xfrm>
              <a:off x="5599113" y="2811751"/>
              <a:ext cx="98425" cy="130175"/>
            </a:xfrm>
            <a:custGeom>
              <a:avLst/>
              <a:gdLst>
                <a:gd name="T0" fmla="*/ 39 w 47"/>
                <a:gd name="T1" fmla="*/ 31 h 61"/>
                <a:gd name="T2" fmla="*/ 37 w 47"/>
                <a:gd name="T3" fmla="*/ 0 h 61"/>
                <a:gd name="T4" fmla="*/ 0 w 47"/>
                <a:gd name="T5" fmla="*/ 37 h 61"/>
                <a:gd name="T6" fmla="*/ 47 w 47"/>
                <a:gd name="T7" fmla="*/ 61 h 61"/>
                <a:gd name="T8" fmla="*/ 39 w 47"/>
                <a:gd name="T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61">
                  <a:moveTo>
                    <a:pt x="39" y="31"/>
                  </a:moveTo>
                  <a:cubicBezTo>
                    <a:pt x="37" y="19"/>
                    <a:pt x="37" y="0"/>
                    <a:pt x="37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47" y="61"/>
                    <a:pt x="41" y="43"/>
                    <a:pt x="39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7" name="Freeform 14"/>
            <p:cNvSpPr/>
            <p:nvPr/>
          </p:nvSpPr>
          <p:spPr bwMode="auto">
            <a:xfrm>
              <a:off x="5664200" y="2954626"/>
              <a:ext cx="112713" cy="112713"/>
            </a:xfrm>
            <a:custGeom>
              <a:avLst/>
              <a:gdLst>
                <a:gd name="T0" fmla="*/ 33 w 53"/>
                <a:gd name="T1" fmla="*/ 28 h 53"/>
                <a:gd name="T2" fmla="*/ 18 w 53"/>
                <a:gd name="T3" fmla="*/ 0 h 53"/>
                <a:gd name="T4" fmla="*/ 0 w 53"/>
                <a:gd name="T5" fmla="*/ 50 h 53"/>
                <a:gd name="T6" fmla="*/ 53 w 53"/>
                <a:gd name="T7" fmla="*/ 53 h 53"/>
                <a:gd name="T8" fmla="*/ 33 w 53"/>
                <a:gd name="T9" fmla="*/ 28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33" y="28"/>
                  </a:moveTo>
                  <a:cubicBezTo>
                    <a:pt x="26" y="18"/>
                    <a:pt x="18" y="0"/>
                    <a:pt x="18" y="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3"/>
                    <a:pt x="39" y="38"/>
                    <a:pt x="33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8" name="Freeform 15"/>
            <p:cNvSpPr/>
            <p:nvPr/>
          </p:nvSpPr>
          <p:spPr bwMode="auto">
            <a:xfrm>
              <a:off x="5784850" y="3075276"/>
              <a:ext cx="111125" cy="112713"/>
            </a:xfrm>
            <a:custGeom>
              <a:avLst/>
              <a:gdLst>
                <a:gd name="T0" fmla="*/ 24 w 52"/>
                <a:gd name="T1" fmla="*/ 20 h 53"/>
                <a:gd name="T2" fmla="*/ 0 w 52"/>
                <a:gd name="T3" fmla="*/ 0 h 53"/>
                <a:gd name="T4" fmla="*/ 3 w 52"/>
                <a:gd name="T5" fmla="*/ 53 h 53"/>
                <a:gd name="T6" fmla="*/ 52 w 52"/>
                <a:gd name="T7" fmla="*/ 34 h 53"/>
                <a:gd name="T8" fmla="*/ 24 w 52"/>
                <a:gd name="T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3">
                  <a:moveTo>
                    <a:pt x="24" y="20"/>
                  </a:moveTo>
                  <a:cubicBezTo>
                    <a:pt x="14" y="14"/>
                    <a:pt x="0" y="0"/>
                    <a:pt x="0" y="0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52" y="34"/>
                    <a:pt x="34" y="27"/>
                    <a:pt x="24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9" name="Freeform 16"/>
            <p:cNvSpPr/>
            <p:nvPr/>
          </p:nvSpPr>
          <p:spPr bwMode="auto">
            <a:xfrm>
              <a:off x="5908675" y="3151476"/>
              <a:ext cx="131763" cy="100013"/>
            </a:xfrm>
            <a:custGeom>
              <a:avLst/>
              <a:gdLst>
                <a:gd name="T0" fmla="*/ 31 w 62"/>
                <a:gd name="T1" fmla="*/ 9 h 47"/>
                <a:gd name="T2" fmla="*/ 0 w 62"/>
                <a:gd name="T3" fmla="*/ 0 h 47"/>
                <a:gd name="T4" fmla="*/ 25 w 62"/>
                <a:gd name="T5" fmla="*/ 47 h 47"/>
                <a:gd name="T6" fmla="*/ 62 w 62"/>
                <a:gd name="T7" fmla="*/ 10 h 47"/>
                <a:gd name="T8" fmla="*/ 31 w 62"/>
                <a:gd name="T9" fmla="*/ 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47">
                  <a:moveTo>
                    <a:pt x="31" y="9"/>
                  </a:moveTo>
                  <a:cubicBezTo>
                    <a:pt x="19" y="7"/>
                    <a:pt x="0" y="0"/>
                    <a:pt x="0" y="0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42" y="11"/>
                    <a:pt x="31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0" name="Freeform 17"/>
            <p:cNvSpPr/>
            <p:nvPr/>
          </p:nvSpPr>
          <p:spPr bwMode="auto">
            <a:xfrm>
              <a:off x="6053138" y="3138776"/>
              <a:ext cx="130175" cy="104775"/>
            </a:xfrm>
            <a:custGeom>
              <a:avLst/>
              <a:gdLst>
                <a:gd name="T0" fmla="*/ 31 w 61"/>
                <a:gd name="T1" fmla="*/ 11 h 49"/>
                <a:gd name="T2" fmla="*/ 0 w 61"/>
                <a:gd name="T3" fmla="*/ 16 h 49"/>
                <a:gd name="T4" fmla="*/ 42 w 61"/>
                <a:gd name="T5" fmla="*/ 49 h 49"/>
                <a:gd name="T6" fmla="*/ 61 w 61"/>
                <a:gd name="T7" fmla="*/ 0 h 49"/>
                <a:gd name="T8" fmla="*/ 31 w 61"/>
                <a:gd name="T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49">
                  <a:moveTo>
                    <a:pt x="31" y="11"/>
                  </a:moveTo>
                  <a:cubicBezTo>
                    <a:pt x="20" y="14"/>
                    <a:pt x="0" y="16"/>
                    <a:pt x="0" y="16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1" y="0"/>
                    <a:pt x="43" y="8"/>
                    <a:pt x="31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1" name="Freeform 18"/>
            <p:cNvSpPr/>
            <p:nvPr/>
          </p:nvSpPr>
          <p:spPr bwMode="auto">
            <a:xfrm>
              <a:off x="6192838" y="3048288"/>
              <a:ext cx="109538" cy="111125"/>
            </a:xfrm>
            <a:custGeom>
              <a:avLst/>
              <a:gdLst>
                <a:gd name="T0" fmla="*/ 27 w 51"/>
                <a:gd name="T1" fmla="*/ 23 h 53"/>
                <a:gd name="T2" fmla="*/ 0 w 51"/>
                <a:gd name="T3" fmla="*/ 40 h 53"/>
                <a:gd name="T4" fmla="*/ 51 w 51"/>
                <a:gd name="T5" fmla="*/ 53 h 53"/>
                <a:gd name="T6" fmla="*/ 49 w 51"/>
                <a:gd name="T7" fmla="*/ 0 h 53"/>
                <a:gd name="T8" fmla="*/ 27 w 51"/>
                <a:gd name="T9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3">
                  <a:moveTo>
                    <a:pt x="27" y="23"/>
                  </a:moveTo>
                  <a:cubicBezTo>
                    <a:pt x="18" y="30"/>
                    <a:pt x="0" y="40"/>
                    <a:pt x="0" y="40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36" y="15"/>
                    <a:pt x="27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2" name="Freeform 19"/>
            <p:cNvSpPr/>
            <p:nvPr/>
          </p:nvSpPr>
          <p:spPr bwMode="auto">
            <a:xfrm>
              <a:off x="6305550" y="2919701"/>
              <a:ext cx="111125" cy="119063"/>
            </a:xfrm>
            <a:custGeom>
              <a:avLst/>
              <a:gdLst>
                <a:gd name="T0" fmla="*/ 17 w 52"/>
                <a:gd name="T1" fmla="*/ 29 h 56"/>
                <a:gd name="T2" fmla="*/ 0 w 52"/>
                <a:gd name="T3" fmla="*/ 56 h 56"/>
                <a:gd name="T4" fmla="*/ 52 w 52"/>
                <a:gd name="T5" fmla="*/ 47 h 56"/>
                <a:gd name="T6" fmla="*/ 28 w 52"/>
                <a:gd name="T7" fmla="*/ 0 h 56"/>
                <a:gd name="T8" fmla="*/ 17 w 52"/>
                <a:gd name="T9" fmla="*/ 2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6">
                  <a:moveTo>
                    <a:pt x="17" y="29"/>
                  </a:moveTo>
                  <a:cubicBezTo>
                    <a:pt x="12" y="40"/>
                    <a:pt x="0" y="56"/>
                    <a:pt x="0" y="56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3" y="19"/>
                    <a:pt x="17" y="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3" name="Freeform 20"/>
            <p:cNvSpPr/>
            <p:nvPr/>
          </p:nvSpPr>
          <p:spPr bwMode="auto">
            <a:xfrm>
              <a:off x="6369050" y="2773651"/>
              <a:ext cx="93663" cy="133350"/>
            </a:xfrm>
            <a:custGeom>
              <a:avLst/>
              <a:gdLst>
                <a:gd name="T0" fmla="*/ 5 w 44"/>
                <a:gd name="T1" fmla="*/ 32 h 63"/>
                <a:gd name="T2" fmla="*/ 0 w 44"/>
                <a:gd name="T3" fmla="*/ 63 h 63"/>
                <a:gd name="T4" fmla="*/ 44 w 44"/>
                <a:gd name="T5" fmla="*/ 34 h 63"/>
                <a:gd name="T6" fmla="*/ 3 w 44"/>
                <a:gd name="T7" fmla="*/ 0 h 63"/>
                <a:gd name="T8" fmla="*/ 5 w 44"/>
                <a:gd name="T9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3">
                  <a:moveTo>
                    <a:pt x="5" y="32"/>
                  </a:moveTo>
                  <a:cubicBezTo>
                    <a:pt x="4" y="44"/>
                    <a:pt x="0" y="63"/>
                    <a:pt x="0" y="63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6" y="20"/>
                    <a:pt x="5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4" name="Freeform 21"/>
            <p:cNvSpPr/>
            <p:nvPr/>
          </p:nvSpPr>
          <p:spPr bwMode="auto">
            <a:xfrm>
              <a:off x="6324600" y="2633951"/>
              <a:ext cx="109538" cy="122238"/>
            </a:xfrm>
            <a:custGeom>
              <a:avLst/>
              <a:gdLst>
                <a:gd name="T0" fmla="*/ 15 w 51"/>
                <a:gd name="T1" fmla="*/ 28 h 58"/>
                <a:gd name="T2" fmla="*/ 23 w 51"/>
                <a:gd name="T3" fmla="*/ 58 h 58"/>
                <a:gd name="T4" fmla="*/ 51 w 51"/>
                <a:gd name="T5" fmla="*/ 14 h 58"/>
                <a:gd name="T6" fmla="*/ 0 w 51"/>
                <a:gd name="T7" fmla="*/ 0 h 58"/>
                <a:gd name="T8" fmla="*/ 15 w 51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8">
                  <a:moveTo>
                    <a:pt x="15" y="28"/>
                  </a:moveTo>
                  <a:cubicBezTo>
                    <a:pt x="19" y="39"/>
                    <a:pt x="23" y="58"/>
                    <a:pt x="23" y="58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0" y="17"/>
                    <a:pt x="15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125" name="Group 22"/>
          <p:cNvGrpSpPr/>
          <p:nvPr/>
        </p:nvGrpSpPr>
        <p:grpSpPr>
          <a:xfrm>
            <a:off x="1534597" y="1207524"/>
            <a:ext cx="2752475" cy="2765497"/>
            <a:chOff x="1534597" y="1207524"/>
            <a:chExt cx="2752475" cy="2765497"/>
          </a:xfrm>
          <a:solidFill>
            <a:srgbClr val="42BD9A"/>
          </a:solidFill>
        </p:grpSpPr>
        <p:sp>
          <p:nvSpPr>
            <p:cNvPr id="126" name="Freeform 46"/>
            <p:cNvSpPr/>
            <p:nvPr/>
          </p:nvSpPr>
          <p:spPr bwMode="auto">
            <a:xfrm>
              <a:off x="1765640" y="1207524"/>
              <a:ext cx="754426" cy="1078615"/>
            </a:xfrm>
            <a:custGeom>
              <a:avLst/>
              <a:gdLst>
                <a:gd name="T0" fmla="*/ 0 w 270"/>
                <a:gd name="T1" fmla="*/ 386 h 386"/>
                <a:gd name="T2" fmla="*/ 16 w 270"/>
                <a:gd name="T3" fmla="*/ 375 h 386"/>
                <a:gd name="T4" fmla="*/ 244 w 270"/>
                <a:gd name="T5" fmla="*/ 233 h 386"/>
                <a:gd name="T6" fmla="*/ 270 w 270"/>
                <a:gd name="T7" fmla="*/ 217 h 386"/>
                <a:gd name="T8" fmla="*/ 0 w 270"/>
                <a:gd name="T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386">
                  <a:moveTo>
                    <a:pt x="0" y="386"/>
                  </a:moveTo>
                  <a:cubicBezTo>
                    <a:pt x="16" y="375"/>
                    <a:pt x="16" y="375"/>
                    <a:pt x="16" y="375"/>
                  </a:cubicBezTo>
                  <a:cubicBezTo>
                    <a:pt x="16" y="375"/>
                    <a:pt x="148" y="61"/>
                    <a:pt x="244" y="233"/>
                  </a:cubicBezTo>
                  <a:cubicBezTo>
                    <a:pt x="270" y="217"/>
                    <a:pt x="270" y="217"/>
                    <a:pt x="270" y="217"/>
                  </a:cubicBezTo>
                  <a:cubicBezTo>
                    <a:pt x="270" y="217"/>
                    <a:pt x="145" y="0"/>
                    <a:pt x="0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grpSp>
          <p:nvGrpSpPr>
            <p:cNvPr id="127" name="Group 21"/>
            <p:cNvGrpSpPr/>
            <p:nvPr/>
          </p:nvGrpSpPr>
          <p:grpSpPr>
            <a:xfrm>
              <a:off x="1534597" y="1655473"/>
              <a:ext cx="2752475" cy="2317548"/>
              <a:chOff x="1534597" y="1655473"/>
              <a:chExt cx="2752475" cy="2317548"/>
            </a:xfrm>
            <a:grpFill/>
          </p:grpSpPr>
          <p:sp>
            <p:nvSpPr>
              <p:cNvPr id="128" name="Freeform 41"/>
              <p:cNvSpPr/>
              <p:nvPr/>
            </p:nvSpPr>
            <p:spPr bwMode="auto">
              <a:xfrm>
                <a:off x="1534597" y="1814613"/>
                <a:ext cx="1473488" cy="1399252"/>
              </a:xfrm>
              <a:custGeom>
                <a:avLst/>
                <a:gdLst>
                  <a:gd name="T0" fmla="*/ 353 w 528"/>
                  <a:gd name="T1" fmla="*/ 0 h 501"/>
                  <a:gd name="T2" fmla="*/ 11 w 528"/>
                  <a:gd name="T3" fmla="*/ 213 h 501"/>
                  <a:gd name="T4" fmla="*/ 79 w 528"/>
                  <a:gd name="T5" fmla="*/ 366 h 501"/>
                  <a:gd name="T6" fmla="*/ 187 w 528"/>
                  <a:gd name="T7" fmla="*/ 494 h 501"/>
                  <a:gd name="T8" fmla="*/ 528 w 528"/>
                  <a:gd name="T9" fmla="*/ 280 h 501"/>
                  <a:gd name="T10" fmla="*/ 482 w 528"/>
                  <a:gd name="T11" fmla="*/ 240 h 501"/>
                  <a:gd name="T12" fmla="*/ 466 w 528"/>
                  <a:gd name="T13" fmla="*/ 219 h 501"/>
                  <a:gd name="T14" fmla="*/ 421 w 528"/>
                  <a:gd name="T15" fmla="*/ 152 h 501"/>
                  <a:gd name="T16" fmla="*/ 353 w 528"/>
                  <a:gd name="T17" fmla="*/ 0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8" h="501">
                    <a:moveTo>
                      <a:pt x="353" y="0"/>
                    </a:moveTo>
                    <a:cubicBezTo>
                      <a:pt x="11" y="213"/>
                      <a:pt x="11" y="213"/>
                      <a:pt x="11" y="213"/>
                    </a:cubicBezTo>
                    <a:cubicBezTo>
                      <a:pt x="0" y="220"/>
                      <a:pt x="31" y="289"/>
                      <a:pt x="79" y="366"/>
                    </a:cubicBezTo>
                    <a:cubicBezTo>
                      <a:pt x="128" y="444"/>
                      <a:pt x="176" y="501"/>
                      <a:pt x="187" y="494"/>
                    </a:cubicBezTo>
                    <a:cubicBezTo>
                      <a:pt x="528" y="280"/>
                      <a:pt x="528" y="280"/>
                      <a:pt x="528" y="280"/>
                    </a:cubicBezTo>
                    <a:cubicBezTo>
                      <a:pt x="522" y="284"/>
                      <a:pt x="505" y="268"/>
                      <a:pt x="482" y="240"/>
                    </a:cubicBezTo>
                    <a:cubicBezTo>
                      <a:pt x="477" y="234"/>
                      <a:pt x="472" y="227"/>
                      <a:pt x="466" y="219"/>
                    </a:cubicBezTo>
                    <a:cubicBezTo>
                      <a:pt x="452" y="200"/>
                      <a:pt x="436" y="177"/>
                      <a:pt x="421" y="152"/>
                    </a:cubicBezTo>
                    <a:cubicBezTo>
                      <a:pt x="372" y="75"/>
                      <a:pt x="342" y="7"/>
                      <a:pt x="35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29" name="Freeform 42"/>
              <p:cNvSpPr/>
              <p:nvPr/>
            </p:nvSpPr>
            <p:spPr bwMode="auto">
              <a:xfrm>
                <a:off x="2879597" y="2406378"/>
                <a:ext cx="148528" cy="201577"/>
              </a:xfrm>
              <a:custGeom>
                <a:avLst/>
                <a:gdLst>
                  <a:gd name="T0" fmla="*/ 26 w 53"/>
                  <a:gd name="T1" fmla="*/ 0 h 72"/>
                  <a:gd name="T2" fmla="*/ 0 w 53"/>
                  <a:gd name="T3" fmla="*/ 28 h 72"/>
                  <a:gd name="T4" fmla="*/ 46 w 53"/>
                  <a:gd name="T5" fmla="*/ 68 h 72"/>
                  <a:gd name="T6" fmla="*/ 26 w 53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72">
                    <a:moveTo>
                      <a:pt x="26" y="0"/>
                    </a:moveTo>
                    <a:cubicBezTo>
                      <a:pt x="12" y="17"/>
                      <a:pt x="0" y="28"/>
                      <a:pt x="0" y="28"/>
                    </a:cubicBezTo>
                    <a:cubicBezTo>
                      <a:pt x="23" y="56"/>
                      <a:pt x="40" y="72"/>
                      <a:pt x="46" y="68"/>
                    </a:cubicBezTo>
                    <a:cubicBezTo>
                      <a:pt x="53" y="64"/>
                      <a:pt x="44" y="38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0" name="Freeform 43"/>
              <p:cNvSpPr/>
              <p:nvPr/>
            </p:nvSpPr>
            <p:spPr bwMode="auto">
              <a:xfrm>
                <a:off x="2489417" y="1800467"/>
                <a:ext cx="426722" cy="625950"/>
              </a:xfrm>
              <a:custGeom>
                <a:avLst/>
                <a:gdLst>
                  <a:gd name="T0" fmla="*/ 11 w 153"/>
                  <a:gd name="T1" fmla="*/ 5 h 224"/>
                  <a:gd name="T2" fmla="*/ 79 w 153"/>
                  <a:gd name="T3" fmla="*/ 157 h 224"/>
                  <a:gd name="T4" fmla="*/ 124 w 153"/>
                  <a:gd name="T5" fmla="*/ 224 h 224"/>
                  <a:gd name="T6" fmla="*/ 153 w 153"/>
                  <a:gd name="T7" fmla="*/ 192 h 224"/>
                  <a:gd name="T8" fmla="*/ 118 w 153"/>
                  <a:gd name="T9" fmla="*/ 133 h 224"/>
                  <a:gd name="T10" fmla="*/ 90 w 153"/>
                  <a:gd name="T11" fmla="*/ 89 h 224"/>
                  <a:gd name="T12" fmla="*/ 77 w 153"/>
                  <a:gd name="T13" fmla="*/ 70 h 224"/>
                  <a:gd name="T14" fmla="*/ 11 w 153"/>
                  <a:gd name="T15" fmla="*/ 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224">
                    <a:moveTo>
                      <a:pt x="11" y="5"/>
                    </a:moveTo>
                    <a:cubicBezTo>
                      <a:pt x="0" y="12"/>
                      <a:pt x="30" y="80"/>
                      <a:pt x="79" y="157"/>
                    </a:cubicBezTo>
                    <a:cubicBezTo>
                      <a:pt x="94" y="182"/>
                      <a:pt x="110" y="205"/>
                      <a:pt x="124" y="224"/>
                    </a:cubicBezTo>
                    <a:cubicBezTo>
                      <a:pt x="124" y="224"/>
                      <a:pt x="137" y="212"/>
                      <a:pt x="153" y="192"/>
                    </a:cubicBezTo>
                    <a:cubicBezTo>
                      <a:pt x="143" y="173"/>
                      <a:pt x="131" y="153"/>
                      <a:pt x="118" y="133"/>
                    </a:cubicBezTo>
                    <a:cubicBezTo>
                      <a:pt x="109" y="117"/>
                      <a:pt x="99" y="103"/>
                      <a:pt x="90" y="89"/>
                    </a:cubicBezTo>
                    <a:cubicBezTo>
                      <a:pt x="77" y="70"/>
                      <a:pt x="77" y="70"/>
                      <a:pt x="77" y="70"/>
                    </a:cubicBezTo>
                    <a:cubicBezTo>
                      <a:pt x="45" y="27"/>
                      <a:pt x="19" y="0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1" name="Freeform 44"/>
              <p:cNvSpPr/>
              <p:nvPr/>
            </p:nvSpPr>
            <p:spPr bwMode="auto">
              <a:xfrm>
                <a:off x="2355035" y="2869651"/>
                <a:ext cx="1130460" cy="277021"/>
              </a:xfrm>
              <a:custGeom>
                <a:avLst/>
                <a:gdLst>
                  <a:gd name="T0" fmla="*/ 78 w 405"/>
                  <a:gd name="T1" fmla="*/ 0 h 99"/>
                  <a:gd name="T2" fmla="*/ 0 w 405"/>
                  <a:gd name="T3" fmla="*/ 49 h 99"/>
                  <a:gd name="T4" fmla="*/ 390 w 405"/>
                  <a:gd name="T5" fmla="*/ 99 h 99"/>
                  <a:gd name="T6" fmla="*/ 396 w 405"/>
                  <a:gd name="T7" fmla="*/ 54 h 99"/>
                  <a:gd name="T8" fmla="*/ 78 w 405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5" h="99">
                    <a:moveTo>
                      <a:pt x="78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390" y="99"/>
                      <a:pt x="390" y="99"/>
                      <a:pt x="390" y="99"/>
                    </a:cubicBezTo>
                    <a:cubicBezTo>
                      <a:pt x="390" y="99"/>
                      <a:pt x="405" y="84"/>
                      <a:pt x="396" y="54"/>
                    </a:cubicBezTo>
                    <a:lnTo>
                      <a:pt x="7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2" name="Freeform 45"/>
              <p:cNvSpPr/>
              <p:nvPr/>
            </p:nvSpPr>
            <p:spPr bwMode="auto">
              <a:xfrm>
                <a:off x="3444237" y="2856684"/>
                <a:ext cx="304128" cy="504532"/>
              </a:xfrm>
              <a:custGeom>
                <a:avLst/>
                <a:gdLst>
                  <a:gd name="T0" fmla="*/ 51 w 109"/>
                  <a:gd name="T1" fmla="*/ 0 h 181"/>
                  <a:gd name="T2" fmla="*/ 6 w 109"/>
                  <a:gd name="T3" fmla="*/ 59 h 181"/>
                  <a:gd name="T4" fmla="*/ 0 w 109"/>
                  <a:gd name="T5" fmla="*/ 104 h 181"/>
                  <a:gd name="T6" fmla="*/ 30 w 109"/>
                  <a:gd name="T7" fmla="*/ 181 h 181"/>
                  <a:gd name="T8" fmla="*/ 51 w 109"/>
                  <a:gd name="T9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81">
                    <a:moveTo>
                      <a:pt x="51" y="0"/>
                    </a:moveTo>
                    <a:cubicBezTo>
                      <a:pt x="51" y="0"/>
                      <a:pt x="19" y="29"/>
                      <a:pt x="6" y="59"/>
                    </a:cubicBezTo>
                    <a:cubicBezTo>
                      <a:pt x="15" y="89"/>
                      <a:pt x="0" y="104"/>
                      <a:pt x="0" y="104"/>
                    </a:cubicBezTo>
                    <a:cubicBezTo>
                      <a:pt x="0" y="104"/>
                      <a:pt x="1" y="156"/>
                      <a:pt x="30" y="181"/>
                    </a:cubicBezTo>
                    <a:cubicBezTo>
                      <a:pt x="30" y="181"/>
                      <a:pt x="109" y="93"/>
                      <a:pt x="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3" name="Freeform 47"/>
              <p:cNvSpPr/>
              <p:nvPr/>
            </p:nvSpPr>
            <p:spPr bwMode="auto">
              <a:xfrm>
                <a:off x="2835981" y="1849977"/>
                <a:ext cx="371319" cy="634202"/>
              </a:xfrm>
              <a:custGeom>
                <a:avLst/>
                <a:gdLst>
                  <a:gd name="T0" fmla="*/ 70 w 133"/>
                  <a:gd name="T1" fmla="*/ 0 h 227"/>
                  <a:gd name="T2" fmla="*/ 70 w 133"/>
                  <a:gd name="T3" fmla="*/ 1 h 227"/>
                  <a:gd name="T4" fmla="*/ 29 w 133"/>
                  <a:gd name="T5" fmla="*/ 174 h 227"/>
                  <a:gd name="T6" fmla="*/ 0 w 133"/>
                  <a:gd name="T7" fmla="*/ 206 h 227"/>
                  <a:gd name="T8" fmla="*/ 16 w 133"/>
                  <a:gd name="T9" fmla="*/ 227 h 227"/>
                  <a:gd name="T10" fmla="*/ 42 w 133"/>
                  <a:gd name="T11" fmla="*/ 199 h 227"/>
                  <a:gd name="T12" fmla="*/ 70 w 133"/>
                  <a:gd name="T13" fmla="*/ 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227">
                    <a:moveTo>
                      <a:pt x="70" y="0"/>
                    </a:moveTo>
                    <a:cubicBezTo>
                      <a:pt x="70" y="0"/>
                      <a:pt x="70" y="1"/>
                      <a:pt x="70" y="1"/>
                    </a:cubicBezTo>
                    <a:cubicBezTo>
                      <a:pt x="110" y="55"/>
                      <a:pt x="63" y="131"/>
                      <a:pt x="29" y="174"/>
                    </a:cubicBezTo>
                    <a:cubicBezTo>
                      <a:pt x="13" y="194"/>
                      <a:pt x="0" y="206"/>
                      <a:pt x="0" y="206"/>
                    </a:cubicBezTo>
                    <a:cubicBezTo>
                      <a:pt x="6" y="214"/>
                      <a:pt x="11" y="221"/>
                      <a:pt x="16" y="227"/>
                    </a:cubicBezTo>
                    <a:cubicBezTo>
                      <a:pt x="16" y="227"/>
                      <a:pt x="28" y="216"/>
                      <a:pt x="42" y="199"/>
                    </a:cubicBezTo>
                    <a:cubicBezTo>
                      <a:pt x="78" y="154"/>
                      <a:pt x="133" y="66"/>
                      <a:pt x="7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4" name="Freeform 48"/>
              <p:cNvSpPr/>
              <p:nvPr/>
            </p:nvSpPr>
            <p:spPr bwMode="auto">
              <a:xfrm>
                <a:off x="2703957" y="1655473"/>
                <a:ext cx="326525" cy="393724"/>
              </a:xfrm>
              <a:custGeom>
                <a:avLst/>
                <a:gdLst>
                  <a:gd name="T0" fmla="*/ 0 w 117"/>
                  <a:gd name="T1" fmla="*/ 122 h 141"/>
                  <a:gd name="T2" fmla="*/ 13 w 117"/>
                  <a:gd name="T3" fmla="*/ 141 h 141"/>
                  <a:gd name="T4" fmla="*/ 114 w 117"/>
                  <a:gd name="T5" fmla="*/ 67 h 141"/>
                  <a:gd name="T6" fmla="*/ 114 w 117"/>
                  <a:gd name="T7" fmla="*/ 67 h 141"/>
                  <a:gd name="T8" fmla="*/ 116 w 117"/>
                  <a:gd name="T9" fmla="*/ 70 h 141"/>
                  <a:gd name="T10" fmla="*/ 116 w 117"/>
                  <a:gd name="T11" fmla="*/ 70 h 141"/>
                  <a:gd name="T12" fmla="*/ 117 w 117"/>
                  <a:gd name="T13" fmla="*/ 70 h 141"/>
                  <a:gd name="T14" fmla="*/ 0 w 117"/>
                  <a:gd name="T15" fmla="*/ 12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7" h="141">
                    <a:moveTo>
                      <a:pt x="0" y="122"/>
                    </a:moveTo>
                    <a:cubicBezTo>
                      <a:pt x="4" y="129"/>
                      <a:pt x="8" y="135"/>
                      <a:pt x="13" y="141"/>
                    </a:cubicBezTo>
                    <a:cubicBezTo>
                      <a:pt x="63" y="32"/>
                      <a:pt x="103" y="57"/>
                      <a:pt x="114" y="67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15" y="68"/>
                      <a:pt x="116" y="69"/>
                      <a:pt x="116" y="70"/>
                    </a:cubicBezTo>
                    <a:cubicBezTo>
                      <a:pt x="116" y="70"/>
                      <a:pt x="116" y="70"/>
                      <a:pt x="116" y="70"/>
                    </a:cubicBezTo>
                    <a:cubicBezTo>
                      <a:pt x="117" y="70"/>
                      <a:pt x="117" y="70"/>
                      <a:pt x="117" y="70"/>
                    </a:cubicBezTo>
                    <a:cubicBezTo>
                      <a:pt x="68" y="0"/>
                      <a:pt x="0" y="122"/>
                      <a:pt x="0" y="1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5" name="Freeform 49"/>
              <p:cNvSpPr/>
              <p:nvPr/>
            </p:nvSpPr>
            <p:spPr bwMode="auto">
              <a:xfrm>
                <a:off x="3689425" y="2985175"/>
                <a:ext cx="70727" cy="35364"/>
              </a:xfrm>
              <a:custGeom>
                <a:avLst/>
                <a:gdLst>
                  <a:gd name="T0" fmla="*/ 23 w 25"/>
                  <a:gd name="T1" fmla="*/ 13 h 13"/>
                  <a:gd name="T2" fmla="*/ 0 w 25"/>
                  <a:gd name="T3" fmla="*/ 8 h 13"/>
                  <a:gd name="T4" fmla="*/ 1 w 25"/>
                  <a:gd name="T5" fmla="*/ 0 h 13"/>
                  <a:gd name="T6" fmla="*/ 25 w 25"/>
                  <a:gd name="T7" fmla="*/ 5 h 13"/>
                  <a:gd name="T8" fmla="*/ 23 w 25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3">
                    <a:moveTo>
                      <a:pt x="23" y="13"/>
                    </a:moveTo>
                    <a:cubicBezTo>
                      <a:pt x="9" y="9"/>
                      <a:pt x="0" y="8"/>
                      <a:pt x="0" y="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0" y="1"/>
                      <a:pt x="25" y="5"/>
                    </a:cubicBezTo>
                    <a:lnTo>
                      <a:pt x="23" y="1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6" name="Freeform 50"/>
              <p:cNvSpPr>
                <a:spLocks noEditPoints="1"/>
              </p:cNvSpPr>
              <p:nvPr/>
            </p:nvSpPr>
            <p:spPr bwMode="auto">
              <a:xfrm>
                <a:off x="3866244" y="3048831"/>
                <a:ext cx="418471" cy="732043"/>
              </a:xfrm>
              <a:custGeom>
                <a:avLst/>
                <a:gdLst>
                  <a:gd name="T0" fmla="*/ 142 w 150"/>
                  <a:gd name="T1" fmla="*/ 262 h 262"/>
                  <a:gd name="T2" fmla="*/ 138 w 150"/>
                  <a:gd name="T3" fmla="*/ 218 h 262"/>
                  <a:gd name="T4" fmla="*/ 146 w 150"/>
                  <a:gd name="T5" fmla="*/ 217 h 262"/>
                  <a:gd name="T6" fmla="*/ 150 w 150"/>
                  <a:gd name="T7" fmla="*/ 262 h 262"/>
                  <a:gd name="T8" fmla="*/ 142 w 150"/>
                  <a:gd name="T9" fmla="*/ 262 h 262"/>
                  <a:gd name="T10" fmla="*/ 129 w 150"/>
                  <a:gd name="T11" fmla="*/ 176 h 262"/>
                  <a:gd name="T12" fmla="*/ 114 w 150"/>
                  <a:gd name="T13" fmla="*/ 134 h 262"/>
                  <a:gd name="T14" fmla="*/ 122 w 150"/>
                  <a:gd name="T15" fmla="*/ 131 h 262"/>
                  <a:gd name="T16" fmla="*/ 136 w 150"/>
                  <a:gd name="T17" fmla="*/ 173 h 262"/>
                  <a:gd name="T18" fmla="*/ 129 w 150"/>
                  <a:gd name="T19" fmla="*/ 176 h 262"/>
                  <a:gd name="T20" fmla="*/ 94 w 150"/>
                  <a:gd name="T21" fmla="*/ 95 h 262"/>
                  <a:gd name="T22" fmla="*/ 68 w 150"/>
                  <a:gd name="T23" fmla="*/ 60 h 262"/>
                  <a:gd name="T24" fmla="*/ 74 w 150"/>
                  <a:gd name="T25" fmla="*/ 55 h 262"/>
                  <a:gd name="T26" fmla="*/ 101 w 150"/>
                  <a:gd name="T27" fmla="*/ 91 h 262"/>
                  <a:gd name="T28" fmla="*/ 94 w 150"/>
                  <a:gd name="T29" fmla="*/ 95 h 262"/>
                  <a:gd name="T30" fmla="*/ 36 w 150"/>
                  <a:gd name="T31" fmla="*/ 30 h 262"/>
                  <a:gd name="T32" fmla="*/ 0 w 150"/>
                  <a:gd name="T33" fmla="*/ 7 h 262"/>
                  <a:gd name="T34" fmla="*/ 4 w 150"/>
                  <a:gd name="T35" fmla="*/ 0 h 262"/>
                  <a:gd name="T36" fmla="*/ 41 w 150"/>
                  <a:gd name="T37" fmla="*/ 24 h 262"/>
                  <a:gd name="T38" fmla="*/ 36 w 150"/>
                  <a:gd name="T39" fmla="*/ 3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" h="262">
                    <a:moveTo>
                      <a:pt x="142" y="262"/>
                    </a:moveTo>
                    <a:cubicBezTo>
                      <a:pt x="142" y="247"/>
                      <a:pt x="140" y="232"/>
                      <a:pt x="138" y="218"/>
                    </a:cubicBezTo>
                    <a:cubicBezTo>
                      <a:pt x="146" y="217"/>
                      <a:pt x="146" y="217"/>
                      <a:pt x="146" y="217"/>
                    </a:cubicBezTo>
                    <a:cubicBezTo>
                      <a:pt x="148" y="231"/>
                      <a:pt x="149" y="246"/>
                      <a:pt x="150" y="262"/>
                    </a:cubicBezTo>
                    <a:lnTo>
                      <a:pt x="142" y="262"/>
                    </a:lnTo>
                    <a:close/>
                    <a:moveTo>
                      <a:pt x="129" y="176"/>
                    </a:moveTo>
                    <a:cubicBezTo>
                      <a:pt x="125" y="161"/>
                      <a:pt x="120" y="147"/>
                      <a:pt x="114" y="134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7" y="144"/>
                      <a:pt x="132" y="159"/>
                      <a:pt x="136" y="173"/>
                    </a:cubicBezTo>
                    <a:lnTo>
                      <a:pt x="129" y="176"/>
                    </a:lnTo>
                    <a:close/>
                    <a:moveTo>
                      <a:pt x="94" y="95"/>
                    </a:moveTo>
                    <a:cubicBezTo>
                      <a:pt x="87" y="83"/>
                      <a:pt x="78" y="71"/>
                      <a:pt x="68" y="60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84" y="66"/>
                      <a:pt x="93" y="78"/>
                      <a:pt x="101" y="91"/>
                    </a:cubicBezTo>
                    <a:lnTo>
                      <a:pt x="94" y="95"/>
                    </a:lnTo>
                    <a:close/>
                    <a:moveTo>
                      <a:pt x="36" y="30"/>
                    </a:moveTo>
                    <a:cubicBezTo>
                      <a:pt x="25" y="22"/>
                      <a:pt x="13" y="14"/>
                      <a:pt x="0" y="7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7" y="7"/>
                      <a:pt x="30" y="15"/>
                      <a:pt x="41" y="24"/>
                    </a:cubicBezTo>
                    <a:lnTo>
                      <a:pt x="36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7" name="Freeform 51"/>
              <p:cNvSpPr/>
              <p:nvPr/>
            </p:nvSpPr>
            <p:spPr bwMode="auto">
              <a:xfrm>
                <a:off x="4262317" y="3903471"/>
                <a:ext cx="24755" cy="69550"/>
              </a:xfrm>
              <a:custGeom>
                <a:avLst/>
                <a:gdLst>
                  <a:gd name="T0" fmla="*/ 8 w 9"/>
                  <a:gd name="T1" fmla="*/ 25 h 25"/>
                  <a:gd name="T2" fmla="*/ 0 w 9"/>
                  <a:gd name="T3" fmla="*/ 24 h 25"/>
                  <a:gd name="T4" fmla="*/ 1 w 9"/>
                  <a:gd name="T5" fmla="*/ 0 h 25"/>
                  <a:gd name="T6" fmla="*/ 9 w 9"/>
                  <a:gd name="T7" fmla="*/ 1 h 25"/>
                  <a:gd name="T8" fmla="*/ 8 w 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5">
                    <a:moveTo>
                      <a:pt x="8" y="25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1" y="16"/>
                      <a:pt x="1" y="8"/>
                      <a:pt x="1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9"/>
                      <a:pt x="9" y="17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8" name="Freeform 52"/>
              <p:cNvSpPr/>
              <p:nvPr/>
            </p:nvSpPr>
            <p:spPr bwMode="auto">
              <a:xfrm>
                <a:off x="3595122" y="3356501"/>
                <a:ext cx="50688" cy="69550"/>
              </a:xfrm>
              <a:custGeom>
                <a:avLst/>
                <a:gdLst>
                  <a:gd name="T0" fmla="*/ 11 w 18"/>
                  <a:gd name="T1" fmla="*/ 25 h 25"/>
                  <a:gd name="T2" fmla="*/ 0 w 18"/>
                  <a:gd name="T3" fmla="*/ 4 h 25"/>
                  <a:gd name="T4" fmla="*/ 6 w 18"/>
                  <a:gd name="T5" fmla="*/ 0 h 25"/>
                  <a:gd name="T6" fmla="*/ 18 w 18"/>
                  <a:gd name="T7" fmla="*/ 21 h 25"/>
                  <a:gd name="T8" fmla="*/ 11 w 18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5">
                    <a:moveTo>
                      <a:pt x="11" y="25"/>
                    </a:moveTo>
                    <a:cubicBezTo>
                      <a:pt x="4" y="12"/>
                      <a:pt x="0" y="4"/>
                      <a:pt x="0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11" y="8"/>
                      <a:pt x="18" y="21"/>
                    </a:cubicBezTo>
                    <a:lnTo>
                      <a:pt x="11" y="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39" name="Freeform 53"/>
              <p:cNvSpPr/>
              <p:nvPr/>
            </p:nvSpPr>
            <p:spPr bwMode="auto">
              <a:xfrm>
                <a:off x="3684710" y="3574582"/>
                <a:ext cx="53046" cy="167392"/>
              </a:xfrm>
              <a:custGeom>
                <a:avLst/>
                <a:gdLst>
                  <a:gd name="T0" fmla="*/ 11 w 19"/>
                  <a:gd name="T1" fmla="*/ 60 h 60"/>
                  <a:gd name="T2" fmla="*/ 0 w 19"/>
                  <a:gd name="T3" fmla="*/ 2 h 60"/>
                  <a:gd name="T4" fmla="*/ 8 w 19"/>
                  <a:gd name="T5" fmla="*/ 0 h 60"/>
                  <a:gd name="T6" fmla="*/ 19 w 19"/>
                  <a:gd name="T7" fmla="*/ 59 h 60"/>
                  <a:gd name="T8" fmla="*/ 11 w 19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0">
                    <a:moveTo>
                      <a:pt x="11" y="60"/>
                    </a:moveTo>
                    <a:cubicBezTo>
                      <a:pt x="9" y="40"/>
                      <a:pt x="5" y="21"/>
                      <a:pt x="0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3" y="19"/>
                      <a:pt x="17" y="39"/>
                      <a:pt x="19" y="59"/>
                    </a:cubicBezTo>
                    <a:lnTo>
                      <a:pt x="11" y="6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0" name="Freeform 54"/>
              <p:cNvSpPr/>
              <p:nvPr/>
            </p:nvSpPr>
            <p:spPr bwMode="auto">
              <a:xfrm>
                <a:off x="3717716" y="3903471"/>
                <a:ext cx="24755" cy="69550"/>
              </a:xfrm>
              <a:custGeom>
                <a:avLst/>
                <a:gdLst>
                  <a:gd name="T0" fmla="*/ 7 w 9"/>
                  <a:gd name="T1" fmla="*/ 25 h 25"/>
                  <a:gd name="T2" fmla="*/ 0 w 9"/>
                  <a:gd name="T3" fmla="*/ 24 h 25"/>
                  <a:gd name="T4" fmla="*/ 1 w 9"/>
                  <a:gd name="T5" fmla="*/ 0 h 25"/>
                  <a:gd name="T6" fmla="*/ 9 w 9"/>
                  <a:gd name="T7" fmla="*/ 1 h 25"/>
                  <a:gd name="T8" fmla="*/ 7 w 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5">
                    <a:moveTo>
                      <a:pt x="7" y="25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16"/>
                      <a:pt x="1" y="8"/>
                      <a:pt x="1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9"/>
                      <a:pt x="8" y="17"/>
                      <a:pt x="7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1" name="Freeform 55"/>
              <p:cNvSpPr/>
              <p:nvPr/>
            </p:nvSpPr>
            <p:spPr bwMode="auto">
              <a:xfrm>
                <a:off x="3667028" y="3099520"/>
                <a:ext cx="67191" cy="53047"/>
              </a:xfrm>
              <a:custGeom>
                <a:avLst/>
                <a:gdLst>
                  <a:gd name="T0" fmla="*/ 20 w 24"/>
                  <a:gd name="T1" fmla="*/ 19 h 19"/>
                  <a:gd name="T2" fmla="*/ 0 w 24"/>
                  <a:gd name="T3" fmla="*/ 7 h 19"/>
                  <a:gd name="T4" fmla="*/ 4 w 24"/>
                  <a:gd name="T5" fmla="*/ 0 h 19"/>
                  <a:gd name="T6" fmla="*/ 24 w 24"/>
                  <a:gd name="T7" fmla="*/ 13 h 19"/>
                  <a:gd name="T8" fmla="*/ 20 w 24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9">
                    <a:moveTo>
                      <a:pt x="20" y="19"/>
                    </a:moveTo>
                    <a:cubicBezTo>
                      <a:pt x="8" y="11"/>
                      <a:pt x="0" y="7"/>
                      <a:pt x="0" y="7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12" y="4"/>
                      <a:pt x="24" y="13"/>
                    </a:cubicBezTo>
                    <a:lnTo>
                      <a:pt x="20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2" name="Freeform 56"/>
              <p:cNvSpPr>
                <a:spLocks noEditPoints="1"/>
              </p:cNvSpPr>
              <p:nvPr/>
            </p:nvSpPr>
            <p:spPr bwMode="auto">
              <a:xfrm>
                <a:off x="3813198" y="3207971"/>
                <a:ext cx="292340" cy="516320"/>
              </a:xfrm>
              <a:custGeom>
                <a:avLst/>
                <a:gdLst>
                  <a:gd name="T0" fmla="*/ 98 w 105"/>
                  <a:gd name="T1" fmla="*/ 185 h 185"/>
                  <a:gd name="T2" fmla="*/ 88 w 105"/>
                  <a:gd name="T3" fmla="*/ 145 h 185"/>
                  <a:gd name="T4" fmla="*/ 96 w 105"/>
                  <a:gd name="T5" fmla="*/ 142 h 185"/>
                  <a:gd name="T6" fmla="*/ 105 w 105"/>
                  <a:gd name="T7" fmla="*/ 184 h 185"/>
                  <a:gd name="T8" fmla="*/ 98 w 105"/>
                  <a:gd name="T9" fmla="*/ 185 h 185"/>
                  <a:gd name="T10" fmla="*/ 74 w 105"/>
                  <a:gd name="T11" fmla="*/ 106 h 185"/>
                  <a:gd name="T12" fmla="*/ 54 w 105"/>
                  <a:gd name="T13" fmla="*/ 69 h 185"/>
                  <a:gd name="T14" fmla="*/ 61 w 105"/>
                  <a:gd name="T15" fmla="*/ 65 h 185"/>
                  <a:gd name="T16" fmla="*/ 81 w 105"/>
                  <a:gd name="T17" fmla="*/ 103 h 185"/>
                  <a:gd name="T18" fmla="*/ 74 w 105"/>
                  <a:gd name="T19" fmla="*/ 106 h 185"/>
                  <a:gd name="T20" fmla="*/ 29 w 105"/>
                  <a:gd name="T21" fmla="*/ 36 h 185"/>
                  <a:gd name="T22" fmla="*/ 0 w 105"/>
                  <a:gd name="T23" fmla="*/ 6 h 185"/>
                  <a:gd name="T24" fmla="*/ 6 w 105"/>
                  <a:gd name="T25" fmla="*/ 0 h 185"/>
                  <a:gd name="T26" fmla="*/ 35 w 105"/>
                  <a:gd name="T27" fmla="*/ 31 h 185"/>
                  <a:gd name="T28" fmla="*/ 29 w 105"/>
                  <a:gd name="T29" fmla="*/ 36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185">
                    <a:moveTo>
                      <a:pt x="98" y="185"/>
                    </a:moveTo>
                    <a:cubicBezTo>
                      <a:pt x="95" y="171"/>
                      <a:pt x="92" y="158"/>
                      <a:pt x="88" y="145"/>
                    </a:cubicBezTo>
                    <a:cubicBezTo>
                      <a:pt x="96" y="142"/>
                      <a:pt x="96" y="142"/>
                      <a:pt x="96" y="142"/>
                    </a:cubicBezTo>
                    <a:cubicBezTo>
                      <a:pt x="100" y="156"/>
                      <a:pt x="103" y="170"/>
                      <a:pt x="105" y="184"/>
                    </a:cubicBezTo>
                    <a:lnTo>
                      <a:pt x="98" y="185"/>
                    </a:lnTo>
                    <a:close/>
                    <a:moveTo>
                      <a:pt x="74" y="106"/>
                    </a:moveTo>
                    <a:cubicBezTo>
                      <a:pt x="68" y="93"/>
                      <a:pt x="61" y="81"/>
                      <a:pt x="54" y="69"/>
                    </a:cubicBezTo>
                    <a:cubicBezTo>
                      <a:pt x="61" y="65"/>
                      <a:pt x="61" y="65"/>
                      <a:pt x="61" y="65"/>
                    </a:cubicBezTo>
                    <a:cubicBezTo>
                      <a:pt x="68" y="77"/>
                      <a:pt x="75" y="90"/>
                      <a:pt x="81" y="103"/>
                    </a:cubicBezTo>
                    <a:lnTo>
                      <a:pt x="74" y="106"/>
                    </a:lnTo>
                    <a:close/>
                    <a:moveTo>
                      <a:pt x="29" y="36"/>
                    </a:moveTo>
                    <a:cubicBezTo>
                      <a:pt x="20" y="26"/>
                      <a:pt x="11" y="15"/>
                      <a:pt x="0" y="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6" y="10"/>
                      <a:pt x="26" y="20"/>
                      <a:pt x="35" y="31"/>
                    </a:cubicBezTo>
                    <a:lnTo>
                      <a:pt x="29" y="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3" name="Freeform 57"/>
              <p:cNvSpPr/>
              <p:nvPr/>
            </p:nvSpPr>
            <p:spPr bwMode="auto">
              <a:xfrm>
                <a:off x="4094929" y="3839815"/>
                <a:ext cx="24755" cy="69550"/>
              </a:xfrm>
              <a:custGeom>
                <a:avLst/>
                <a:gdLst>
                  <a:gd name="T0" fmla="*/ 8 w 9"/>
                  <a:gd name="T1" fmla="*/ 25 h 25"/>
                  <a:gd name="T2" fmla="*/ 0 w 9"/>
                  <a:gd name="T3" fmla="*/ 24 h 25"/>
                  <a:gd name="T4" fmla="*/ 0 w 9"/>
                  <a:gd name="T5" fmla="*/ 1 h 25"/>
                  <a:gd name="T6" fmla="*/ 8 w 9"/>
                  <a:gd name="T7" fmla="*/ 0 h 25"/>
                  <a:gd name="T8" fmla="*/ 8 w 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5">
                    <a:moveTo>
                      <a:pt x="8" y="25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1" y="16"/>
                      <a:pt x="1" y="8"/>
                      <a:pt x="0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8"/>
                      <a:pt x="9" y="1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4" name="Freeform 58"/>
              <p:cNvSpPr/>
              <p:nvPr/>
            </p:nvSpPr>
            <p:spPr bwMode="auto">
              <a:xfrm>
                <a:off x="3656419" y="3242156"/>
                <a:ext cx="67191" cy="55404"/>
              </a:xfrm>
              <a:custGeom>
                <a:avLst/>
                <a:gdLst>
                  <a:gd name="T0" fmla="*/ 19 w 24"/>
                  <a:gd name="T1" fmla="*/ 20 h 20"/>
                  <a:gd name="T2" fmla="*/ 0 w 24"/>
                  <a:gd name="T3" fmla="*/ 7 h 20"/>
                  <a:gd name="T4" fmla="*/ 3 w 24"/>
                  <a:gd name="T5" fmla="*/ 0 h 20"/>
                  <a:gd name="T6" fmla="*/ 24 w 24"/>
                  <a:gd name="T7" fmla="*/ 14 h 20"/>
                  <a:gd name="T8" fmla="*/ 19 w 24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0">
                    <a:moveTo>
                      <a:pt x="19" y="20"/>
                    </a:moveTo>
                    <a:cubicBezTo>
                      <a:pt x="8" y="11"/>
                      <a:pt x="0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12" y="4"/>
                      <a:pt x="24" y="14"/>
                    </a:cubicBezTo>
                    <a:lnTo>
                      <a:pt x="19" y="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5" name="Freeform 59"/>
              <p:cNvSpPr>
                <a:spLocks noEditPoints="1"/>
              </p:cNvSpPr>
              <p:nvPr/>
            </p:nvSpPr>
            <p:spPr bwMode="auto">
              <a:xfrm>
                <a:off x="3784907" y="3367111"/>
                <a:ext cx="142634" cy="330068"/>
              </a:xfrm>
              <a:custGeom>
                <a:avLst/>
                <a:gdLst>
                  <a:gd name="T0" fmla="*/ 43 w 51"/>
                  <a:gd name="T1" fmla="*/ 118 h 118"/>
                  <a:gd name="T2" fmla="*/ 35 w 51"/>
                  <a:gd name="T3" fmla="*/ 78 h 118"/>
                  <a:gd name="T4" fmla="*/ 43 w 51"/>
                  <a:gd name="T5" fmla="*/ 76 h 118"/>
                  <a:gd name="T6" fmla="*/ 51 w 51"/>
                  <a:gd name="T7" fmla="*/ 117 h 118"/>
                  <a:gd name="T8" fmla="*/ 43 w 51"/>
                  <a:gd name="T9" fmla="*/ 118 h 118"/>
                  <a:gd name="T10" fmla="*/ 21 w 51"/>
                  <a:gd name="T11" fmla="*/ 40 h 118"/>
                  <a:gd name="T12" fmla="*/ 0 w 51"/>
                  <a:gd name="T13" fmla="*/ 5 h 118"/>
                  <a:gd name="T14" fmla="*/ 7 w 51"/>
                  <a:gd name="T15" fmla="*/ 0 h 118"/>
                  <a:gd name="T16" fmla="*/ 29 w 51"/>
                  <a:gd name="T17" fmla="*/ 36 h 118"/>
                  <a:gd name="T18" fmla="*/ 21 w 51"/>
                  <a:gd name="T19" fmla="*/ 4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118">
                    <a:moveTo>
                      <a:pt x="43" y="118"/>
                    </a:moveTo>
                    <a:cubicBezTo>
                      <a:pt x="41" y="104"/>
                      <a:pt x="39" y="91"/>
                      <a:pt x="35" y="78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6" y="89"/>
                      <a:pt x="49" y="103"/>
                      <a:pt x="51" y="117"/>
                    </a:cubicBezTo>
                    <a:lnTo>
                      <a:pt x="43" y="118"/>
                    </a:lnTo>
                    <a:close/>
                    <a:moveTo>
                      <a:pt x="21" y="40"/>
                    </a:moveTo>
                    <a:cubicBezTo>
                      <a:pt x="15" y="27"/>
                      <a:pt x="8" y="16"/>
                      <a:pt x="0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5" y="11"/>
                      <a:pt x="22" y="23"/>
                      <a:pt x="29" y="36"/>
                    </a:cubicBezTo>
                    <a:lnTo>
                      <a:pt x="21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46" name="Freeform 60"/>
              <p:cNvSpPr/>
              <p:nvPr/>
            </p:nvSpPr>
            <p:spPr bwMode="auto">
              <a:xfrm>
                <a:off x="3905144" y="3811524"/>
                <a:ext cx="24755" cy="69550"/>
              </a:xfrm>
              <a:custGeom>
                <a:avLst/>
                <a:gdLst>
                  <a:gd name="T0" fmla="*/ 8 w 9"/>
                  <a:gd name="T1" fmla="*/ 25 h 25"/>
                  <a:gd name="T2" fmla="*/ 0 w 9"/>
                  <a:gd name="T3" fmla="*/ 24 h 25"/>
                  <a:gd name="T4" fmla="*/ 1 w 9"/>
                  <a:gd name="T5" fmla="*/ 0 h 25"/>
                  <a:gd name="T6" fmla="*/ 9 w 9"/>
                  <a:gd name="T7" fmla="*/ 1 h 25"/>
                  <a:gd name="T8" fmla="*/ 8 w 9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5">
                    <a:moveTo>
                      <a:pt x="8" y="25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1" y="16"/>
                      <a:pt x="1" y="8"/>
                      <a:pt x="1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8"/>
                      <a:pt x="9" y="17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147" name="Freeform 237"/>
          <p:cNvSpPr>
            <a:spLocks noChangeAspect="1" noChangeArrowheads="1"/>
          </p:cNvSpPr>
          <p:nvPr/>
        </p:nvSpPr>
        <p:spPr bwMode="auto">
          <a:xfrm>
            <a:off x="8007506" y="4890943"/>
            <a:ext cx="441808" cy="324561"/>
          </a:xfrm>
          <a:custGeom>
            <a:avLst/>
            <a:gdLst>
              <a:gd name="T0" fmla="*/ 586 w 1347"/>
              <a:gd name="T1" fmla="*/ 602 h 987"/>
              <a:gd name="T2" fmla="*/ 502 w 1347"/>
              <a:gd name="T3" fmla="*/ 535 h 987"/>
              <a:gd name="T4" fmla="*/ 42 w 1347"/>
              <a:gd name="T5" fmla="*/ 117 h 987"/>
              <a:gd name="T6" fmla="*/ 17 w 1347"/>
              <a:gd name="T7" fmla="*/ 33 h 987"/>
              <a:gd name="T8" fmla="*/ 92 w 1347"/>
              <a:gd name="T9" fmla="*/ 0 h 987"/>
              <a:gd name="T10" fmla="*/ 1255 w 1347"/>
              <a:gd name="T11" fmla="*/ 0 h 987"/>
              <a:gd name="T12" fmla="*/ 1330 w 1347"/>
              <a:gd name="T13" fmla="*/ 41 h 987"/>
              <a:gd name="T14" fmla="*/ 1305 w 1347"/>
              <a:gd name="T15" fmla="*/ 125 h 987"/>
              <a:gd name="T16" fmla="*/ 803 w 1347"/>
              <a:gd name="T17" fmla="*/ 576 h 987"/>
              <a:gd name="T18" fmla="*/ 586 w 1347"/>
              <a:gd name="T19" fmla="*/ 602 h 987"/>
              <a:gd name="T20" fmla="*/ 92 w 1347"/>
              <a:gd name="T21" fmla="*/ 986 h 987"/>
              <a:gd name="T22" fmla="*/ 0 w 1347"/>
              <a:gd name="T23" fmla="*/ 894 h 987"/>
              <a:gd name="T24" fmla="*/ 0 w 1347"/>
              <a:gd name="T25" fmla="*/ 225 h 987"/>
              <a:gd name="T26" fmla="*/ 42 w 1347"/>
              <a:gd name="T27" fmla="*/ 217 h 987"/>
              <a:gd name="T28" fmla="*/ 234 w 1347"/>
              <a:gd name="T29" fmla="*/ 409 h 987"/>
              <a:gd name="T30" fmla="*/ 251 w 1347"/>
              <a:gd name="T31" fmla="*/ 493 h 987"/>
              <a:gd name="T32" fmla="*/ 109 w 1347"/>
              <a:gd name="T33" fmla="*/ 827 h 987"/>
              <a:gd name="T34" fmla="*/ 126 w 1347"/>
              <a:gd name="T35" fmla="*/ 827 h 987"/>
              <a:gd name="T36" fmla="*/ 318 w 1347"/>
              <a:gd name="T37" fmla="*/ 576 h 987"/>
              <a:gd name="T38" fmla="*/ 393 w 1347"/>
              <a:gd name="T39" fmla="*/ 568 h 987"/>
              <a:gd name="T40" fmla="*/ 477 w 1347"/>
              <a:gd name="T41" fmla="*/ 643 h 987"/>
              <a:gd name="T42" fmla="*/ 569 w 1347"/>
              <a:gd name="T43" fmla="*/ 694 h 987"/>
              <a:gd name="T44" fmla="*/ 820 w 1347"/>
              <a:gd name="T45" fmla="*/ 677 h 987"/>
              <a:gd name="T46" fmla="*/ 945 w 1347"/>
              <a:gd name="T47" fmla="*/ 568 h 987"/>
              <a:gd name="T48" fmla="*/ 1020 w 1347"/>
              <a:gd name="T49" fmla="*/ 576 h 987"/>
              <a:gd name="T50" fmla="*/ 1229 w 1347"/>
              <a:gd name="T51" fmla="*/ 853 h 987"/>
              <a:gd name="T52" fmla="*/ 1238 w 1347"/>
              <a:gd name="T53" fmla="*/ 844 h 987"/>
              <a:gd name="T54" fmla="*/ 1096 w 1347"/>
              <a:gd name="T55" fmla="*/ 493 h 987"/>
              <a:gd name="T56" fmla="*/ 1112 w 1347"/>
              <a:gd name="T57" fmla="*/ 409 h 987"/>
              <a:gd name="T58" fmla="*/ 1313 w 1347"/>
              <a:gd name="T59" fmla="*/ 217 h 987"/>
              <a:gd name="T60" fmla="*/ 1346 w 1347"/>
              <a:gd name="T61" fmla="*/ 225 h 987"/>
              <a:gd name="T62" fmla="*/ 1346 w 1347"/>
              <a:gd name="T63" fmla="*/ 903 h 987"/>
              <a:gd name="T64" fmla="*/ 1246 w 1347"/>
              <a:gd name="T65" fmla="*/ 986 h 987"/>
              <a:gd name="T66" fmla="*/ 92 w 1347"/>
              <a:gd name="T67" fmla="*/ 986 h 987"/>
              <a:gd name="T68" fmla="*/ 92 w 1347"/>
              <a:gd name="T69" fmla="*/ 986 h 987"/>
              <a:gd name="T70" fmla="*/ 92 w 1347"/>
              <a:gd name="T71" fmla="*/ 986 h 9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47" h="987">
                <a:moveTo>
                  <a:pt x="586" y="602"/>
                </a:moveTo>
                <a:cubicBezTo>
                  <a:pt x="561" y="585"/>
                  <a:pt x="519" y="560"/>
                  <a:pt x="502" y="535"/>
                </a:cubicBezTo>
                <a:cubicBezTo>
                  <a:pt x="42" y="117"/>
                  <a:pt x="42" y="117"/>
                  <a:pt x="42" y="117"/>
                </a:cubicBezTo>
                <a:cubicBezTo>
                  <a:pt x="26" y="100"/>
                  <a:pt x="9" y="58"/>
                  <a:pt x="17" y="33"/>
                </a:cubicBezTo>
                <a:cubicBezTo>
                  <a:pt x="34" y="17"/>
                  <a:pt x="51" y="0"/>
                  <a:pt x="92" y="0"/>
                </a:cubicBezTo>
                <a:cubicBezTo>
                  <a:pt x="1255" y="0"/>
                  <a:pt x="1255" y="0"/>
                  <a:pt x="1255" y="0"/>
                </a:cubicBezTo>
                <a:cubicBezTo>
                  <a:pt x="1255" y="0"/>
                  <a:pt x="1305" y="0"/>
                  <a:pt x="1330" y="41"/>
                </a:cubicBezTo>
                <a:cubicBezTo>
                  <a:pt x="1346" y="67"/>
                  <a:pt x="1330" y="108"/>
                  <a:pt x="1305" y="125"/>
                </a:cubicBezTo>
                <a:cubicBezTo>
                  <a:pt x="803" y="576"/>
                  <a:pt x="803" y="576"/>
                  <a:pt x="803" y="576"/>
                </a:cubicBezTo>
                <a:cubicBezTo>
                  <a:pt x="803" y="576"/>
                  <a:pt x="711" y="652"/>
                  <a:pt x="586" y="602"/>
                </a:cubicBezTo>
                <a:close/>
                <a:moveTo>
                  <a:pt x="92" y="986"/>
                </a:moveTo>
                <a:cubicBezTo>
                  <a:pt x="92" y="986"/>
                  <a:pt x="0" y="978"/>
                  <a:pt x="0" y="894"/>
                </a:cubicBezTo>
                <a:cubicBezTo>
                  <a:pt x="0" y="225"/>
                  <a:pt x="0" y="225"/>
                  <a:pt x="0" y="225"/>
                </a:cubicBezTo>
                <a:cubicBezTo>
                  <a:pt x="0" y="200"/>
                  <a:pt x="17" y="192"/>
                  <a:pt x="42" y="217"/>
                </a:cubicBezTo>
                <a:cubicBezTo>
                  <a:pt x="234" y="409"/>
                  <a:pt x="234" y="409"/>
                  <a:pt x="234" y="409"/>
                </a:cubicBezTo>
                <a:cubicBezTo>
                  <a:pt x="260" y="426"/>
                  <a:pt x="268" y="468"/>
                  <a:pt x="251" y="493"/>
                </a:cubicBezTo>
                <a:cubicBezTo>
                  <a:pt x="109" y="827"/>
                  <a:pt x="109" y="827"/>
                  <a:pt x="109" y="827"/>
                </a:cubicBezTo>
                <a:cubicBezTo>
                  <a:pt x="101" y="853"/>
                  <a:pt x="109" y="853"/>
                  <a:pt x="126" y="827"/>
                </a:cubicBezTo>
                <a:cubicBezTo>
                  <a:pt x="318" y="576"/>
                  <a:pt x="318" y="576"/>
                  <a:pt x="318" y="576"/>
                </a:cubicBezTo>
                <a:cubicBezTo>
                  <a:pt x="343" y="552"/>
                  <a:pt x="368" y="552"/>
                  <a:pt x="393" y="568"/>
                </a:cubicBezTo>
                <a:cubicBezTo>
                  <a:pt x="477" y="643"/>
                  <a:pt x="477" y="643"/>
                  <a:pt x="477" y="643"/>
                </a:cubicBezTo>
                <a:cubicBezTo>
                  <a:pt x="502" y="660"/>
                  <a:pt x="544" y="685"/>
                  <a:pt x="569" y="694"/>
                </a:cubicBezTo>
                <a:cubicBezTo>
                  <a:pt x="636" y="710"/>
                  <a:pt x="744" y="735"/>
                  <a:pt x="820" y="677"/>
                </a:cubicBezTo>
                <a:cubicBezTo>
                  <a:pt x="945" y="568"/>
                  <a:pt x="945" y="568"/>
                  <a:pt x="945" y="568"/>
                </a:cubicBezTo>
                <a:cubicBezTo>
                  <a:pt x="970" y="552"/>
                  <a:pt x="1004" y="552"/>
                  <a:pt x="1020" y="576"/>
                </a:cubicBezTo>
                <a:cubicBezTo>
                  <a:pt x="1229" y="853"/>
                  <a:pt x="1229" y="853"/>
                  <a:pt x="1229" y="853"/>
                </a:cubicBezTo>
                <a:cubicBezTo>
                  <a:pt x="1246" y="877"/>
                  <a:pt x="1246" y="869"/>
                  <a:pt x="1238" y="844"/>
                </a:cubicBezTo>
                <a:cubicBezTo>
                  <a:pt x="1096" y="493"/>
                  <a:pt x="1096" y="493"/>
                  <a:pt x="1096" y="493"/>
                </a:cubicBezTo>
                <a:cubicBezTo>
                  <a:pt x="1079" y="468"/>
                  <a:pt x="1087" y="434"/>
                  <a:pt x="1112" y="409"/>
                </a:cubicBezTo>
                <a:cubicBezTo>
                  <a:pt x="1313" y="217"/>
                  <a:pt x="1313" y="217"/>
                  <a:pt x="1313" y="217"/>
                </a:cubicBezTo>
                <a:cubicBezTo>
                  <a:pt x="1330" y="192"/>
                  <a:pt x="1346" y="200"/>
                  <a:pt x="1346" y="225"/>
                </a:cubicBezTo>
                <a:cubicBezTo>
                  <a:pt x="1346" y="903"/>
                  <a:pt x="1346" y="903"/>
                  <a:pt x="1346" y="903"/>
                </a:cubicBezTo>
                <a:cubicBezTo>
                  <a:pt x="1346" y="903"/>
                  <a:pt x="1338" y="986"/>
                  <a:pt x="1246" y="986"/>
                </a:cubicBezTo>
                <a:cubicBezTo>
                  <a:pt x="92" y="986"/>
                  <a:pt x="92" y="986"/>
                  <a:pt x="92" y="986"/>
                </a:cubicBezTo>
                <a:close/>
                <a:moveTo>
                  <a:pt x="92" y="986"/>
                </a:moveTo>
                <a:lnTo>
                  <a:pt x="92" y="9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893" tIns="60946" rIns="121893" bIns="60946" anchor="ctr"/>
          <a:lstStyle/>
          <a:p>
            <a:pPr>
              <a:defRPr/>
            </a:pPr>
            <a:endParaRPr lang="en-US" sz="1050" dirty="0">
              <a:ea typeface="宋体" panose="02010600030101010101" pitchFamily="2" charset="-122"/>
            </a:endParaRPr>
          </a:p>
        </p:txBody>
      </p:sp>
      <p:sp>
        <p:nvSpPr>
          <p:cNvPr id="148" name="Freeform 290"/>
          <p:cNvSpPr>
            <a:spLocks noChangeAspect="1" noChangeArrowheads="1"/>
          </p:cNvSpPr>
          <p:nvPr/>
        </p:nvSpPr>
        <p:spPr bwMode="auto">
          <a:xfrm>
            <a:off x="5830565" y="4947964"/>
            <a:ext cx="511045" cy="395823"/>
          </a:xfrm>
          <a:custGeom>
            <a:avLst/>
            <a:gdLst>
              <a:gd name="T0" fmla="*/ 995 w 996"/>
              <a:gd name="T1" fmla="*/ 409 h 770"/>
              <a:gd name="T2" fmla="*/ 836 w 996"/>
              <a:gd name="T3" fmla="*/ 409 h 770"/>
              <a:gd name="T4" fmla="*/ 543 w 996"/>
              <a:gd name="T5" fmla="*/ 192 h 770"/>
              <a:gd name="T6" fmla="*/ 384 w 996"/>
              <a:gd name="T7" fmla="*/ 275 h 770"/>
              <a:gd name="T8" fmla="*/ 360 w 996"/>
              <a:gd name="T9" fmla="*/ 158 h 770"/>
              <a:gd name="T10" fmla="*/ 702 w 996"/>
              <a:gd name="T11" fmla="*/ 33 h 770"/>
              <a:gd name="T12" fmla="*/ 836 w 996"/>
              <a:gd name="T13" fmla="*/ 133 h 770"/>
              <a:gd name="T14" fmla="*/ 334 w 996"/>
              <a:gd name="T15" fmla="*/ 626 h 770"/>
              <a:gd name="T16" fmla="*/ 276 w 996"/>
              <a:gd name="T17" fmla="*/ 551 h 770"/>
              <a:gd name="T18" fmla="*/ 209 w 996"/>
              <a:gd name="T19" fmla="*/ 484 h 770"/>
              <a:gd name="T20" fmla="*/ 109 w 996"/>
              <a:gd name="T21" fmla="*/ 434 h 770"/>
              <a:gd name="T22" fmla="*/ 159 w 996"/>
              <a:gd name="T23" fmla="*/ 535 h 770"/>
              <a:gd name="T24" fmla="*/ 226 w 996"/>
              <a:gd name="T25" fmla="*/ 602 h 770"/>
              <a:gd name="T26" fmla="*/ 293 w 996"/>
              <a:gd name="T27" fmla="*/ 668 h 770"/>
              <a:gd name="T28" fmla="*/ 393 w 996"/>
              <a:gd name="T29" fmla="*/ 727 h 770"/>
              <a:gd name="T30" fmla="*/ 334 w 996"/>
              <a:gd name="T31" fmla="*/ 626 h 770"/>
              <a:gd name="T32" fmla="*/ 594 w 996"/>
              <a:gd name="T33" fmla="*/ 267 h 770"/>
              <a:gd name="T34" fmla="*/ 443 w 996"/>
              <a:gd name="T35" fmla="*/ 301 h 770"/>
              <a:gd name="T36" fmla="*/ 284 w 996"/>
              <a:gd name="T37" fmla="*/ 217 h 770"/>
              <a:gd name="T38" fmla="*/ 460 w 996"/>
              <a:gd name="T39" fmla="*/ 50 h 770"/>
              <a:gd name="T40" fmla="*/ 184 w 996"/>
              <a:gd name="T41" fmla="*/ 100 h 770"/>
              <a:gd name="T42" fmla="*/ 0 w 996"/>
              <a:gd name="T43" fmla="*/ 66 h 770"/>
              <a:gd name="T44" fmla="*/ 50 w 996"/>
              <a:gd name="T45" fmla="*/ 443 h 770"/>
              <a:gd name="T46" fmla="*/ 234 w 996"/>
              <a:gd name="T47" fmla="*/ 392 h 770"/>
              <a:gd name="T48" fmla="*/ 293 w 996"/>
              <a:gd name="T49" fmla="*/ 468 h 770"/>
              <a:gd name="T50" fmla="*/ 360 w 996"/>
              <a:gd name="T51" fmla="*/ 535 h 770"/>
              <a:gd name="T52" fmla="*/ 426 w 996"/>
              <a:gd name="T53" fmla="*/ 610 h 770"/>
              <a:gd name="T54" fmla="*/ 477 w 996"/>
              <a:gd name="T55" fmla="*/ 727 h 770"/>
              <a:gd name="T56" fmla="*/ 543 w 996"/>
              <a:gd name="T57" fmla="*/ 660 h 770"/>
              <a:gd name="T58" fmla="*/ 485 w 996"/>
              <a:gd name="T59" fmla="*/ 585 h 770"/>
              <a:gd name="T60" fmla="*/ 569 w 996"/>
              <a:gd name="T61" fmla="*/ 668 h 770"/>
              <a:gd name="T62" fmla="*/ 627 w 996"/>
              <a:gd name="T63" fmla="*/ 602 h 770"/>
              <a:gd name="T64" fmla="*/ 652 w 996"/>
              <a:gd name="T65" fmla="*/ 610 h 770"/>
              <a:gd name="T66" fmla="*/ 719 w 996"/>
              <a:gd name="T67" fmla="*/ 543 h 770"/>
              <a:gd name="T68" fmla="*/ 727 w 996"/>
              <a:gd name="T69" fmla="*/ 526 h 770"/>
              <a:gd name="T70" fmla="*/ 786 w 996"/>
              <a:gd name="T71" fmla="*/ 535 h 770"/>
              <a:gd name="T72" fmla="*/ 786 w 996"/>
              <a:gd name="T73" fmla="*/ 468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96" h="770">
                <a:moveTo>
                  <a:pt x="995" y="100"/>
                </a:moveTo>
                <a:cubicBezTo>
                  <a:pt x="995" y="409"/>
                  <a:pt x="995" y="409"/>
                  <a:pt x="995" y="409"/>
                </a:cubicBezTo>
                <a:cubicBezTo>
                  <a:pt x="995" y="409"/>
                  <a:pt x="928" y="426"/>
                  <a:pt x="920" y="426"/>
                </a:cubicBezTo>
                <a:cubicBezTo>
                  <a:pt x="903" y="426"/>
                  <a:pt x="861" y="443"/>
                  <a:pt x="836" y="409"/>
                </a:cubicBezTo>
                <a:cubicBezTo>
                  <a:pt x="786" y="367"/>
                  <a:pt x="619" y="192"/>
                  <a:pt x="619" y="192"/>
                </a:cubicBezTo>
                <a:cubicBezTo>
                  <a:pt x="619" y="192"/>
                  <a:pt x="594" y="167"/>
                  <a:pt x="543" y="192"/>
                </a:cubicBezTo>
                <a:cubicBezTo>
                  <a:pt x="502" y="217"/>
                  <a:pt x="443" y="250"/>
                  <a:pt x="418" y="259"/>
                </a:cubicBezTo>
                <a:cubicBezTo>
                  <a:pt x="410" y="267"/>
                  <a:pt x="393" y="275"/>
                  <a:pt x="384" y="275"/>
                </a:cubicBezTo>
                <a:cubicBezTo>
                  <a:pt x="351" y="275"/>
                  <a:pt x="326" y="242"/>
                  <a:pt x="326" y="209"/>
                </a:cubicBezTo>
                <a:cubicBezTo>
                  <a:pt x="326" y="183"/>
                  <a:pt x="343" y="167"/>
                  <a:pt x="360" y="158"/>
                </a:cubicBezTo>
                <a:cubicBezTo>
                  <a:pt x="426" y="116"/>
                  <a:pt x="552" y="50"/>
                  <a:pt x="602" y="16"/>
                </a:cubicBezTo>
                <a:cubicBezTo>
                  <a:pt x="635" y="0"/>
                  <a:pt x="652" y="0"/>
                  <a:pt x="702" y="33"/>
                </a:cubicBezTo>
                <a:cubicBezTo>
                  <a:pt x="752" y="83"/>
                  <a:pt x="803" y="125"/>
                  <a:pt x="803" y="125"/>
                </a:cubicBezTo>
                <a:cubicBezTo>
                  <a:pt x="803" y="125"/>
                  <a:pt x="819" y="133"/>
                  <a:pt x="836" y="133"/>
                </a:cubicBezTo>
                <a:cubicBezTo>
                  <a:pt x="878" y="125"/>
                  <a:pt x="995" y="100"/>
                  <a:pt x="995" y="100"/>
                </a:cubicBezTo>
                <a:close/>
                <a:moveTo>
                  <a:pt x="334" y="626"/>
                </a:moveTo>
                <a:cubicBezTo>
                  <a:pt x="343" y="610"/>
                  <a:pt x="343" y="585"/>
                  <a:pt x="326" y="568"/>
                </a:cubicBezTo>
                <a:cubicBezTo>
                  <a:pt x="309" y="551"/>
                  <a:pt x="293" y="551"/>
                  <a:pt x="276" y="551"/>
                </a:cubicBezTo>
                <a:cubicBezTo>
                  <a:pt x="276" y="535"/>
                  <a:pt x="276" y="510"/>
                  <a:pt x="259" y="501"/>
                </a:cubicBezTo>
                <a:cubicBezTo>
                  <a:pt x="251" y="484"/>
                  <a:pt x="226" y="476"/>
                  <a:pt x="209" y="484"/>
                </a:cubicBezTo>
                <a:cubicBezTo>
                  <a:pt x="217" y="468"/>
                  <a:pt x="209" y="443"/>
                  <a:pt x="201" y="426"/>
                </a:cubicBezTo>
                <a:cubicBezTo>
                  <a:pt x="176" y="401"/>
                  <a:pt x="134" y="409"/>
                  <a:pt x="109" y="434"/>
                </a:cubicBezTo>
                <a:cubicBezTo>
                  <a:pt x="92" y="451"/>
                  <a:pt x="75" y="501"/>
                  <a:pt x="92" y="526"/>
                </a:cubicBezTo>
                <a:cubicBezTo>
                  <a:pt x="117" y="551"/>
                  <a:pt x="142" y="535"/>
                  <a:pt x="159" y="535"/>
                </a:cubicBezTo>
                <a:cubicBezTo>
                  <a:pt x="159" y="551"/>
                  <a:pt x="142" y="568"/>
                  <a:pt x="159" y="593"/>
                </a:cubicBezTo>
                <a:cubicBezTo>
                  <a:pt x="176" y="618"/>
                  <a:pt x="209" y="602"/>
                  <a:pt x="226" y="602"/>
                </a:cubicBezTo>
                <a:cubicBezTo>
                  <a:pt x="217" y="618"/>
                  <a:pt x="201" y="643"/>
                  <a:pt x="226" y="668"/>
                </a:cubicBezTo>
                <a:cubicBezTo>
                  <a:pt x="242" y="685"/>
                  <a:pt x="276" y="677"/>
                  <a:pt x="293" y="668"/>
                </a:cubicBezTo>
                <a:cubicBezTo>
                  <a:pt x="284" y="693"/>
                  <a:pt x="268" y="710"/>
                  <a:pt x="293" y="744"/>
                </a:cubicBezTo>
                <a:cubicBezTo>
                  <a:pt x="318" y="769"/>
                  <a:pt x="368" y="752"/>
                  <a:pt x="393" y="727"/>
                </a:cubicBezTo>
                <a:cubicBezTo>
                  <a:pt x="418" y="702"/>
                  <a:pt x="418" y="668"/>
                  <a:pt x="393" y="643"/>
                </a:cubicBezTo>
                <a:cubicBezTo>
                  <a:pt x="376" y="626"/>
                  <a:pt x="360" y="626"/>
                  <a:pt x="334" y="626"/>
                </a:cubicBezTo>
                <a:close/>
                <a:moveTo>
                  <a:pt x="786" y="468"/>
                </a:moveTo>
                <a:cubicBezTo>
                  <a:pt x="610" y="284"/>
                  <a:pt x="694" y="367"/>
                  <a:pt x="594" y="267"/>
                </a:cubicBezTo>
                <a:cubicBezTo>
                  <a:pt x="594" y="267"/>
                  <a:pt x="569" y="234"/>
                  <a:pt x="527" y="259"/>
                </a:cubicBezTo>
                <a:cubicBezTo>
                  <a:pt x="502" y="267"/>
                  <a:pt x="468" y="284"/>
                  <a:pt x="443" y="301"/>
                </a:cubicBezTo>
                <a:cubicBezTo>
                  <a:pt x="418" y="309"/>
                  <a:pt x="393" y="317"/>
                  <a:pt x="384" y="317"/>
                </a:cubicBezTo>
                <a:cubicBezTo>
                  <a:pt x="326" y="317"/>
                  <a:pt x="284" y="267"/>
                  <a:pt x="284" y="217"/>
                </a:cubicBezTo>
                <a:cubicBezTo>
                  <a:pt x="284" y="175"/>
                  <a:pt x="301" y="142"/>
                  <a:pt x="334" y="125"/>
                </a:cubicBezTo>
                <a:cubicBezTo>
                  <a:pt x="368" y="100"/>
                  <a:pt x="460" y="50"/>
                  <a:pt x="460" y="50"/>
                </a:cubicBezTo>
                <a:cubicBezTo>
                  <a:pt x="460" y="50"/>
                  <a:pt x="435" y="8"/>
                  <a:pt x="376" y="8"/>
                </a:cubicBezTo>
                <a:cubicBezTo>
                  <a:pt x="309" y="8"/>
                  <a:pt x="184" y="100"/>
                  <a:pt x="184" y="100"/>
                </a:cubicBezTo>
                <a:cubicBezTo>
                  <a:pt x="184" y="100"/>
                  <a:pt x="150" y="116"/>
                  <a:pt x="100" y="10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426"/>
                  <a:pt x="0" y="426"/>
                  <a:pt x="0" y="426"/>
                </a:cubicBezTo>
                <a:cubicBezTo>
                  <a:pt x="0" y="426"/>
                  <a:pt x="25" y="434"/>
                  <a:pt x="50" y="443"/>
                </a:cubicBezTo>
                <a:cubicBezTo>
                  <a:pt x="59" y="426"/>
                  <a:pt x="67" y="409"/>
                  <a:pt x="83" y="392"/>
                </a:cubicBezTo>
                <a:cubicBezTo>
                  <a:pt x="125" y="351"/>
                  <a:pt x="192" y="351"/>
                  <a:pt x="234" y="392"/>
                </a:cubicBezTo>
                <a:cubicBezTo>
                  <a:pt x="242" y="409"/>
                  <a:pt x="251" y="417"/>
                  <a:pt x="251" y="434"/>
                </a:cubicBezTo>
                <a:cubicBezTo>
                  <a:pt x="268" y="443"/>
                  <a:pt x="284" y="451"/>
                  <a:pt x="293" y="468"/>
                </a:cubicBezTo>
                <a:cubicBezTo>
                  <a:pt x="309" y="476"/>
                  <a:pt x="318" y="493"/>
                  <a:pt x="318" y="510"/>
                </a:cubicBezTo>
                <a:cubicBezTo>
                  <a:pt x="334" y="510"/>
                  <a:pt x="351" y="518"/>
                  <a:pt x="360" y="535"/>
                </a:cubicBezTo>
                <a:cubicBezTo>
                  <a:pt x="376" y="551"/>
                  <a:pt x="384" y="568"/>
                  <a:pt x="384" y="585"/>
                </a:cubicBezTo>
                <a:cubicBezTo>
                  <a:pt x="401" y="585"/>
                  <a:pt x="418" y="593"/>
                  <a:pt x="426" y="610"/>
                </a:cubicBezTo>
                <a:cubicBezTo>
                  <a:pt x="451" y="635"/>
                  <a:pt x="460" y="668"/>
                  <a:pt x="451" y="702"/>
                </a:cubicBezTo>
                <a:cubicBezTo>
                  <a:pt x="460" y="702"/>
                  <a:pt x="468" y="718"/>
                  <a:pt x="477" y="727"/>
                </a:cubicBezTo>
                <a:cubicBezTo>
                  <a:pt x="493" y="744"/>
                  <a:pt x="527" y="744"/>
                  <a:pt x="543" y="727"/>
                </a:cubicBezTo>
                <a:cubicBezTo>
                  <a:pt x="560" y="710"/>
                  <a:pt x="560" y="677"/>
                  <a:pt x="543" y="660"/>
                </a:cubicBezTo>
                <a:lnTo>
                  <a:pt x="535" y="660"/>
                </a:lnTo>
                <a:cubicBezTo>
                  <a:pt x="485" y="602"/>
                  <a:pt x="477" y="593"/>
                  <a:pt x="485" y="585"/>
                </a:cubicBezTo>
                <a:cubicBezTo>
                  <a:pt x="493" y="585"/>
                  <a:pt x="502" y="593"/>
                  <a:pt x="560" y="660"/>
                </a:cubicBezTo>
                <a:cubicBezTo>
                  <a:pt x="569" y="668"/>
                  <a:pt x="569" y="668"/>
                  <a:pt x="569" y="668"/>
                </a:cubicBezTo>
                <a:cubicBezTo>
                  <a:pt x="585" y="685"/>
                  <a:pt x="610" y="685"/>
                  <a:pt x="627" y="668"/>
                </a:cubicBezTo>
                <a:cubicBezTo>
                  <a:pt x="644" y="652"/>
                  <a:pt x="644" y="618"/>
                  <a:pt x="627" y="602"/>
                </a:cubicBezTo>
                <a:cubicBezTo>
                  <a:pt x="569" y="535"/>
                  <a:pt x="560" y="526"/>
                  <a:pt x="560" y="518"/>
                </a:cubicBezTo>
                <a:cubicBezTo>
                  <a:pt x="569" y="518"/>
                  <a:pt x="594" y="551"/>
                  <a:pt x="652" y="610"/>
                </a:cubicBezTo>
                <a:cubicBezTo>
                  <a:pt x="669" y="626"/>
                  <a:pt x="702" y="626"/>
                  <a:pt x="719" y="610"/>
                </a:cubicBezTo>
                <a:cubicBezTo>
                  <a:pt x="727" y="593"/>
                  <a:pt x="736" y="568"/>
                  <a:pt x="719" y="543"/>
                </a:cubicBezTo>
                <a:cubicBezTo>
                  <a:pt x="644" y="468"/>
                  <a:pt x="644" y="468"/>
                  <a:pt x="652" y="459"/>
                </a:cubicBezTo>
                <a:lnTo>
                  <a:pt x="727" y="526"/>
                </a:lnTo>
                <a:cubicBezTo>
                  <a:pt x="727" y="535"/>
                  <a:pt x="727" y="535"/>
                  <a:pt x="727" y="535"/>
                </a:cubicBezTo>
                <a:cubicBezTo>
                  <a:pt x="744" y="551"/>
                  <a:pt x="769" y="551"/>
                  <a:pt x="786" y="535"/>
                </a:cubicBezTo>
                <a:cubicBezTo>
                  <a:pt x="803" y="510"/>
                  <a:pt x="803" y="484"/>
                  <a:pt x="786" y="468"/>
                </a:cubicBezTo>
                <a:close/>
                <a:moveTo>
                  <a:pt x="786" y="468"/>
                </a:moveTo>
                <a:lnTo>
                  <a:pt x="786" y="4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82843" tIns="91422" rIns="182843" bIns="91422" anchor="ctr"/>
          <a:lstStyle/>
          <a:p>
            <a:pPr>
              <a:defRPr/>
            </a:pPr>
            <a:endParaRPr lang="en-US" sz="2400" dirty="0">
              <a:ea typeface="宋体" panose="02010600030101010101" pitchFamily="2" charset="-122"/>
            </a:endParaRPr>
          </a:p>
        </p:txBody>
      </p:sp>
      <p:sp>
        <p:nvSpPr>
          <p:cNvPr id="149" name="Freeform 106"/>
          <p:cNvSpPr>
            <a:spLocks noChangeAspect="1" noChangeArrowheads="1"/>
          </p:cNvSpPr>
          <p:nvPr/>
        </p:nvSpPr>
        <p:spPr bwMode="auto">
          <a:xfrm>
            <a:off x="1650740" y="4866749"/>
            <a:ext cx="466453" cy="403686"/>
          </a:xfrm>
          <a:custGeom>
            <a:avLst/>
            <a:gdLst>
              <a:gd name="T0" fmla="*/ 502 w 1013"/>
              <a:gd name="T1" fmla="*/ 0 h 879"/>
              <a:gd name="T2" fmla="*/ 0 w 1013"/>
              <a:gd name="T3" fmla="*/ 351 h 879"/>
              <a:gd name="T4" fmla="*/ 193 w 1013"/>
              <a:gd name="T5" fmla="*/ 636 h 879"/>
              <a:gd name="T6" fmla="*/ 92 w 1013"/>
              <a:gd name="T7" fmla="*/ 862 h 879"/>
              <a:gd name="T8" fmla="*/ 92 w 1013"/>
              <a:gd name="T9" fmla="*/ 878 h 879"/>
              <a:gd name="T10" fmla="*/ 101 w 1013"/>
              <a:gd name="T11" fmla="*/ 878 h 879"/>
              <a:gd name="T12" fmla="*/ 109 w 1013"/>
              <a:gd name="T13" fmla="*/ 878 h 879"/>
              <a:gd name="T14" fmla="*/ 485 w 1013"/>
              <a:gd name="T15" fmla="*/ 711 h 879"/>
              <a:gd name="T16" fmla="*/ 502 w 1013"/>
              <a:gd name="T17" fmla="*/ 711 h 879"/>
              <a:gd name="T18" fmla="*/ 1012 w 1013"/>
              <a:gd name="T19" fmla="*/ 351 h 879"/>
              <a:gd name="T20" fmla="*/ 502 w 1013"/>
              <a:gd name="T21" fmla="*/ 0 h 879"/>
              <a:gd name="T22" fmla="*/ 502 w 1013"/>
              <a:gd name="T23" fmla="*/ 0 h 879"/>
              <a:gd name="T24" fmla="*/ 502 w 1013"/>
              <a:gd name="T25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13" h="879">
                <a:moveTo>
                  <a:pt x="502" y="0"/>
                </a:moveTo>
                <a:cubicBezTo>
                  <a:pt x="226" y="0"/>
                  <a:pt x="0" y="159"/>
                  <a:pt x="0" y="351"/>
                </a:cubicBezTo>
                <a:cubicBezTo>
                  <a:pt x="0" y="469"/>
                  <a:pt x="67" y="569"/>
                  <a:pt x="193" y="636"/>
                </a:cubicBezTo>
                <a:cubicBezTo>
                  <a:pt x="176" y="711"/>
                  <a:pt x="142" y="811"/>
                  <a:pt x="92" y="862"/>
                </a:cubicBezTo>
                <a:cubicBezTo>
                  <a:pt x="92" y="870"/>
                  <a:pt x="92" y="870"/>
                  <a:pt x="92" y="878"/>
                </a:cubicBezTo>
                <a:lnTo>
                  <a:pt x="101" y="878"/>
                </a:lnTo>
                <a:lnTo>
                  <a:pt x="109" y="878"/>
                </a:lnTo>
                <a:cubicBezTo>
                  <a:pt x="118" y="878"/>
                  <a:pt x="335" y="862"/>
                  <a:pt x="485" y="711"/>
                </a:cubicBezTo>
                <a:cubicBezTo>
                  <a:pt x="485" y="711"/>
                  <a:pt x="494" y="711"/>
                  <a:pt x="502" y="711"/>
                </a:cubicBezTo>
                <a:cubicBezTo>
                  <a:pt x="786" y="711"/>
                  <a:pt x="1012" y="552"/>
                  <a:pt x="1012" y="351"/>
                </a:cubicBezTo>
                <a:cubicBezTo>
                  <a:pt x="1012" y="159"/>
                  <a:pt x="786" y="0"/>
                  <a:pt x="502" y="0"/>
                </a:cubicBezTo>
                <a:close/>
                <a:moveTo>
                  <a:pt x="502" y="0"/>
                </a:moveTo>
                <a:lnTo>
                  <a:pt x="50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sz="2400" dirty="0"/>
          </a:p>
        </p:txBody>
      </p:sp>
      <p:cxnSp>
        <p:nvCxnSpPr>
          <p:cNvPr id="150" name="Straight Connector 16"/>
          <p:cNvCxnSpPr/>
          <p:nvPr/>
        </p:nvCxnSpPr>
        <p:spPr>
          <a:xfrm>
            <a:off x="1901236" y="4237181"/>
            <a:ext cx="0" cy="423719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03"/>
          <p:cNvCxnSpPr/>
          <p:nvPr/>
        </p:nvCxnSpPr>
        <p:spPr>
          <a:xfrm>
            <a:off x="4027195" y="4237181"/>
            <a:ext cx="0" cy="423719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06"/>
          <p:cNvCxnSpPr/>
          <p:nvPr/>
        </p:nvCxnSpPr>
        <p:spPr>
          <a:xfrm>
            <a:off x="10385846" y="4237181"/>
            <a:ext cx="0" cy="423719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07"/>
          <p:cNvCxnSpPr/>
          <p:nvPr/>
        </p:nvCxnSpPr>
        <p:spPr>
          <a:xfrm>
            <a:off x="6064134" y="4237181"/>
            <a:ext cx="0" cy="423719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08"/>
          <p:cNvCxnSpPr/>
          <p:nvPr/>
        </p:nvCxnSpPr>
        <p:spPr>
          <a:xfrm>
            <a:off x="8228410" y="4237181"/>
            <a:ext cx="0" cy="423719"/>
          </a:xfrm>
          <a:prstGeom prst="line">
            <a:avLst/>
          </a:prstGeom>
          <a:ln w="12700">
            <a:solidFill>
              <a:schemeClr val="bg1"/>
            </a:soli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Subtitle 2"/>
          <p:cNvSpPr txBox="1"/>
          <p:nvPr/>
        </p:nvSpPr>
        <p:spPr bwMode="auto">
          <a:xfrm>
            <a:off x="280151" y="5389903"/>
            <a:ext cx="2750331" cy="110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93" tIns="72497" rIns="144993" bIns="72497">
            <a:spAutoFit/>
          </a:bodyPr>
          <a:lstStyle>
            <a:lvl1pPr defTabSz="108712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12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12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12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12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buNone/>
            </a:pP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獲</a:t>
            </a:r>
            <a:r>
              <a:rPr lang="zh-TW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「臺灣學術電子書暨資料庫聯盟」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教育訓練經費補助</a:t>
            </a:r>
            <a:r>
              <a:rPr lang="en-US" altLang="zh-TW" sz="1600" b="1" u="sng" dirty="0" smtClean="0">
                <a:solidFill>
                  <a:srgbClr val="EB66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7,500</a:t>
            </a:r>
            <a:r>
              <a:rPr lang="zh-TW" altLang="en-US" sz="1600" b="1" u="sng" dirty="0">
                <a:solidFill>
                  <a:srgbClr val="EB66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元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。</a:t>
            </a:r>
            <a:endParaRPr lang="zh-CN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5565202" y="5453616"/>
            <a:ext cx="1719137" cy="65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共舉辦</a:t>
            </a:r>
            <a:r>
              <a:rPr lang="en-US" altLang="zh-TW" sz="1600" b="1" u="sng" dirty="0">
                <a:solidFill>
                  <a:srgbClr val="EB66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19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場電子書教育訓練課程。</a:t>
            </a:r>
            <a:endParaRPr lang="zh-CN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157" name="矩形 156"/>
          <p:cNvSpPr/>
          <p:nvPr/>
        </p:nvSpPr>
        <p:spPr>
          <a:xfrm>
            <a:off x="3077922" y="5453135"/>
            <a:ext cx="2413585" cy="65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本次活動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LINE@</a:t>
            </a:r>
            <a:r>
              <a:rPr lang="zh-TW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圖書館新增好友共計</a:t>
            </a:r>
            <a:r>
              <a:rPr lang="en-US" altLang="zh-TW" sz="1600" b="1" u="sng" dirty="0">
                <a:solidFill>
                  <a:srgbClr val="EB66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277</a:t>
            </a:r>
            <a:r>
              <a:rPr lang="zh-TW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人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次。</a:t>
            </a:r>
            <a:endParaRPr lang="zh-CN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9675948" y="5887953"/>
            <a:ext cx="20626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活動期間電子書借閱冊數共計</a:t>
            </a:r>
            <a:r>
              <a:rPr lang="en-US" altLang="zh-TW" sz="1600" b="1" u="sng" dirty="0" smtClean="0">
                <a:solidFill>
                  <a:srgbClr val="EB66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5,754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冊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。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159" name="矩形 158"/>
          <p:cNvSpPr/>
          <p:nvPr/>
        </p:nvSpPr>
        <p:spPr>
          <a:xfrm>
            <a:off x="7564683" y="5503647"/>
            <a:ext cx="18582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心得分享共</a:t>
            </a:r>
            <a:r>
              <a:rPr lang="en-US" altLang="zh-TW" sz="1600" b="1" u="sng" dirty="0">
                <a:solidFill>
                  <a:srgbClr val="EB66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39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則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。</a:t>
            </a:r>
            <a:endParaRPr lang="zh-TW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160" name="矩形 159"/>
          <p:cNvSpPr/>
          <p:nvPr/>
        </p:nvSpPr>
        <p:spPr>
          <a:xfrm>
            <a:off x="9684656" y="5468764"/>
            <a:ext cx="1955985" cy="360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共</a:t>
            </a:r>
            <a:r>
              <a:rPr lang="en-US" altLang="zh-TW" sz="1600" b="1" u="sng" dirty="0" smtClean="0">
                <a:solidFill>
                  <a:srgbClr val="EB667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1,058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人次參與。</a:t>
            </a:r>
            <a:endParaRPr lang="zh-CN" altLang="en-US" sz="1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sp>
        <p:nvSpPr>
          <p:cNvPr id="161" name="AutoShape 82"/>
          <p:cNvSpPr>
            <a:spLocks noChangeAspect="1"/>
          </p:cNvSpPr>
          <p:nvPr/>
        </p:nvSpPr>
        <p:spPr bwMode="auto">
          <a:xfrm>
            <a:off x="3836688" y="4840069"/>
            <a:ext cx="394447" cy="3945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767" y="5419"/>
                </a:moveTo>
                <a:cubicBezTo>
                  <a:pt x="4051" y="5419"/>
                  <a:pt x="4271" y="5505"/>
                  <a:pt x="4428" y="5687"/>
                </a:cubicBezTo>
                <a:cubicBezTo>
                  <a:pt x="4586" y="5865"/>
                  <a:pt x="4701" y="6078"/>
                  <a:pt x="4766" y="6326"/>
                </a:cubicBezTo>
                <a:cubicBezTo>
                  <a:pt x="4835" y="6574"/>
                  <a:pt x="4879" y="6836"/>
                  <a:pt x="4893" y="7106"/>
                </a:cubicBezTo>
                <a:cubicBezTo>
                  <a:pt x="4910" y="7377"/>
                  <a:pt x="4917" y="7596"/>
                  <a:pt x="4917" y="7760"/>
                </a:cubicBezTo>
                <a:lnTo>
                  <a:pt x="4917" y="9856"/>
                </a:lnTo>
                <a:cubicBezTo>
                  <a:pt x="4809" y="9928"/>
                  <a:pt x="4720" y="10015"/>
                  <a:pt x="4646" y="10110"/>
                </a:cubicBezTo>
                <a:cubicBezTo>
                  <a:pt x="4574" y="10208"/>
                  <a:pt x="4468" y="10257"/>
                  <a:pt x="4329" y="10257"/>
                </a:cubicBezTo>
                <a:lnTo>
                  <a:pt x="561" y="10257"/>
                </a:lnTo>
                <a:cubicBezTo>
                  <a:pt x="439" y="10257"/>
                  <a:pt x="338" y="10208"/>
                  <a:pt x="256" y="10110"/>
                </a:cubicBezTo>
                <a:cubicBezTo>
                  <a:pt x="177" y="10015"/>
                  <a:pt x="93" y="9928"/>
                  <a:pt x="0" y="9856"/>
                </a:cubicBezTo>
                <a:lnTo>
                  <a:pt x="0" y="7760"/>
                </a:lnTo>
                <a:cubicBezTo>
                  <a:pt x="0" y="7596"/>
                  <a:pt x="4" y="7377"/>
                  <a:pt x="12" y="7106"/>
                </a:cubicBezTo>
                <a:cubicBezTo>
                  <a:pt x="19" y="6836"/>
                  <a:pt x="57" y="6574"/>
                  <a:pt x="124" y="6326"/>
                </a:cubicBezTo>
                <a:cubicBezTo>
                  <a:pt x="196" y="6078"/>
                  <a:pt x="309" y="5865"/>
                  <a:pt x="465" y="5687"/>
                </a:cubicBezTo>
                <a:cubicBezTo>
                  <a:pt x="624" y="5508"/>
                  <a:pt x="842" y="5419"/>
                  <a:pt x="1123" y="5419"/>
                </a:cubicBezTo>
                <a:cubicBezTo>
                  <a:pt x="782" y="5151"/>
                  <a:pt x="508" y="4803"/>
                  <a:pt x="304" y="4377"/>
                </a:cubicBezTo>
                <a:cubicBezTo>
                  <a:pt x="103" y="3950"/>
                  <a:pt x="0" y="3469"/>
                  <a:pt x="0" y="2937"/>
                </a:cubicBezTo>
                <a:cubicBezTo>
                  <a:pt x="0" y="2539"/>
                  <a:pt x="64" y="2162"/>
                  <a:pt x="189" y="1805"/>
                </a:cubicBezTo>
                <a:cubicBezTo>
                  <a:pt x="316" y="1448"/>
                  <a:pt x="491" y="1134"/>
                  <a:pt x="717" y="861"/>
                </a:cubicBezTo>
                <a:cubicBezTo>
                  <a:pt x="943" y="590"/>
                  <a:pt x="1207" y="380"/>
                  <a:pt x="1504" y="227"/>
                </a:cubicBezTo>
                <a:cubicBezTo>
                  <a:pt x="1804" y="77"/>
                  <a:pt x="2119" y="0"/>
                  <a:pt x="2445" y="0"/>
                </a:cubicBezTo>
                <a:cubicBezTo>
                  <a:pt x="2793" y="0"/>
                  <a:pt x="3115" y="77"/>
                  <a:pt x="3412" y="227"/>
                </a:cubicBezTo>
                <a:cubicBezTo>
                  <a:pt x="3712" y="380"/>
                  <a:pt x="3969" y="590"/>
                  <a:pt x="4188" y="861"/>
                </a:cubicBezTo>
                <a:cubicBezTo>
                  <a:pt x="4406" y="1134"/>
                  <a:pt x="4584" y="1448"/>
                  <a:pt x="4716" y="1805"/>
                </a:cubicBezTo>
                <a:cubicBezTo>
                  <a:pt x="4850" y="2162"/>
                  <a:pt x="4917" y="2539"/>
                  <a:pt x="4917" y="2937"/>
                </a:cubicBezTo>
                <a:cubicBezTo>
                  <a:pt x="4917" y="3458"/>
                  <a:pt x="4814" y="3939"/>
                  <a:pt x="4603" y="4371"/>
                </a:cubicBezTo>
                <a:cubicBezTo>
                  <a:pt x="4392" y="4800"/>
                  <a:pt x="4115" y="5151"/>
                  <a:pt x="3767" y="5419"/>
                </a:cubicBezTo>
                <a:moveTo>
                  <a:pt x="18165" y="12062"/>
                </a:moveTo>
                <a:cubicBezTo>
                  <a:pt x="18672" y="12604"/>
                  <a:pt x="19070" y="13142"/>
                  <a:pt x="19356" y="13669"/>
                </a:cubicBezTo>
                <a:cubicBezTo>
                  <a:pt x="19641" y="14196"/>
                  <a:pt x="19788" y="14801"/>
                  <a:pt x="19788" y="15480"/>
                </a:cubicBezTo>
                <a:lnTo>
                  <a:pt x="19788" y="20816"/>
                </a:lnTo>
                <a:cubicBezTo>
                  <a:pt x="19694" y="20868"/>
                  <a:pt x="19620" y="20931"/>
                  <a:pt x="19557" y="20995"/>
                </a:cubicBezTo>
                <a:cubicBezTo>
                  <a:pt x="19497" y="21061"/>
                  <a:pt x="19425" y="21122"/>
                  <a:pt x="19344" y="21191"/>
                </a:cubicBezTo>
                <a:cubicBezTo>
                  <a:pt x="19262" y="21251"/>
                  <a:pt x="19173" y="21317"/>
                  <a:pt x="19075" y="21386"/>
                </a:cubicBezTo>
                <a:cubicBezTo>
                  <a:pt x="18976" y="21455"/>
                  <a:pt x="18835" y="21528"/>
                  <a:pt x="18662" y="21599"/>
                </a:cubicBezTo>
                <a:lnTo>
                  <a:pt x="2942" y="21599"/>
                </a:lnTo>
                <a:cubicBezTo>
                  <a:pt x="2675" y="21599"/>
                  <a:pt x="2467" y="21499"/>
                  <a:pt x="2318" y="21291"/>
                </a:cubicBezTo>
                <a:cubicBezTo>
                  <a:pt x="2167" y="21081"/>
                  <a:pt x="2003" y="20926"/>
                  <a:pt x="1819" y="20816"/>
                </a:cubicBezTo>
                <a:lnTo>
                  <a:pt x="1819" y="15480"/>
                </a:lnTo>
                <a:cubicBezTo>
                  <a:pt x="1819" y="14763"/>
                  <a:pt x="1989" y="14127"/>
                  <a:pt x="2335" y="13571"/>
                </a:cubicBezTo>
                <a:cubicBezTo>
                  <a:pt x="2678" y="13018"/>
                  <a:pt x="3052" y="12511"/>
                  <a:pt x="3460" y="12062"/>
                </a:cubicBezTo>
                <a:cubicBezTo>
                  <a:pt x="3535" y="11970"/>
                  <a:pt x="3633" y="11869"/>
                  <a:pt x="3753" y="11766"/>
                </a:cubicBezTo>
                <a:cubicBezTo>
                  <a:pt x="3873" y="11659"/>
                  <a:pt x="4000" y="11590"/>
                  <a:pt x="4137" y="11553"/>
                </a:cubicBezTo>
                <a:cubicBezTo>
                  <a:pt x="4276" y="11495"/>
                  <a:pt x="4432" y="11466"/>
                  <a:pt x="4610" y="11455"/>
                </a:cubicBezTo>
                <a:cubicBezTo>
                  <a:pt x="4785" y="11446"/>
                  <a:pt x="4956" y="11423"/>
                  <a:pt x="5126" y="11388"/>
                </a:cubicBezTo>
                <a:cubicBezTo>
                  <a:pt x="5594" y="11299"/>
                  <a:pt x="6091" y="11210"/>
                  <a:pt x="6621" y="11121"/>
                </a:cubicBezTo>
                <a:cubicBezTo>
                  <a:pt x="7149" y="11034"/>
                  <a:pt x="7665" y="10945"/>
                  <a:pt x="8172" y="10853"/>
                </a:cubicBezTo>
                <a:cubicBezTo>
                  <a:pt x="7483" y="10326"/>
                  <a:pt x="6928" y="9632"/>
                  <a:pt x="6513" y="8762"/>
                </a:cubicBezTo>
                <a:cubicBezTo>
                  <a:pt x="6093" y="7896"/>
                  <a:pt x="5884" y="6940"/>
                  <a:pt x="5884" y="5903"/>
                </a:cubicBezTo>
                <a:cubicBezTo>
                  <a:pt x="5884" y="5097"/>
                  <a:pt x="6016" y="4331"/>
                  <a:pt x="6275" y="3608"/>
                </a:cubicBezTo>
                <a:cubicBezTo>
                  <a:pt x="6535" y="2885"/>
                  <a:pt x="6887" y="2260"/>
                  <a:pt x="7331" y="1733"/>
                </a:cubicBezTo>
                <a:cubicBezTo>
                  <a:pt x="7778" y="1203"/>
                  <a:pt x="8299" y="786"/>
                  <a:pt x="8894" y="472"/>
                </a:cubicBezTo>
                <a:cubicBezTo>
                  <a:pt x="9494" y="158"/>
                  <a:pt x="10125" y="3"/>
                  <a:pt x="10802" y="3"/>
                </a:cubicBezTo>
                <a:cubicBezTo>
                  <a:pt x="11476" y="3"/>
                  <a:pt x="12112" y="158"/>
                  <a:pt x="12710" y="472"/>
                </a:cubicBezTo>
                <a:cubicBezTo>
                  <a:pt x="13307" y="786"/>
                  <a:pt x="13826" y="1203"/>
                  <a:pt x="14272" y="1733"/>
                </a:cubicBezTo>
                <a:cubicBezTo>
                  <a:pt x="14716" y="2260"/>
                  <a:pt x="15067" y="2885"/>
                  <a:pt x="15328" y="3608"/>
                </a:cubicBezTo>
                <a:cubicBezTo>
                  <a:pt x="15590" y="4331"/>
                  <a:pt x="15719" y="5097"/>
                  <a:pt x="15719" y="5903"/>
                </a:cubicBezTo>
                <a:cubicBezTo>
                  <a:pt x="15719" y="6939"/>
                  <a:pt x="15513" y="7890"/>
                  <a:pt x="15100" y="8757"/>
                </a:cubicBezTo>
                <a:cubicBezTo>
                  <a:pt x="14685" y="9620"/>
                  <a:pt x="14128" y="10320"/>
                  <a:pt x="13432" y="10853"/>
                </a:cubicBezTo>
                <a:cubicBezTo>
                  <a:pt x="13936" y="10945"/>
                  <a:pt x="14452" y="11031"/>
                  <a:pt x="14978" y="11115"/>
                </a:cubicBezTo>
                <a:cubicBezTo>
                  <a:pt x="15504" y="11198"/>
                  <a:pt x="16005" y="11288"/>
                  <a:pt x="16478" y="11388"/>
                </a:cubicBezTo>
                <a:cubicBezTo>
                  <a:pt x="16653" y="11426"/>
                  <a:pt x="16826" y="11449"/>
                  <a:pt x="16994" y="11455"/>
                </a:cubicBezTo>
                <a:cubicBezTo>
                  <a:pt x="17162" y="11466"/>
                  <a:pt x="17323" y="11495"/>
                  <a:pt x="17467" y="11553"/>
                </a:cubicBezTo>
                <a:cubicBezTo>
                  <a:pt x="17603" y="11590"/>
                  <a:pt x="17731" y="11659"/>
                  <a:pt x="17851" y="11766"/>
                </a:cubicBezTo>
                <a:cubicBezTo>
                  <a:pt x="17966" y="11869"/>
                  <a:pt x="18074" y="11970"/>
                  <a:pt x="18165" y="12062"/>
                </a:cubicBezTo>
                <a:moveTo>
                  <a:pt x="20474" y="5419"/>
                </a:moveTo>
                <a:cubicBezTo>
                  <a:pt x="20757" y="5419"/>
                  <a:pt x="20973" y="5505"/>
                  <a:pt x="21124" y="5687"/>
                </a:cubicBezTo>
                <a:cubicBezTo>
                  <a:pt x="21271" y="5865"/>
                  <a:pt x="21381" y="6078"/>
                  <a:pt x="21448" y="6326"/>
                </a:cubicBezTo>
                <a:cubicBezTo>
                  <a:pt x="21520" y="6574"/>
                  <a:pt x="21561" y="6836"/>
                  <a:pt x="21576" y="7106"/>
                </a:cubicBezTo>
                <a:cubicBezTo>
                  <a:pt x="21592" y="7377"/>
                  <a:pt x="21599" y="7596"/>
                  <a:pt x="21599" y="7760"/>
                </a:cubicBezTo>
                <a:lnTo>
                  <a:pt x="21599" y="9856"/>
                </a:lnTo>
                <a:cubicBezTo>
                  <a:pt x="21508" y="9928"/>
                  <a:pt x="21422" y="10015"/>
                  <a:pt x="21340" y="10110"/>
                </a:cubicBezTo>
                <a:cubicBezTo>
                  <a:pt x="21261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1" y="10257"/>
                  <a:pt x="17023" y="10208"/>
                  <a:pt x="16953" y="10110"/>
                </a:cubicBezTo>
                <a:cubicBezTo>
                  <a:pt x="16879" y="10015"/>
                  <a:pt x="16790" y="9928"/>
                  <a:pt x="16682" y="9856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6"/>
                </a:cubicBezTo>
                <a:cubicBezTo>
                  <a:pt x="16720" y="6836"/>
                  <a:pt x="16766" y="6574"/>
                  <a:pt x="16836" y="6326"/>
                </a:cubicBezTo>
                <a:cubicBezTo>
                  <a:pt x="16912" y="6078"/>
                  <a:pt x="17023" y="5865"/>
                  <a:pt x="17183" y="5687"/>
                </a:cubicBezTo>
                <a:cubicBezTo>
                  <a:pt x="17337" y="5508"/>
                  <a:pt x="17556" y="5419"/>
                  <a:pt x="17829" y="5419"/>
                </a:cubicBezTo>
                <a:cubicBezTo>
                  <a:pt x="17488" y="5151"/>
                  <a:pt x="17210" y="4803"/>
                  <a:pt x="16999" y="4377"/>
                </a:cubicBezTo>
                <a:cubicBezTo>
                  <a:pt x="16788" y="3950"/>
                  <a:pt x="16682" y="3469"/>
                  <a:pt x="16682" y="2937"/>
                </a:cubicBezTo>
                <a:cubicBezTo>
                  <a:pt x="16682" y="2539"/>
                  <a:pt x="16744" y="2162"/>
                  <a:pt x="16872" y="1805"/>
                </a:cubicBezTo>
                <a:cubicBezTo>
                  <a:pt x="16999" y="1448"/>
                  <a:pt x="17174" y="1134"/>
                  <a:pt x="17400" y="861"/>
                </a:cubicBezTo>
                <a:cubicBezTo>
                  <a:pt x="17625" y="590"/>
                  <a:pt x="17889" y="380"/>
                  <a:pt x="18187" y="227"/>
                </a:cubicBezTo>
                <a:cubicBezTo>
                  <a:pt x="18487" y="77"/>
                  <a:pt x="18808" y="0"/>
                  <a:pt x="19152" y="0"/>
                </a:cubicBezTo>
                <a:cubicBezTo>
                  <a:pt x="19480" y="0"/>
                  <a:pt x="19795" y="77"/>
                  <a:pt x="20095" y="227"/>
                </a:cubicBezTo>
                <a:cubicBezTo>
                  <a:pt x="20395" y="380"/>
                  <a:pt x="20656" y="590"/>
                  <a:pt x="20882" y="861"/>
                </a:cubicBezTo>
                <a:cubicBezTo>
                  <a:pt x="21108" y="1134"/>
                  <a:pt x="21285" y="1448"/>
                  <a:pt x="21412" y="1805"/>
                </a:cubicBezTo>
                <a:cubicBezTo>
                  <a:pt x="21537" y="2162"/>
                  <a:pt x="21599" y="2539"/>
                  <a:pt x="21599" y="2937"/>
                </a:cubicBezTo>
                <a:cubicBezTo>
                  <a:pt x="21599" y="3458"/>
                  <a:pt x="21499" y="3939"/>
                  <a:pt x="21295" y="4371"/>
                </a:cubicBezTo>
                <a:cubicBezTo>
                  <a:pt x="21093" y="4800"/>
                  <a:pt x="20820" y="5151"/>
                  <a:pt x="20474" y="541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9" tIns="50789" rIns="50789" bIns="50789" anchor="ctr"/>
          <a:lstStyle/>
          <a:p>
            <a:pPr defTabSz="456565">
              <a:defRPr/>
            </a:pPr>
            <a:endParaRPr lang="es-ES" sz="36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62" name="AutoShape 19"/>
          <p:cNvSpPr>
            <a:spLocks noChangeAspect="1"/>
          </p:cNvSpPr>
          <p:nvPr/>
        </p:nvSpPr>
        <p:spPr bwMode="auto">
          <a:xfrm>
            <a:off x="10186822" y="4819223"/>
            <a:ext cx="450142" cy="450258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50789" tIns="50789" rIns="50789" bIns="50789" anchor="ctr"/>
          <a:lstStyle/>
          <a:p>
            <a:pPr defTabSz="456565">
              <a:defRPr/>
            </a:pPr>
            <a:endParaRPr lang="es-ES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ato Regular"/>
              <a:cs typeface="Lato Regular"/>
              <a:sym typeface="Gill Sans" charset="0"/>
            </a:endParaRPr>
          </a:p>
        </p:txBody>
      </p:sp>
      <p:pic>
        <p:nvPicPr>
          <p:cNvPr id="171" name="圖片 1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244" y="1271248"/>
            <a:ext cx="3007308" cy="2718760"/>
          </a:xfrm>
          <a:prstGeom prst="rect">
            <a:avLst/>
          </a:prstGeom>
        </p:spPr>
      </p:pic>
      <p:pic>
        <p:nvPicPr>
          <p:cNvPr id="172" name="圖片 1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724" y="1267449"/>
            <a:ext cx="3038772" cy="2740408"/>
          </a:xfrm>
          <a:prstGeom prst="rect">
            <a:avLst/>
          </a:prstGeom>
        </p:spPr>
      </p:pic>
      <p:pic>
        <p:nvPicPr>
          <p:cNvPr id="173" name="圖片 1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7101" y="1275716"/>
            <a:ext cx="3002905" cy="2696551"/>
          </a:xfrm>
          <a:prstGeom prst="rect">
            <a:avLst/>
          </a:prstGeom>
        </p:spPr>
      </p:pic>
      <p:pic>
        <p:nvPicPr>
          <p:cNvPr id="174" name="圖片 1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" y="1262270"/>
            <a:ext cx="3025487" cy="273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12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32" y="0"/>
            <a:ext cx="5355024" cy="6873897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56" y="0"/>
            <a:ext cx="5147744" cy="6863657"/>
          </a:xfrm>
          <a:prstGeom prst="rect">
            <a:avLst/>
          </a:prstGeom>
        </p:spPr>
      </p:pic>
      <p:sp>
        <p:nvSpPr>
          <p:cNvPr id="5" name="文本框 11"/>
          <p:cNvSpPr txBox="1">
            <a:spLocks/>
          </p:cNvSpPr>
          <p:nvPr/>
        </p:nvSpPr>
        <p:spPr>
          <a:xfrm>
            <a:off x="0" y="0"/>
            <a:ext cx="1015663" cy="6858000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vert="eaVert"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3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推廣活動 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圖書館周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9627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9"/>
          <p:cNvSpPr txBox="1"/>
          <p:nvPr/>
        </p:nvSpPr>
        <p:spPr>
          <a:xfrm>
            <a:off x="0" y="923330"/>
            <a:ext cx="7031712" cy="1615827"/>
          </a:xfrm>
          <a:prstGeom prst="rect">
            <a:avLst/>
          </a:prstGeom>
          <a:solidFill>
            <a:srgbClr val="FFFFFF">
              <a:alpha val="65098"/>
            </a:srgb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endParaRPr lang="en-US" altLang="zh-TW" b="1" dirty="0" smtClean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>
              <a:lnSpc>
                <a:spcPct val="110000"/>
              </a:lnSpc>
            </a:pP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     </a:t>
            </a:r>
            <a:r>
              <a:rPr lang="en-US" altLang="zh-TW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18</a:t>
            </a: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個獎項，</a:t>
            </a:r>
            <a:r>
              <a:rPr lang="en-US" altLang="zh-TW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11,990</a:t>
            </a: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元</a:t>
            </a:r>
            <a:endParaRPr lang="en-US" altLang="zh-TW" b="1" dirty="0" smtClean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>
              <a:lnSpc>
                <a:spcPct val="110000"/>
              </a:lnSpc>
            </a:pP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+mn-lt"/>
              </a:rPr>
              <a:t>     </a:t>
            </a:r>
            <a:r>
              <a:rPr lang="en-US" altLang="zh-TW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+mn-lt"/>
              </a:rPr>
              <a:t>LINE</a:t>
            </a:r>
            <a:r>
              <a:rPr lang="zh-TW" altLang="en-US" b="1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+mn-lt"/>
              </a:rPr>
              <a:t>集點卡</a:t>
            </a: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+mn-lt"/>
              </a:rPr>
              <a:t>發出</a:t>
            </a:r>
            <a:r>
              <a:rPr lang="en-US" altLang="zh-TW" b="1" dirty="0" smtClean="0">
                <a:solidFill>
                  <a:srgbClr val="EB667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+mn-lt"/>
              </a:rPr>
              <a:t>221</a:t>
            </a: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+mn-lt"/>
              </a:rPr>
              <a:t>張，發送點數共計</a:t>
            </a:r>
            <a:r>
              <a:rPr lang="en-US" altLang="zh-TW" b="1" dirty="0">
                <a:solidFill>
                  <a:srgbClr val="EB667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+mn-lt"/>
              </a:rPr>
              <a:t>435</a:t>
            </a: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+mn-lt"/>
              </a:rPr>
              <a:t>點</a:t>
            </a:r>
            <a:endParaRPr lang="en-US" altLang="zh-TW" b="1" dirty="0" smtClean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+mn-lt"/>
            </a:endParaRPr>
          </a:p>
          <a:p>
            <a:pPr>
              <a:lnSpc>
                <a:spcPct val="110000"/>
              </a:lnSpc>
            </a:pP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+mn-lt"/>
              </a:rPr>
              <a:t>     問卷調查</a:t>
            </a:r>
            <a:r>
              <a:rPr lang="en-US" altLang="zh-TW" b="1" dirty="0" smtClean="0">
                <a:solidFill>
                  <a:srgbClr val="EB667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+mn-lt"/>
              </a:rPr>
              <a:t>113</a:t>
            </a: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+mn-lt"/>
              </a:rPr>
              <a:t>人</a:t>
            </a:r>
            <a:r>
              <a:rPr lang="zh-TW" altLang="en-US" b="1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+mn-lt"/>
              </a:rPr>
              <a:t>填</a:t>
            </a: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  <a:sym typeface="+mn-lt"/>
              </a:rPr>
              <a:t>答</a:t>
            </a:r>
            <a:endParaRPr lang="en-US" altLang="zh-TW" b="1" dirty="0" smtClean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  <a:sym typeface="+mn-lt"/>
            </a:endParaRPr>
          </a:p>
          <a:p>
            <a:pPr>
              <a:lnSpc>
                <a:spcPct val="110000"/>
              </a:lnSpc>
            </a:pPr>
            <a:endParaRPr lang="zh-CN" altLang="en-US" b="1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2" name="文本框 11"/>
          <p:cNvSpPr txBox="1">
            <a:spLocks/>
          </p:cNvSpPr>
          <p:nvPr/>
        </p:nvSpPr>
        <p:spPr>
          <a:xfrm>
            <a:off x="0" y="0"/>
            <a:ext cx="7044256" cy="923330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vert="horz"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3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推廣活動</a:t>
            </a:r>
            <a:r>
              <a:rPr lang="zh-TW" altLang="en-US" sz="3600" b="1" kern="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圖書館周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56" y="0"/>
            <a:ext cx="5147744" cy="6863657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107342" y="969149"/>
            <a:ext cx="11798421" cy="5697970"/>
            <a:chOff x="159642" y="985855"/>
            <a:chExt cx="11798421" cy="5697970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137" y="985855"/>
              <a:ext cx="4482926" cy="4038673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642" y="2225177"/>
              <a:ext cx="6338936" cy="4458648"/>
            </a:xfrm>
            <a:prstGeom prst="rect">
              <a:avLst/>
            </a:prstGeom>
          </p:spPr>
        </p:pic>
      </p:grpSp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92" y="991128"/>
            <a:ext cx="4493270" cy="4047991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1264016" y="969149"/>
            <a:ext cx="10615964" cy="4190185"/>
            <a:chOff x="1319403" y="1167735"/>
            <a:chExt cx="10615964" cy="4190185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6"/>
            <a:srcRect t="3209" b="1402"/>
            <a:stretch/>
          </p:blipFill>
          <p:spPr>
            <a:xfrm>
              <a:off x="1319403" y="2579558"/>
              <a:ext cx="4519362" cy="2778362"/>
            </a:xfrm>
            <a:prstGeom prst="rect">
              <a:avLst/>
            </a:prstGeom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49230" y="1167735"/>
              <a:ext cx="4486137" cy="4074389"/>
            </a:xfrm>
            <a:prstGeom prst="rect">
              <a:avLst/>
            </a:prstGeom>
          </p:spPr>
        </p:pic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92" y="994944"/>
            <a:ext cx="4493270" cy="4049020"/>
          </a:xfrm>
          <a:prstGeom prst="rect">
            <a:avLst/>
          </a:prstGeom>
        </p:spPr>
      </p:pic>
      <p:grpSp>
        <p:nvGrpSpPr>
          <p:cNvPr id="22" name="群組 21"/>
          <p:cNvGrpSpPr/>
          <p:nvPr/>
        </p:nvGrpSpPr>
        <p:grpSpPr>
          <a:xfrm>
            <a:off x="1302011" y="984941"/>
            <a:ext cx="10603752" cy="4418029"/>
            <a:chOff x="1400600" y="995642"/>
            <a:chExt cx="10603752" cy="4418029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426" y="995642"/>
              <a:ext cx="4482926" cy="4040072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00600" y="2378592"/>
              <a:ext cx="4849216" cy="3035079"/>
            </a:xfrm>
            <a:prstGeom prst="rect">
              <a:avLst/>
            </a:prstGeom>
          </p:spPr>
        </p:pic>
      </p:grpSp>
      <p:grpSp>
        <p:nvGrpSpPr>
          <p:cNvPr id="25" name="群組 24"/>
          <p:cNvGrpSpPr/>
          <p:nvPr/>
        </p:nvGrpSpPr>
        <p:grpSpPr>
          <a:xfrm>
            <a:off x="1317752" y="1078787"/>
            <a:ext cx="10543290" cy="4184890"/>
            <a:chOff x="1400600" y="985855"/>
            <a:chExt cx="10543290" cy="4184890"/>
          </a:xfrm>
        </p:grpSpPr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12"/>
            <a:srcRect l="339"/>
            <a:stretch/>
          </p:blipFill>
          <p:spPr>
            <a:xfrm>
              <a:off x="1400600" y="2392383"/>
              <a:ext cx="4472206" cy="2778362"/>
            </a:xfrm>
            <a:prstGeom prst="rect">
              <a:avLst/>
            </a:prstGeom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511850" y="985855"/>
              <a:ext cx="4432040" cy="3988364"/>
            </a:xfrm>
            <a:prstGeom prst="rect">
              <a:avLst/>
            </a:prstGeom>
          </p:spPr>
        </p:pic>
      </p:grpSp>
      <p:grpSp>
        <p:nvGrpSpPr>
          <p:cNvPr id="28" name="群組 27"/>
          <p:cNvGrpSpPr/>
          <p:nvPr/>
        </p:nvGrpSpPr>
        <p:grpSpPr>
          <a:xfrm>
            <a:off x="167070" y="969149"/>
            <a:ext cx="11738693" cy="4207491"/>
            <a:chOff x="62182" y="973113"/>
            <a:chExt cx="11738693" cy="4207491"/>
          </a:xfrm>
        </p:grpSpPr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949" y="973113"/>
              <a:ext cx="4482926" cy="4038672"/>
            </a:xfrm>
            <a:prstGeom prst="rect">
              <a:avLst/>
            </a:prstGeom>
          </p:spPr>
        </p:pic>
        <p:pic>
          <p:nvPicPr>
            <p:cNvPr id="30" name="圖片 2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2182" y="2212435"/>
              <a:ext cx="6710117" cy="2968169"/>
            </a:xfrm>
            <a:prstGeom prst="rect">
              <a:avLst/>
            </a:prstGeom>
          </p:spPr>
        </p:pic>
      </p:grpSp>
      <p:pic>
        <p:nvPicPr>
          <p:cNvPr id="31" name="圖片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964" y="2266066"/>
            <a:ext cx="6879354" cy="3116463"/>
          </a:xfrm>
          <a:prstGeom prst="rect">
            <a:avLst/>
          </a:prstGeom>
        </p:spPr>
      </p:pic>
      <p:sp>
        <p:nvSpPr>
          <p:cNvPr id="33" name="圓角矩形 32"/>
          <p:cNvSpPr/>
          <p:nvPr/>
        </p:nvSpPr>
        <p:spPr>
          <a:xfrm>
            <a:off x="517236" y="4627418"/>
            <a:ext cx="5098473" cy="53191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6507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63" y="0"/>
            <a:ext cx="5344998" cy="6858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661" y="0"/>
            <a:ext cx="5343339" cy="6877878"/>
          </a:xfrm>
          <a:prstGeom prst="rect">
            <a:avLst/>
          </a:prstGeom>
        </p:spPr>
      </p:pic>
      <p:sp>
        <p:nvSpPr>
          <p:cNvPr id="4" name="文本框 11"/>
          <p:cNvSpPr txBox="1">
            <a:spLocks/>
          </p:cNvSpPr>
          <p:nvPr/>
        </p:nvSpPr>
        <p:spPr>
          <a:xfrm>
            <a:off x="0" y="0"/>
            <a:ext cx="1015663" cy="6858000"/>
          </a:xfrm>
          <a:prstGeom prst="rect">
            <a:avLst/>
          </a:prstGeom>
          <a:solidFill>
            <a:srgbClr val="FFFFFF">
              <a:alpha val="61961"/>
            </a:srgbClr>
          </a:solidFill>
        </p:spPr>
        <p:txBody>
          <a:bodyPr vert="eaVert"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3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推廣活動 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世界閱讀日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7774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240145" y="101600"/>
            <a:ext cx="11767128" cy="660400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1693564" y="2677580"/>
            <a:ext cx="8331095" cy="2269042"/>
            <a:chOff x="1941370" y="2383406"/>
            <a:chExt cx="8331095" cy="2269042"/>
          </a:xfrm>
        </p:grpSpPr>
        <p:sp>
          <p:nvSpPr>
            <p:cNvPr id="30" name="AutoShape 1"/>
            <p:cNvSpPr/>
            <p:nvPr/>
          </p:nvSpPr>
          <p:spPr bwMode="auto">
            <a:xfrm>
              <a:off x="1941370" y="3253915"/>
              <a:ext cx="3875485" cy="535871"/>
            </a:xfrm>
            <a:prstGeom prst="roundRect">
              <a:avLst>
                <a:gd name="adj" fmla="val 49361"/>
              </a:avLst>
            </a:prstGeom>
            <a:solidFill>
              <a:srgbClr val="B3DBDB"/>
            </a:solidFill>
            <a:ln>
              <a:noFill/>
            </a:ln>
            <a:effectLst/>
            <a:extLst/>
          </p:spPr>
          <p:txBody>
            <a:bodyPr lIns="0" tIns="0" rIns="0" bIns="0" anchor="ctr"/>
            <a:lstStyle/>
            <a:p>
              <a:pPr defTabSz="274566">
                <a:lnSpc>
                  <a:spcPct val="120000"/>
                </a:lnSpc>
                <a:defRPr/>
              </a:pPr>
              <a:endParaRPr lang="es-ES" sz="1200" kern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Helvetica Light" charset="0"/>
                <a:sym typeface="Arial" panose="020B0604020202020204" pitchFamily="34" charset="0"/>
              </a:endParaRPr>
            </a:p>
          </p:txBody>
        </p:sp>
        <p:sp>
          <p:nvSpPr>
            <p:cNvPr id="31" name="AutoShape 2"/>
            <p:cNvSpPr/>
            <p:nvPr/>
          </p:nvSpPr>
          <p:spPr bwMode="auto">
            <a:xfrm>
              <a:off x="6258556" y="3253915"/>
              <a:ext cx="4013909" cy="535871"/>
            </a:xfrm>
            <a:prstGeom prst="roundRect">
              <a:avLst>
                <a:gd name="adj" fmla="val 49361"/>
              </a:avLst>
            </a:prstGeom>
            <a:solidFill>
              <a:srgbClr val="84C89D"/>
            </a:solidFill>
            <a:ln>
              <a:noFill/>
            </a:ln>
            <a:effectLst/>
            <a:extLst/>
          </p:spPr>
          <p:txBody>
            <a:bodyPr lIns="0" tIns="0" rIns="0" bIns="0" anchor="ctr"/>
            <a:lstStyle/>
            <a:p>
              <a:pPr defTabSz="274566">
                <a:lnSpc>
                  <a:spcPct val="120000"/>
                </a:lnSpc>
                <a:defRPr/>
              </a:pPr>
              <a:endParaRPr lang="es-ES" sz="1200" kern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Helvetica Light" charset="0"/>
                <a:sym typeface="Arial" panose="020B0604020202020204" pitchFamily="34" charset="0"/>
              </a:endParaRPr>
            </a:p>
          </p:txBody>
        </p:sp>
        <p:sp>
          <p:nvSpPr>
            <p:cNvPr id="34" name="AutoShape 12"/>
            <p:cNvSpPr/>
            <p:nvPr/>
          </p:nvSpPr>
          <p:spPr bwMode="auto">
            <a:xfrm>
              <a:off x="5255199" y="2736540"/>
              <a:ext cx="785308" cy="787550"/>
            </a:xfrm>
            <a:custGeom>
              <a:avLst/>
              <a:gdLst>
                <a:gd name="T0" fmla="+- 0 10816 32"/>
                <a:gd name="T1" fmla="*/ T0 w 21568"/>
                <a:gd name="T2" fmla="*/ 10800 h 21600"/>
                <a:gd name="T3" fmla="+- 0 10816 32"/>
                <a:gd name="T4" fmla="*/ T3 w 21568"/>
                <a:gd name="T5" fmla="*/ 10800 h 21600"/>
                <a:gd name="T6" fmla="+- 0 10816 32"/>
                <a:gd name="T7" fmla="*/ T6 w 21568"/>
                <a:gd name="T8" fmla="*/ 10800 h 21600"/>
                <a:gd name="T9" fmla="+- 0 10816 32"/>
                <a:gd name="T10" fmla="*/ T9 w 2156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68" h="21600">
                  <a:moveTo>
                    <a:pt x="21409" y="0"/>
                  </a:moveTo>
                  <a:cubicBezTo>
                    <a:pt x="18161" y="0"/>
                    <a:pt x="14923" y="755"/>
                    <a:pt x="11945" y="2220"/>
                  </a:cubicBezTo>
                  <a:cubicBezTo>
                    <a:pt x="11786" y="2334"/>
                    <a:pt x="11610" y="2421"/>
                    <a:pt x="11419" y="2466"/>
                  </a:cubicBezTo>
                  <a:cubicBezTo>
                    <a:pt x="9667" y="3389"/>
                    <a:pt x="8018" y="4575"/>
                    <a:pt x="6525" y="6016"/>
                  </a:cubicBezTo>
                  <a:cubicBezTo>
                    <a:pt x="6393" y="6245"/>
                    <a:pt x="6208" y="6432"/>
                    <a:pt x="5979" y="6565"/>
                  </a:cubicBezTo>
                  <a:cubicBezTo>
                    <a:pt x="4514" y="8085"/>
                    <a:pt x="3317" y="9765"/>
                    <a:pt x="2390" y="11552"/>
                  </a:cubicBezTo>
                  <a:cubicBezTo>
                    <a:pt x="2351" y="11676"/>
                    <a:pt x="2294" y="11792"/>
                    <a:pt x="2225" y="11902"/>
                  </a:cubicBezTo>
                  <a:cubicBezTo>
                    <a:pt x="714" y="14948"/>
                    <a:pt x="-32" y="18275"/>
                    <a:pt x="0" y="21599"/>
                  </a:cubicBezTo>
                  <a:cubicBezTo>
                    <a:pt x="12266" y="21599"/>
                    <a:pt x="17378" y="21599"/>
                    <a:pt x="17378" y="21599"/>
                  </a:cubicBezTo>
                  <a:cubicBezTo>
                    <a:pt x="17378" y="19273"/>
                    <a:pt x="19240" y="17410"/>
                    <a:pt x="21568" y="17410"/>
                  </a:cubicBezTo>
                  <a:cubicBezTo>
                    <a:pt x="21568" y="5"/>
                    <a:pt x="21568" y="442"/>
                    <a:pt x="21568" y="6"/>
                  </a:cubicBezTo>
                  <a:cubicBezTo>
                    <a:pt x="21515" y="6"/>
                    <a:pt x="21462" y="0"/>
                    <a:pt x="21409" y="0"/>
                  </a:cubicBezTo>
                  <a:close/>
                </a:path>
              </a:pathLst>
            </a:custGeom>
            <a:solidFill>
              <a:srgbClr val="73B8B4"/>
            </a:solidFill>
            <a:ln>
              <a:noFill/>
            </a:ln>
            <a:effectLst/>
            <a:extLst/>
          </p:spPr>
          <p:txBody>
            <a:bodyPr lIns="0" tIns="0" rIns="0" bIns="0"/>
            <a:lstStyle/>
            <a:p>
              <a:pPr defTabSz="429756">
                <a:lnSpc>
                  <a:spcPct val="120000"/>
                </a:lnSpc>
                <a:defRPr/>
              </a:pPr>
              <a:endParaRPr lang="es-ES" sz="700" ker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5" name="AutoShape 13"/>
            <p:cNvSpPr/>
            <p:nvPr/>
          </p:nvSpPr>
          <p:spPr bwMode="auto">
            <a:xfrm>
              <a:off x="5253516" y="3524090"/>
              <a:ext cx="785308" cy="771856"/>
            </a:xfrm>
            <a:custGeom>
              <a:avLst/>
              <a:gdLst>
                <a:gd name="T0" fmla="*/ 10800 w 21600"/>
                <a:gd name="T1" fmla="*/ 10779 h 21559"/>
                <a:gd name="T2" fmla="*/ 10800 w 21600"/>
                <a:gd name="T3" fmla="*/ 10779 h 21559"/>
                <a:gd name="T4" fmla="*/ 10800 w 21600"/>
                <a:gd name="T5" fmla="*/ 10779 h 21559"/>
                <a:gd name="T6" fmla="*/ 10800 w 21600"/>
                <a:gd name="T7" fmla="*/ 10779 h 2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59">
                  <a:moveTo>
                    <a:pt x="0" y="0"/>
                  </a:moveTo>
                  <a:cubicBezTo>
                    <a:pt x="53" y="5502"/>
                    <a:pt x="2137" y="10988"/>
                    <a:pt x="6271" y="15186"/>
                  </a:cubicBezTo>
                  <a:cubicBezTo>
                    <a:pt x="10500" y="19481"/>
                    <a:pt x="16056" y="21599"/>
                    <a:pt x="21600" y="21558"/>
                  </a:cubicBezTo>
                  <a:cubicBezTo>
                    <a:pt x="21600" y="9859"/>
                    <a:pt x="21600" y="4260"/>
                    <a:pt x="21600" y="4260"/>
                  </a:cubicBezTo>
                  <a:cubicBezTo>
                    <a:pt x="19268" y="4260"/>
                    <a:pt x="17404" y="2333"/>
                    <a:pt x="17404" y="0"/>
                  </a:cubicBezTo>
                  <a:cubicBezTo>
                    <a:pt x="0" y="0"/>
                    <a:pt x="444" y="0"/>
                    <a:pt x="0" y="0"/>
                  </a:cubicBezTo>
                  <a:close/>
                </a:path>
              </a:pathLst>
            </a:custGeom>
            <a:solidFill>
              <a:srgbClr val="71B58A"/>
            </a:solidFill>
            <a:ln>
              <a:noFill/>
            </a:ln>
            <a:effectLst/>
            <a:extLst/>
          </p:spPr>
          <p:txBody>
            <a:bodyPr lIns="0" tIns="0" rIns="0" bIns="0"/>
            <a:lstStyle/>
            <a:p>
              <a:pPr defTabSz="429756">
                <a:lnSpc>
                  <a:spcPct val="120000"/>
                </a:lnSpc>
                <a:defRPr/>
              </a:pPr>
              <a:endParaRPr lang="es-ES" sz="700" ker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6" name="AutoShape 14"/>
            <p:cNvSpPr/>
            <p:nvPr/>
          </p:nvSpPr>
          <p:spPr bwMode="auto">
            <a:xfrm>
              <a:off x="6040508" y="2736540"/>
              <a:ext cx="773537" cy="787550"/>
            </a:xfrm>
            <a:custGeom>
              <a:avLst/>
              <a:gdLst>
                <a:gd name="T0" fmla="*/ 10773 w 21546"/>
                <a:gd name="T1" fmla="*/ 10800 h 21600"/>
                <a:gd name="T2" fmla="*/ 10773 w 21546"/>
                <a:gd name="T3" fmla="*/ 10800 h 21600"/>
                <a:gd name="T4" fmla="*/ 10773 w 21546"/>
                <a:gd name="T5" fmla="*/ 10800 h 21600"/>
                <a:gd name="T6" fmla="*/ 10773 w 21546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546" h="21600">
                  <a:moveTo>
                    <a:pt x="0" y="0"/>
                  </a:moveTo>
                  <a:cubicBezTo>
                    <a:pt x="0" y="12337"/>
                    <a:pt x="0" y="17409"/>
                    <a:pt x="0" y="17409"/>
                  </a:cubicBezTo>
                  <a:cubicBezTo>
                    <a:pt x="2328" y="17409"/>
                    <a:pt x="4253" y="19272"/>
                    <a:pt x="4253" y="21599"/>
                  </a:cubicBezTo>
                  <a:cubicBezTo>
                    <a:pt x="21545" y="21599"/>
                    <a:pt x="21007" y="21599"/>
                    <a:pt x="21544" y="21599"/>
                  </a:cubicBezTo>
                  <a:cubicBezTo>
                    <a:pt x="21600" y="16054"/>
                    <a:pt x="19487" y="10491"/>
                    <a:pt x="15193" y="6260"/>
                  </a:cubicBezTo>
                  <a:cubicBezTo>
                    <a:pt x="10994" y="2124"/>
                    <a:pt x="5503" y="39"/>
                    <a:pt x="0" y="0"/>
                  </a:cubicBezTo>
                  <a:close/>
                </a:path>
              </a:pathLst>
            </a:custGeom>
            <a:solidFill>
              <a:srgbClr val="71B58A"/>
            </a:solidFill>
            <a:ln>
              <a:noFill/>
            </a:ln>
            <a:effectLst/>
            <a:extLst/>
          </p:spPr>
          <p:txBody>
            <a:bodyPr lIns="0" tIns="0" rIns="0" bIns="0"/>
            <a:lstStyle/>
            <a:p>
              <a:pPr defTabSz="429756">
                <a:lnSpc>
                  <a:spcPct val="120000"/>
                </a:lnSpc>
                <a:defRPr/>
              </a:pPr>
              <a:endParaRPr lang="es-ES" sz="700" ker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7" name="AutoShape 15"/>
            <p:cNvSpPr/>
            <p:nvPr/>
          </p:nvSpPr>
          <p:spPr bwMode="auto">
            <a:xfrm>
              <a:off x="6038827" y="3524090"/>
              <a:ext cx="774097" cy="7718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4264" y="0"/>
                  </a:moveTo>
                  <a:cubicBezTo>
                    <a:pt x="4264" y="2337"/>
                    <a:pt x="2334" y="4268"/>
                    <a:pt x="0" y="4268"/>
                  </a:cubicBezTo>
                  <a:cubicBezTo>
                    <a:pt x="0" y="21599"/>
                    <a:pt x="0" y="21053"/>
                    <a:pt x="0" y="21600"/>
                  </a:cubicBezTo>
                  <a:cubicBezTo>
                    <a:pt x="5517" y="21559"/>
                    <a:pt x="11022" y="19436"/>
                    <a:pt x="15232" y="15216"/>
                  </a:cubicBezTo>
                  <a:cubicBezTo>
                    <a:pt x="19427" y="11009"/>
                    <a:pt x="21545" y="5512"/>
                    <a:pt x="21599" y="0"/>
                  </a:cubicBezTo>
                  <a:cubicBezTo>
                    <a:pt x="9836" y="0"/>
                    <a:pt x="4264" y="0"/>
                    <a:pt x="4264" y="0"/>
                  </a:cubicBezTo>
                  <a:close/>
                </a:path>
              </a:pathLst>
            </a:custGeom>
            <a:solidFill>
              <a:srgbClr val="73B8B4"/>
            </a:solidFill>
            <a:ln>
              <a:noFill/>
            </a:ln>
            <a:effectLst/>
            <a:extLst/>
          </p:spPr>
          <p:txBody>
            <a:bodyPr lIns="0" tIns="0" rIns="0" bIns="0"/>
            <a:lstStyle/>
            <a:p>
              <a:pPr defTabSz="429756">
                <a:lnSpc>
                  <a:spcPct val="120000"/>
                </a:lnSpc>
                <a:defRPr/>
              </a:pPr>
              <a:endParaRPr lang="es-ES" sz="700" ker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AutoShape 16"/>
            <p:cNvSpPr/>
            <p:nvPr/>
          </p:nvSpPr>
          <p:spPr bwMode="auto">
            <a:xfrm>
              <a:off x="6039948" y="2507282"/>
              <a:ext cx="1137884" cy="1161988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613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685" y="0"/>
                    <a:pt x="19302" y="8437"/>
                    <a:pt x="19359" y="18900"/>
                  </a:cubicBezTo>
                  <a:cubicBezTo>
                    <a:pt x="21599" y="18900"/>
                    <a:pt x="21599" y="18900"/>
                    <a:pt x="21599" y="18900"/>
                  </a:cubicBezTo>
                  <a:cubicBezTo>
                    <a:pt x="16372" y="21599"/>
                    <a:pt x="16372" y="21599"/>
                    <a:pt x="16372" y="21599"/>
                  </a:cubicBezTo>
                  <a:cubicBezTo>
                    <a:pt x="11144" y="18900"/>
                    <a:pt x="11144" y="18900"/>
                    <a:pt x="11144" y="18900"/>
                  </a:cubicBezTo>
                  <a:cubicBezTo>
                    <a:pt x="13327" y="18900"/>
                    <a:pt x="13327" y="18900"/>
                    <a:pt x="13327" y="18900"/>
                  </a:cubicBezTo>
                  <a:cubicBezTo>
                    <a:pt x="13212" y="11812"/>
                    <a:pt x="7353" y="6131"/>
                    <a:pt x="114" y="6131"/>
                  </a:cubicBezTo>
                  <a:cubicBezTo>
                    <a:pt x="57" y="6131"/>
                    <a:pt x="57" y="6131"/>
                    <a:pt x="0" y="6131"/>
                  </a:cubicBezTo>
                  <a:close/>
                </a:path>
              </a:pathLst>
            </a:custGeom>
            <a:solidFill>
              <a:srgbClr val="84C89D"/>
            </a:solidFill>
            <a:ln>
              <a:noFill/>
            </a:ln>
            <a:extLst/>
          </p:spPr>
          <p:txBody>
            <a:bodyPr lIns="0" tIns="0" rIns="0" bIns="0"/>
            <a:lstStyle/>
            <a:p>
              <a:pPr>
                <a:lnSpc>
                  <a:spcPct val="120000"/>
                </a:lnSpc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AutoShape 17"/>
            <p:cNvSpPr/>
            <p:nvPr/>
          </p:nvSpPr>
          <p:spPr bwMode="auto">
            <a:xfrm>
              <a:off x="5021456" y="2383406"/>
              <a:ext cx="1164228" cy="1144049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8907" y="2342"/>
                  </a:moveTo>
                  <a:cubicBezTo>
                    <a:pt x="8471" y="2342"/>
                    <a:pt x="0" y="10971"/>
                    <a:pt x="0" y="21600"/>
                  </a:cubicBezTo>
                  <a:cubicBezTo>
                    <a:pt x="5890" y="21600"/>
                    <a:pt x="5890" y="21600"/>
                    <a:pt x="5890" y="21600"/>
                  </a:cubicBezTo>
                  <a:cubicBezTo>
                    <a:pt x="5947" y="14400"/>
                    <a:pt x="11725" y="8571"/>
                    <a:pt x="18794" y="8571"/>
                  </a:cubicBezTo>
                  <a:cubicBezTo>
                    <a:pt x="18794" y="8571"/>
                    <a:pt x="18850" y="8571"/>
                    <a:pt x="18907" y="8571"/>
                  </a:cubicBezTo>
                  <a:cubicBezTo>
                    <a:pt x="18907" y="10400"/>
                    <a:pt x="18907" y="10400"/>
                    <a:pt x="18907" y="10400"/>
                  </a:cubicBezTo>
                  <a:cubicBezTo>
                    <a:pt x="21600" y="5200"/>
                    <a:pt x="21600" y="5200"/>
                    <a:pt x="21600" y="5200"/>
                  </a:cubicBezTo>
                  <a:cubicBezTo>
                    <a:pt x="18907" y="0"/>
                    <a:pt x="18907" y="0"/>
                    <a:pt x="18907" y="0"/>
                  </a:cubicBezTo>
                  <a:lnTo>
                    <a:pt x="18907" y="2342"/>
                  </a:lnTo>
                  <a:close/>
                </a:path>
              </a:pathLst>
            </a:custGeom>
            <a:solidFill>
              <a:srgbClr val="B3DBDB"/>
            </a:solidFill>
            <a:ln>
              <a:noFill/>
            </a:ln>
            <a:extLst/>
          </p:spPr>
          <p:txBody>
            <a:bodyPr lIns="0" tIns="0" rIns="0" bIns="0"/>
            <a:lstStyle/>
            <a:p>
              <a:pPr>
                <a:lnSpc>
                  <a:spcPct val="120000"/>
                </a:lnSpc>
                <a:defRPr/>
              </a:pPr>
              <a:endParaRPr lang="en-US" sz="1400" kern="0">
                <a:solidFill>
                  <a:sysClr val="windowText" lastClr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AutoShape 18"/>
            <p:cNvSpPr/>
            <p:nvPr/>
          </p:nvSpPr>
          <p:spPr bwMode="auto">
            <a:xfrm>
              <a:off x="4900382" y="3384517"/>
              <a:ext cx="1139565" cy="11591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763"/>
                  </a:moveTo>
                  <a:cubicBezTo>
                    <a:pt x="2291" y="2763"/>
                    <a:pt x="2291" y="2763"/>
                    <a:pt x="2291" y="2763"/>
                  </a:cubicBezTo>
                  <a:cubicBezTo>
                    <a:pt x="2349" y="13196"/>
                    <a:pt x="11000" y="21599"/>
                    <a:pt x="21600" y="21599"/>
                  </a:cubicBezTo>
                  <a:cubicBezTo>
                    <a:pt x="21600" y="15509"/>
                    <a:pt x="21600" y="15509"/>
                    <a:pt x="21600" y="15509"/>
                  </a:cubicBezTo>
                  <a:cubicBezTo>
                    <a:pt x="21542" y="15509"/>
                    <a:pt x="21542" y="15509"/>
                    <a:pt x="21485" y="15509"/>
                  </a:cubicBezTo>
                  <a:cubicBezTo>
                    <a:pt x="14266" y="15509"/>
                    <a:pt x="8422" y="9813"/>
                    <a:pt x="8307" y="2763"/>
                  </a:cubicBezTo>
                  <a:cubicBezTo>
                    <a:pt x="10427" y="2763"/>
                    <a:pt x="10427" y="2763"/>
                    <a:pt x="10427" y="2763"/>
                  </a:cubicBezTo>
                  <a:cubicBezTo>
                    <a:pt x="5213" y="0"/>
                    <a:pt x="5213" y="0"/>
                    <a:pt x="5213" y="0"/>
                  </a:cubicBezTo>
                  <a:lnTo>
                    <a:pt x="0" y="2763"/>
                  </a:lnTo>
                  <a:close/>
                </a:path>
              </a:pathLst>
            </a:custGeom>
            <a:solidFill>
              <a:srgbClr val="84C89D"/>
            </a:solidFill>
            <a:ln>
              <a:noFill/>
            </a:ln>
            <a:effectLst/>
            <a:extLst/>
          </p:spPr>
          <p:txBody>
            <a:bodyPr lIns="0" tIns="0" rIns="0" bIns="0"/>
            <a:lstStyle/>
            <a:p>
              <a:pPr defTabSz="429756">
                <a:lnSpc>
                  <a:spcPct val="120000"/>
                </a:lnSpc>
                <a:defRPr/>
              </a:pPr>
              <a:endParaRPr lang="es-ES" sz="700" ker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1" name="AutoShape 19"/>
            <p:cNvSpPr/>
            <p:nvPr/>
          </p:nvSpPr>
          <p:spPr bwMode="auto">
            <a:xfrm>
              <a:off x="5894769" y="3581267"/>
              <a:ext cx="1161987" cy="107118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699" y="19403"/>
                  </a:moveTo>
                  <a:cubicBezTo>
                    <a:pt x="12768" y="19403"/>
                    <a:pt x="21037" y="10861"/>
                    <a:pt x="21600" y="122"/>
                  </a:cubicBezTo>
                  <a:cubicBezTo>
                    <a:pt x="18731" y="1769"/>
                    <a:pt x="18731" y="1769"/>
                    <a:pt x="18731" y="1769"/>
                  </a:cubicBezTo>
                  <a:cubicBezTo>
                    <a:pt x="15693" y="0"/>
                    <a:pt x="15693" y="0"/>
                    <a:pt x="15693" y="0"/>
                  </a:cubicBezTo>
                  <a:cubicBezTo>
                    <a:pt x="15075" y="7199"/>
                    <a:pt x="9562" y="12813"/>
                    <a:pt x="2812" y="12813"/>
                  </a:cubicBezTo>
                  <a:cubicBezTo>
                    <a:pt x="2756" y="12813"/>
                    <a:pt x="2756" y="12813"/>
                    <a:pt x="2699" y="12813"/>
                  </a:cubicBezTo>
                  <a:cubicBezTo>
                    <a:pt x="2699" y="10494"/>
                    <a:pt x="2699" y="10494"/>
                    <a:pt x="2699" y="10494"/>
                  </a:cubicBezTo>
                  <a:cubicBezTo>
                    <a:pt x="0" y="16047"/>
                    <a:pt x="0" y="16047"/>
                    <a:pt x="0" y="16047"/>
                  </a:cubicBezTo>
                  <a:cubicBezTo>
                    <a:pt x="2699" y="21600"/>
                    <a:pt x="2699" y="21600"/>
                    <a:pt x="2699" y="21600"/>
                  </a:cubicBezTo>
                  <a:lnTo>
                    <a:pt x="2699" y="19403"/>
                  </a:lnTo>
                  <a:close/>
                </a:path>
              </a:pathLst>
            </a:custGeom>
            <a:solidFill>
              <a:srgbClr val="B3DBDB"/>
            </a:solidFill>
            <a:ln>
              <a:noFill/>
            </a:ln>
            <a:effectLst/>
            <a:extLst/>
          </p:spPr>
          <p:txBody>
            <a:bodyPr lIns="0" tIns="0" rIns="0" bIns="0"/>
            <a:lstStyle/>
            <a:p>
              <a:pPr defTabSz="429756">
                <a:lnSpc>
                  <a:spcPct val="120000"/>
                </a:lnSpc>
                <a:defRPr/>
              </a:pPr>
              <a:endParaRPr lang="es-ES" sz="700" kern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6" name="Text Placeholder 7"/>
          <p:cNvSpPr txBox="1"/>
          <p:nvPr/>
        </p:nvSpPr>
        <p:spPr>
          <a:xfrm>
            <a:off x="8069619" y="2242149"/>
            <a:ext cx="1232742" cy="239588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zh-TW" altLang="zh-TW" sz="1100" b="0">
                <a:solidFill>
                  <a:schemeClr val="tx1"/>
                </a:solidFill>
                <a:latin typeface="Source Han Sans TC"/>
                <a:ea typeface="Source Han Sans TC"/>
                <a:sym typeface="Arial" panose="020B0604020202020204" pitchFamily="34" charset="0"/>
              </a:rPr>
              <a:t>請替換文字內容</a:t>
            </a:r>
            <a:endParaRPr lang="es-ES_tradnl" sz="1100" b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Rounded Rectangle 23"/>
          <p:cNvSpPr>
            <a:spLocks noChangeAspect="1"/>
          </p:cNvSpPr>
          <p:nvPr/>
        </p:nvSpPr>
        <p:spPr>
          <a:xfrm>
            <a:off x="7466037" y="2204865"/>
            <a:ext cx="508452" cy="508947"/>
          </a:xfrm>
          <a:prstGeom prst="roundRect">
            <a:avLst>
              <a:gd name="adj" fmla="val 0"/>
            </a:avLst>
          </a:prstGeom>
          <a:solidFill>
            <a:srgbClr val="EEB7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defRPr/>
            </a:pPr>
            <a:endParaRPr lang="en-US" sz="1050" kern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Text Placeholder 7"/>
          <p:cNvSpPr txBox="1"/>
          <p:nvPr/>
        </p:nvSpPr>
        <p:spPr>
          <a:xfrm>
            <a:off x="7506807" y="2269332"/>
            <a:ext cx="411591" cy="339669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marL="0" indent="0" algn="ctr" defTabSz="914476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sz="2109" b="1" kern="1200">
                <a:solidFill>
                  <a:schemeClr val="bg1"/>
                </a:solidFill>
                <a:latin typeface="FontAwesome"/>
                <a:ea typeface="+mn-ea"/>
                <a:cs typeface="FontAwesome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zh-TW" sz="1600">
                <a:latin typeface="Source Han Sans TC"/>
                <a:ea typeface="Source Han Sans TC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59" name="文本框 11"/>
          <p:cNvSpPr txBox="1">
            <a:spLocks/>
          </p:cNvSpPr>
          <p:nvPr/>
        </p:nvSpPr>
        <p:spPr>
          <a:xfrm>
            <a:off x="218557" y="83296"/>
            <a:ext cx="522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3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推廣活動 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世界閱讀日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98" y="788461"/>
            <a:ext cx="4632786" cy="281723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898" y="3657376"/>
            <a:ext cx="4127029" cy="301371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79" y="3826539"/>
            <a:ext cx="3776707" cy="283253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34" y="931921"/>
            <a:ext cx="3775149" cy="283136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828813" y="3053503"/>
            <a:ext cx="107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/>
              <a:t>APP</a:t>
            </a:r>
            <a:endParaRPr lang="zh-TW" altLang="en-US" sz="3200" b="1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4769846" y="3961202"/>
            <a:ext cx="12993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設施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LED</a:t>
            </a:r>
          </a:p>
          <a:p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自動借書機</a:t>
            </a:r>
            <a:endParaRPr lang="en-US" altLang="zh-TW" sz="1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線上</a:t>
            </a:r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空間預約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507562" y="3484833"/>
            <a:ext cx="107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推</a:t>
            </a:r>
            <a:endParaRPr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5755451" y="3945505"/>
            <a:ext cx="1077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書展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5816277" y="2928936"/>
            <a:ext cx="12993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設施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健身休息室</a:t>
            </a:r>
            <a:endPara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36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030A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4E7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1E4E7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772160" y="406400"/>
            <a:ext cx="10668000" cy="601472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 bwMode="gray">
          <a:xfrm rot="19490962">
            <a:off x="3975541" y="3595015"/>
            <a:ext cx="1819775" cy="2198933"/>
          </a:xfrm>
          <a:custGeom>
            <a:avLst/>
            <a:gdLst>
              <a:gd name="T0" fmla="*/ 1219 w 1921"/>
              <a:gd name="T1" fmla="*/ 3 h 1516"/>
              <a:gd name="T2" fmla="*/ 1047 w 1921"/>
              <a:gd name="T3" fmla="*/ 20 h 1516"/>
              <a:gd name="T4" fmla="*/ 900 w 1921"/>
              <a:gd name="T5" fmla="*/ 43 h 1516"/>
              <a:gd name="T6" fmla="*/ 763 w 1921"/>
              <a:gd name="T7" fmla="*/ 76 h 1516"/>
              <a:gd name="T8" fmla="*/ 593 w 1921"/>
              <a:gd name="T9" fmla="*/ 128 h 1516"/>
              <a:gd name="T10" fmla="*/ 449 w 1921"/>
              <a:gd name="T11" fmla="*/ 187 h 1516"/>
              <a:gd name="T12" fmla="*/ 345 w 1921"/>
              <a:gd name="T13" fmla="*/ 244 h 1516"/>
              <a:gd name="T14" fmla="*/ 261 w 1921"/>
              <a:gd name="T15" fmla="*/ 301 h 1516"/>
              <a:gd name="T16" fmla="*/ 184 w 1921"/>
              <a:gd name="T17" fmla="*/ 366 h 1516"/>
              <a:gd name="T18" fmla="*/ 118 w 1921"/>
              <a:gd name="T19" fmla="*/ 431 h 1516"/>
              <a:gd name="T20" fmla="*/ 58 w 1921"/>
              <a:gd name="T21" fmla="*/ 516 h 1516"/>
              <a:gd name="T22" fmla="*/ 21 w 1921"/>
              <a:gd name="T23" fmla="*/ 594 h 1516"/>
              <a:gd name="T24" fmla="*/ 0 w 1921"/>
              <a:gd name="T25" fmla="*/ 695 h 1516"/>
              <a:gd name="T26" fmla="*/ 14 w 1921"/>
              <a:gd name="T27" fmla="*/ 785 h 1516"/>
              <a:gd name="T28" fmla="*/ 47 w 1921"/>
              <a:gd name="T29" fmla="*/ 872 h 1516"/>
              <a:gd name="T30" fmla="*/ 92 w 1921"/>
              <a:gd name="T31" fmla="*/ 946 h 1516"/>
              <a:gd name="T32" fmla="*/ 179 w 1921"/>
              <a:gd name="T33" fmla="*/ 1041 h 1516"/>
              <a:gd name="T34" fmla="*/ 271 w 1921"/>
              <a:gd name="T35" fmla="*/ 1115 h 1516"/>
              <a:gd name="T36" fmla="*/ 377 w 1921"/>
              <a:gd name="T37" fmla="*/ 1176 h 1516"/>
              <a:gd name="T38" fmla="*/ 512 w 1921"/>
              <a:gd name="T39" fmla="*/ 1244 h 1516"/>
              <a:gd name="T40" fmla="*/ 667 w 1921"/>
              <a:gd name="T41" fmla="*/ 1302 h 1516"/>
              <a:gd name="T42" fmla="*/ 978 w 1921"/>
              <a:gd name="T43" fmla="*/ 1373 h 1516"/>
              <a:gd name="T44" fmla="*/ 1248 w 1921"/>
              <a:gd name="T45" fmla="*/ 1403 h 1516"/>
              <a:gd name="T46" fmla="*/ 1403 w 1921"/>
              <a:gd name="T47" fmla="*/ 1515 h 1516"/>
              <a:gd name="T48" fmla="*/ 1397 w 1921"/>
              <a:gd name="T49" fmla="*/ 1031 h 1516"/>
              <a:gd name="T50" fmla="*/ 1243 w 1921"/>
              <a:gd name="T51" fmla="*/ 1132 h 1516"/>
              <a:gd name="T52" fmla="*/ 1007 w 1921"/>
              <a:gd name="T53" fmla="*/ 1098 h 1516"/>
              <a:gd name="T54" fmla="*/ 757 w 1921"/>
              <a:gd name="T55" fmla="*/ 1025 h 1516"/>
              <a:gd name="T56" fmla="*/ 619 w 1921"/>
              <a:gd name="T57" fmla="*/ 957 h 1516"/>
              <a:gd name="T58" fmla="*/ 506 w 1921"/>
              <a:gd name="T59" fmla="*/ 888 h 1516"/>
              <a:gd name="T60" fmla="*/ 417 w 1921"/>
              <a:gd name="T61" fmla="*/ 806 h 1516"/>
              <a:gd name="T62" fmla="*/ 348 w 1921"/>
              <a:gd name="T63" fmla="*/ 708 h 1516"/>
              <a:gd name="T64" fmla="*/ 319 w 1921"/>
              <a:gd name="T65" fmla="*/ 610 h 1516"/>
              <a:gd name="T66" fmla="*/ 321 w 1921"/>
              <a:gd name="T67" fmla="*/ 522 h 1516"/>
              <a:gd name="T68" fmla="*/ 348 w 1921"/>
              <a:gd name="T69" fmla="*/ 437 h 1516"/>
              <a:gd name="T70" fmla="*/ 401 w 1921"/>
              <a:gd name="T71" fmla="*/ 351 h 1516"/>
              <a:gd name="T72" fmla="*/ 509 w 1921"/>
              <a:gd name="T73" fmla="*/ 251 h 1516"/>
              <a:gd name="T74" fmla="*/ 643 w 1921"/>
              <a:gd name="T75" fmla="*/ 169 h 1516"/>
              <a:gd name="T76" fmla="*/ 778 w 1921"/>
              <a:gd name="T77" fmla="*/ 110 h 1516"/>
              <a:gd name="T78" fmla="*/ 913 w 1921"/>
              <a:gd name="T79" fmla="*/ 68 h 1516"/>
              <a:gd name="T80" fmla="*/ 1021 w 1921"/>
              <a:gd name="T81" fmla="*/ 42 h 1516"/>
              <a:gd name="T82" fmla="*/ 1150 w 1921"/>
              <a:gd name="T83" fmla="*/ 25 h 1516"/>
              <a:gd name="T84" fmla="*/ 1446 w 1921"/>
              <a:gd name="T85" fmla="*/ 0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21" h="1516">
                <a:moveTo>
                  <a:pt x="1446" y="0"/>
                </a:moveTo>
                <a:lnTo>
                  <a:pt x="1219" y="3"/>
                </a:lnTo>
                <a:lnTo>
                  <a:pt x="1142" y="9"/>
                </a:lnTo>
                <a:lnTo>
                  <a:pt x="1047" y="20"/>
                </a:lnTo>
                <a:lnTo>
                  <a:pt x="974" y="29"/>
                </a:lnTo>
                <a:lnTo>
                  <a:pt x="900" y="43"/>
                </a:lnTo>
                <a:lnTo>
                  <a:pt x="828" y="59"/>
                </a:lnTo>
                <a:lnTo>
                  <a:pt x="763" y="76"/>
                </a:lnTo>
                <a:lnTo>
                  <a:pt x="686" y="97"/>
                </a:lnTo>
                <a:lnTo>
                  <a:pt x="593" y="128"/>
                </a:lnTo>
                <a:lnTo>
                  <a:pt x="520" y="156"/>
                </a:lnTo>
                <a:lnTo>
                  <a:pt x="449" y="187"/>
                </a:lnTo>
                <a:lnTo>
                  <a:pt x="401" y="213"/>
                </a:lnTo>
                <a:lnTo>
                  <a:pt x="345" y="244"/>
                </a:lnTo>
                <a:lnTo>
                  <a:pt x="304" y="268"/>
                </a:lnTo>
                <a:lnTo>
                  <a:pt x="261" y="301"/>
                </a:lnTo>
                <a:lnTo>
                  <a:pt x="222" y="332"/>
                </a:lnTo>
                <a:lnTo>
                  <a:pt x="184" y="366"/>
                </a:lnTo>
                <a:lnTo>
                  <a:pt x="155" y="393"/>
                </a:lnTo>
                <a:lnTo>
                  <a:pt x="118" y="431"/>
                </a:lnTo>
                <a:lnTo>
                  <a:pt x="82" y="474"/>
                </a:lnTo>
                <a:lnTo>
                  <a:pt x="58" y="516"/>
                </a:lnTo>
                <a:lnTo>
                  <a:pt x="39" y="552"/>
                </a:lnTo>
                <a:lnTo>
                  <a:pt x="21" y="594"/>
                </a:lnTo>
                <a:lnTo>
                  <a:pt x="6" y="638"/>
                </a:lnTo>
                <a:lnTo>
                  <a:pt x="0" y="695"/>
                </a:lnTo>
                <a:lnTo>
                  <a:pt x="5" y="744"/>
                </a:lnTo>
                <a:lnTo>
                  <a:pt x="14" y="785"/>
                </a:lnTo>
                <a:lnTo>
                  <a:pt x="26" y="826"/>
                </a:lnTo>
                <a:lnTo>
                  <a:pt x="47" y="872"/>
                </a:lnTo>
                <a:lnTo>
                  <a:pt x="66" y="911"/>
                </a:lnTo>
                <a:lnTo>
                  <a:pt x="92" y="946"/>
                </a:lnTo>
                <a:lnTo>
                  <a:pt x="130" y="991"/>
                </a:lnTo>
                <a:lnTo>
                  <a:pt x="179" y="1041"/>
                </a:lnTo>
                <a:lnTo>
                  <a:pt x="229" y="1081"/>
                </a:lnTo>
                <a:lnTo>
                  <a:pt x="271" y="1115"/>
                </a:lnTo>
                <a:lnTo>
                  <a:pt x="325" y="1149"/>
                </a:lnTo>
                <a:lnTo>
                  <a:pt x="377" y="1176"/>
                </a:lnTo>
                <a:lnTo>
                  <a:pt x="437" y="1207"/>
                </a:lnTo>
                <a:lnTo>
                  <a:pt x="512" y="1244"/>
                </a:lnTo>
                <a:lnTo>
                  <a:pt x="585" y="1271"/>
                </a:lnTo>
                <a:lnTo>
                  <a:pt x="667" y="1302"/>
                </a:lnTo>
                <a:lnTo>
                  <a:pt x="836" y="1346"/>
                </a:lnTo>
                <a:lnTo>
                  <a:pt x="978" y="1373"/>
                </a:lnTo>
                <a:lnTo>
                  <a:pt x="1128" y="1393"/>
                </a:lnTo>
                <a:lnTo>
                  <a:pt x="1248" y="1403"/>
                </a:lnTo>
                <a:lnTo>
                  <a:pt x="1403" y="1410"/>
                </a:lnTo>
                <a:lnTo>
                  <a:pt x="1403" y="1515"/>
                </a:lnTo>
                <a:lnTo>
                  <a:pt x="1920" y="1275"/>
                </a:lnTo>
                <a:lnTo>
                  <a:pt x="1397" y="1031"/>
                </a:lnTo>
                <a:lnTo>
                  <a:pt x="1398" y="1139"/>
                </a:lnTo>
                <a:lnTo>
                  <a:pt x="1243" y="1132"/>
                </a:lnTo>
                <a:lnTo>
                  <a:pt x="1128" y="1119"/>
                </a:lnTo>
                <a:lnTo>
                  <a:pt x="1007" y="1098"/>
                </a:lnTo>
                <a:lnTo>
                  <a:pt x="836" y="1054"/>
                </a:lnTo>
                <a:lnTo>
                  <a:pt x="757" y="1025"/>
                </a:lnTo>
                <a:lnTo>
                  <a:pt x="681" y="993"/>
                </a:lnTo>
                <a:lnTo>
                  <a:pt x="619" y="957"/>
                </a:lnTo>
                <a:lnTo>
                  <a:pt x="556" y="922"/>
                </a:lnTo>
                <a:lnTo>
                  <a:pt x="506" y="888"/>
                </a:lnTo>
                <a:lnTo>
                  <a:pt x="464" y="850"/>
                </a:lnTo>
                <a:lnTo>
                  <a:pt x="417" y="806"/>
                </a:lnTo>
                <a:lnTo>
                  <a:pt x="377" y="755"/>
                </a:lnTo>
                <a:lnTo>
                  <a:pt x="348" y="708"/>
                </a:lnTo>
                <a:lnTo>
                  <a:pt x="333" y="664"/>
                </a:lnTo>
                <a:lnTo>
                  <a:pt x="319" y="610"/>
                </a:lnTo>
                <a:lnTo>
                  <a:pt x="317" y="558"/>
                </a:lnTo>
                <a:lnTo>
                  <a:pt x="321" y="522"/>
                </a:lnTo>
                <a:lnTo>
                  <a:pt x="329" y="483"/>
                </a:lnTo>
                <a:lnTo>
                  <a:pt x="348" y="437"/>
                </a:lnTo>
                <a:lnTo>
                  <a:pt x="372" y="393"/>
                </a:lnTo>
                <a:lnTo>
                  <a:pt x="401" y="351"/>
                </a:lnTo>
                <a:lnTo>
                  <a:pt x="440" y="310"/>
                </a:lnTo>
                <a:lnTo>
                  <a:pt x="509" y="251"/>
                </a:lnTo>
                <a:lnTo>
                  <a:pt x="567" y="211"/>
                </a:lnTo>
                <a:lnTo>
                  <a:pt x="643" y="169"/>
                </a:lnTo>
                <a:lnTo>
                  <a:pt x="720" y="133"/>
                </a:lnTo>
                <a:lnTo>
                  <a:pt x="778" y="110"/>
                </a:lnTo>
                <a:lnTo>
                  <a:pt x="847" y="86"/>
                </a:lnTo>
                <a:lnTo>
                  <a:pt x="913" y="68"/>
                </a:lnTo>
                <a:lnTo>
                  <a:pt x="966" y="54"/>
                </a:lnTo>
                <a:lnTo>
                  <a:pt x="1021" y="42"/>
                </a:lnTo>
                <a:lnTo>
                  <a:pt x="1089" y="32"/>
                </a:lnTo>
                <a:lnTo>
                  <a:pt x="1150" y="25"/>
                </a:lnTo>
                <a:lnTo>
                  <a:pt x="1234" y="15"/>
                </a:lnTo>
                <a:lnTo>
                  <a:pt x="1446" y="0"/>
                </a:lnTo>
              </a:path>
            </a:pathLst>
          </a:custGeom>
          <a:solidFill>
            <a:srgbClr val="B3DBDB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60960" tIns="59267" rIns="60960" bIns="59267" anchor="ctr" anchorCtr="1"/>
          <a:lstStyle/>
          <a:p>
            <a:endParaRPr lang="zh-CN" altLang="en-US" sz="2400"/>
          </a:p>
        </p:txBody>
      </p:sp>
      <p:sp>
        <p:nvSpPr>
          <p:cNvPr id="4" name="Freeform 4"/>
          <p:cNvSpPr/>
          <p:nvPr/>
        </p:nvSpPr>
        <p:spPr bwMode="gray">
          <a:xfrm rot="19490962" flipH="1" flipV="1">
            <a:off x="5972707" y="1393344"/>
            <a:ext cx="1819775" cy="2198933"/>
          </a:xfrm>
          <a:custGeom>
            <a:avLst/>
            <a:gdLst>
              <a:gd name="T0" fmla="*/ 1219 w 1921"/>
              <a:gd name="T1" fmla="*/ 3 h 1516"/>
              <a:gd name="T2" fmla="*/ 1047 w 1921"/>
              <a:gd name="T3" fmla="*/ 20 h 1516"/>
              <a:gd name="T4" fmla="*/ 900 w 1921"/>
              <a:gd name="T5" fmla="*/ 43 h 1516"/>
              <a:gd name="T6" fmla="*/ 763 w 1921"/>
              <a:gd name="T7" fmla="*/ 76 h 1516"/>
              <a:gd name="T8" fmla="*/ 593 w 1921"/>
              <a:gd name="T9" fmla="*/ 128 h 1516"/>
              <a:gd name="T10" fmla="*/ 449 w 1921"/>
              <a:gd name="T11" fmla="*/ 187 h 1516"/>
              <a:gd name="T12" fmla="*/ 345 w 1921"/>
              <a:gd name="T13" fmla="*/ 244 h 1516"/>
              <a:gd name="T14" fmla="*/ 261 w 1921"/>
              <a:gd name="T15" fmla="*/ 301 h 1516"/>
              <a:gd name="T16" fmla="*/ 184 w 1921"/>
              <a:gd name="T17" fmla="*/ 366 h 1516"/>
              <a:gd name="T18" fmla="*/ 118 w 1921"/>
              <a:gd name="T19" fmla="*/ 431 h 1516"/>
              <a:gd name="T20" fmla="*/ 58 w 1921"/>
              <a:gd name="T21" fmla="*/ 516 h 1516"/>
              <a:gd name="T22" fmla="*/ 21 w 1921"/>
              <a:gd name="T23" fmla="*/ 594 h 1516"/>
              <a:gd name="T24" fmla="*/ 0 w 1921"/>
              <a:gd name="T25" fmla="*/ 695 h 1516"/>
              <a:gd name="T26" fmla="*/ 14 w 1921"/>
              <a:gd name="T27" fmla="*/ 785 h 1516"/>
              <a:gd name="T28" fmla="*/ 47 w 1921"/>
              <a:gd name="T29" fmla="*/ 872 h 1516"/>
              <a:gd name="T30" fmla="*/ 92 w 1921"/>
              <a:gd name="T31" fmla="*/ 946 h 1516"/>
              <a:gd name="T32" fmla="*/ 179 w 1921"/>
              <a:gd name="T33" fmla="*/ 1041 h 1516"/>
              <a:gd name="T34" fmla="*/ 271 w 1921"/>
              <a:gd name="T35" fmla="*/ 1115 h 1516"/>
              <a:gd name="T36" fmla="*/ 377 w 1921"/>
              <a:gd name="T37" fmla="*/ 1176 h 1516"/>
              <a:gd name="T38" fmla="*/ 512 w 1921"/>
              <a:gd name="T39" fmla="*/ 1244 h 1516"/>
              <a:gd name="T40" fmla="*/ 667 w 1921"/>
              <a:gd name="T41" fmla="*/ 1302 h 1516"/>
              <a:gd name="T42" fmla="*/ 978 w 1921"/>
              <a:gd name="T43" fmla="*/ 1373 h 1516"/>
              <a:gd name="T44" fmla="*/ 1248 w 1921"/>
              <a:gd name="T45" fmla="*/ 1403 h 1516"/>
              <a:gd name="T46" fmla="*/ 1403 w 1921"/>
              <a:gd name="T47" fmla="*/ 1515 h 1516"/>
              <a:gd name="T48" fmla="*/ 1397 w 1921"/>
              <a:gd name="T49" fmla="*/ 1031 h 1516"/>
              <a:gd name="T50" fmla="*/ 1243 w 1921"/>
              <a:gd name="T51" fmla="*/ 1132 h 1516"/>
              <a:gd name="T52" fmla="*/ 1007 w 1921"/>
              <a:gd name="T53" fmla="*/ 1098 h 1516"/>
              <a:gd name="T54" fmla="*/ 757 w 1921"/>
              <a:gd name="T55" fmla="*/ 1025 h 1516"/>
              <a:gd name="T56" fmla="*/ 619 w 1921"/>
              <a:gd name="T57" fmla="*/ 957 h 1516"/>
              <a:gd name="T58" fmla="*/ 506 w 1921"/>
              <a:gd name="T59" fmla="*/ 888 h 1516"/>
              <a:gd name="T60" fmla="*/ 417 w 1921"/>
              <a:gd name="T61" fmla="*/ 806 h 1516"/>
              <a:gd name="T62" fmla="*/ 348 w 1921"/>
              <a:gd name="T63" fmla="*/ 708 h 1516"/>
              <a:gd name="T64" fmla="*/ 319 w 1921"/>
              <a:gd name="T65" fmla="*/ 610 h 1516"/>
              <a:gd name="T66" fmla="*/ 321 w 1921"/>
              <a:gd name="T67" fmla="*/ 522 h 1516"/>
              <a:gd name="T68" fmla="*/ 348 w 1921"/>
              <a:gd name="T69" fmla="*/ 437 h 1516"/>
              <a:gd name="T70" fmla="*/ 401 w 1921"/>
              <a:gd name="T71" fmla="*/ 351 h 1516"/>
              <a:gd name="T72" fmla="*/ 509 w 1921"/>
              <a:gd name="T73" fmla="*/ 251 h 1516"/>
              <a:gd name="T74" fmla="*/ 643 w 1921"/>
              <a:gd name="T75" fmla="*/ 169 h 1516"/>
              <a:gd name="T76" fmla="*/ 778 w 1921"/>
              <a:gd name="T77" fmla="*/ 110 h 1516"/>
              <a:gd name="T78" fmla="*/ 913 w 1921"/>
              <a:gd name="T79" fmla="*/ 68 h 1516"/>
              <a:gd name="T80" fmla="*/ 1021 w 1921"/>
              <a:gd name="T81" fmla="*/ 42 h 1516"/>
              <a:gd name="T82" fmla="*/ 1150 w 1921"/>
              <a:gd name="T83" fmla="*/ 25 h 1516"/>
              <a:gd name="T84" fmla="*/ 1446 w 1921"/>
              <a:gd name="T85" fmla="*/ 0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921" h="1516">
                <a:moveTo>
                  <a:pt x="1446" y="0"/>
                </a:moveTo>
                <a:lnTo>
                  <a:pt x="1219" y="3"/>
                </a:lnTo>
                <a:lnTo>
                  <a:pt x="1142" y="9"/>
                </a:lnTo>
                <a:lnTo>
                  <a:pt x="1047" y="20"/>
                </a:lnTo>
                <a:lnTo>
                  <a:pt x="974" y="29"/>
                </a:lnTo>
                <a:lnTo>
                  <a:pt x="900" y="43"/>
                </a:lnTo>
                <a:lnTo>
                  <a:pt x="828" y="59"/>
                </a:lnTo>
                <a:lnTo>
                  <a:pt x="763" y="76"/>
                </a:lnTo>
                <a:lnTo>
                  <a:pt x="686" y="97"/>
                </a:lnTo>
                <a:lnTo>
                  <a:pt x="593" y="128"/>
                </a:lnTo>
                <a:lnTo>
                  <a:pt x="520" y="156"/>
                </a:lnTo>
                <a:lnTo>
                  <a:pt x="449" y="187"/>
                </a:lnTo>
                <a:lnTo>
                  <a:pt x="401" y="213"/>
                </a:lnTo>
                <a:lnTo>
                  <a:pt x="345" y="244"/>
                </a:lnTo>
                <a:lnTo>
                  <a:pt x="304" y="268"/>
                </a:lnTo>
                <a:lnTo>
                  <a:pt x="261" y="301"/>
                </a:lnTo>
                <a:lnTo>
                  <a:pt x="222" y="332"/>
                </a:lnTo>
                <a:lnTo>
                  <a:pt x="184" y="366"/>
                </a:lnTo>
                <a:lnTo>
                  <a:pt x="155" y="393"/>
                </a:lnTo>
                <a:lnTo>
                  <a:pt x="118" y="431"/>
                </a:lnTo>
                <a:lnTo>
                  <a:pt x="82" y="474"/>
                </a:lnTo>
                <a:lnTo>
                  <a:pt x="58" y="516"/>
                </a:lnTo>
                <a:lnTo>
                  <a:pt x="39" y="552"/>
                </a:lnTo>
                <a:lnTo>
                  <a:pt x="21" y="594"/>
                </a:lnTo>
                <a:lnTo>
                  <a:pt x="6" y="638"/>
                </a:lnTo>
                <a:lnTo>
                  <a:pt x="0" y="695"/>
                </a:lnTo>
                <a:lnTo>
                  <a:pt x="5" y="744"/>
                </a:lnTo>
                <a:lnTo>
                  <a:pt x="14" y="785"/>
                </a:lnTo>
                <a:lnTo>
                  <a:pt x="26" y="826"/>
                </a:lnTo>
                <a:lnTo>
                  <a:pt x="47" y="872"/>
                </a:lnTo>
                <a:lnTo>
                  <a:pt x="66" y="911"/>
                </a:lnTo>
                <a:lnTo>
                  <a:pt x="92" y="946"/>
                </a:lnTo>
                <a:lnTo>
                  <a:pt x="130" y="991"/>
                </a:lnTo>
                <a:lnTo>
                  <a:pt x="179" y="1041"/>
                </a:lnTo>
                <a:lnTo>
                  <a:pt x="229" y="1081"/>
                </a:lnTo>
                <a:lnTo>
                  <a:pt x="271" y="1115"/>
                </a:lnTo>
                <a:lnTo>
                  <a:pt x="325" y="1149"/>
                </a:lnTo>
                <a:lnTo>
                  <a:pt x="377" y="1176"/>
                </a:lnTo>
                <a:lnTo>
                  <a:pt x="437" y="1207"/>
                </a:lnTo>
                <a:lnTo>
                  <a:pt x="512" y="1244"/>
                </a:lnTo>
                <a:lnTo>
                  <a:pt x="585" y="1271"/>
                </a:lnTo>
                <a:lnTo>
                  <a:pt x="667" y="1302"/>
                </a:lnTo>
                <a:lnTo>
                  <a:pt x="836" y="1346"/>
                </a:lnTo>
                <a:lnTo>
                  <a:pt x="978" y="1373"/>
                </a:lnTo>
                <a:lnTo>
                  <a:pt x="1128" y="1393"/>
                </a:lnTo>
                <a:lnTo>
                  <a:pt x="1248" y="1403"/>
                </a:lnTo>
                <a:lnTo>
                  <a:pt x="1403" y="1410"/>
                </a:lnTo>
                <a:lnTo>
                  <a:pt x="1403" y="1515"/>
                </a:lnTo>
                <a:lnTo>
                  <a:pt x="1920" y="1275"/>
                </a:lnTo>
                <a:lnTo>
                  <a:pt x="1397" y="1031"/>
                </a:lnTo>
                <a:lnTo>
                  <a:pt x="1398" y="1139"/>
                </a:lnTo>
                <a:lnTo>
                  <a:pt x="1243" y="1132"/>
                </a:lnTo>
                <a:lnTo>
                  <a:pt x="1128" y="1119"/>
                </a:lnTo>
                <a:lnTo>
                  <a:pt x="1007" y="1098"/>
                </a:lnTo>
                <a:lnTo>
                  <a:pt x="836" y="1054"/>
                </a:lnTo>
                <a:lnTo>
                  <a:pt x="757" y="1025"/>
                </a:lnTo>
                <a:lnTo>
                  <a:pt x="681" y="993"/>
                </a:lnTo>
                <a:lnTo>
                  <a:pt x="619" y="957"/>
                </a:lnTo>
                <a:lnTo>
                  <a:pt x="556" y="922"/>
                </a:lnTo>
                <a:lnTo>
                  <a:pt x="506" y="888"/>
                </a:lnTo>
                <a:lnTo>
                  <a:pt x="464" y="850"/>
                </a:lnTo>
                <a:lnTo>
                  <a:pt x="417" y="806"/>
                </a:lnTo>
                <a:lnTo>
                  <a:pt x="377" y="755"/>
                </a:lnTo>
                <a:lnTo>
                  <a:pt x="348" y="708"/>
                </a:lnTo>
                <a:lnTo>
                  <a:pt x="333" y="664"/>
                </a:lnTo>
                <a:lnTo>
                  <a:pt x="319" y="610"/>
                </a:lnTo>
                <a:lnTo>
                  <a:pt x="317" y="558"/>
                </a:lnTo>
                <a:lnTo>
                  <a:pt x="321" y="522"/>
                </a:lnTo>
                <a:lnTo>
                  <a:pt x="329" y="483"/>
                </a:lnTo>
                <a:lnTo>
                  <a:pt x="348" y="437"/>
                </a:lnTo>
                <a:lnTo>
                  <a:pt x="372" y="393"/>
                </a:lnTo>
                <a:lnTo>
                  <a:pt x="401" y="351"/>
                </a:lnTo>
                <a:lnTo>
                  <a:pt x="440" y="310"/>
                </a:lnTo>
                <a:lnTo>
                  <a:pt x="509" y="251"/>
                </a:lnTo>
                <a:lnTo>
                  <a:pt x="567" y="211"/>
                </a:lnTo>
                <a:lnTo>
                  <a:pt x="643" y="169"/>
                </a:lnTo>
                <a:lnTo>
                  <a:pt x="720" y="133"/>
                </a:lnTo>
                <a:lnTo>
                  <a:pt x="778" y="110"/>
                </a:lnTo>
                <a:lnTo>
                  <a:pt x="847" y="86"/>
                </a:lnTo>
                <a:lnTo>
                  <a:pt x="913" y="68"/>
                </a:lnTo>
                <a:lnTo>
                  <a:pt x="966" y="54"/>
                </a:lnTo>
                <a:lnTo>
                  <a:pt x="1021" y="42"/>
                </a:lnTo>
                <a:lnTo>
                  <a:pt x="1089" y="32"/>
                </a:lnTo>
                <a:lnTo>
                  <a:pt x="1150" y="25"/>
                </a:lnTo>
                <a:lnTo>
                  <a:pt x="1234" y="15"/>
                </a:lnTo>
                <a:lnTo>
                  <a:pt x="1446" y="0"/>
                </a:lnTo>
              </a:path>
            </a:pathLst>
          </a:custGeom>
          <a:solidFill>
            <a:srgbClr val="B3DBDB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60960" tIns="59267" rIns="60960" bIns="59267" anchor="ctr" anchorCtr="1"/>
          <a:lstStyle/>
          <a:p>
            <a:endParaRPr lang="zh-CN" altLang="en-US" sz="2400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gray">
          <a:xfrm>
            <a:off x="4178671" y="2482602"/>
            <a:ext cx="1578127" cy="1578127"/>
          </a:xfrm>
          <a:prstGeom prst="ellipse">
            <a:avLst/>
          </a:prstGeom>
          <a:solidFill>
            <a:srgbClr val="84C89D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60960" tIns="59267" rIns="60960" bIns="59267" anchor="ctr" anchorCtr="1">
            <a:normAutofit/>
          </a:bodyPr>
          <a:lstStyle/>
          <a:p>
            <a:r>
              <a:rPr lang="zh-TW" altLang="en-US" sz="2667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空間改造</a:t>
            </a:r>
            <a:endParaRPr lang="zh-TW" altLang="zh-TW" sz="2667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gray">
          <a:xfrm>
            <a:off x="6062849" y="3583519"/>
            <a:ext cx="1578127" cy="1578127"/>
          </a:xfrm>
          <a:prstGeom prst="ellipse">
            <a:avLst/>
          </a:prstGeom>
          <a:solidFill>
            <a:srgbClr val="FF99CC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60960" tIns="59267" rIns="60960" bIns="59267" anchor="ctr" anchorCtr="1">
            <a:normAutofit/>
          </a:bodyPr>
          <a:lstStyle/>
          <a:p>
            <a:r>
              <a:rPr lang="zh-TW" altLang="en-US" sz="2667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服務轉型</a:t>
            </a:r>
            <a:endParaRPr lang="zh-TW" altLang="zh-TW" sz="2667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8690" y="2506727"/>
            <a:ext cx="2826993" cy="17373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TW" sz="1200" dirty="0" smtClean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By Juxtapose</a:t>
            </a:r>
            <a:endParaRPr lang="en-US" altLang="zh-TW" sz="1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藏書與閱讀之外，還有</a:t>
            </a:r>
            <a:r>
              <a:rPr lang="en-US" altLang="zh-TW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…?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54957" y="1881726"/>
            <a:ext cx="2143156" cy="615553"/>
            <a:chOff x="469900" y="1057571"/>
            <a:chExt cx="1607367" cy="461665"/>
          </a:xfrm>
        </p:grpSpPr>
        <p:sp>
          <p:nvSpPr>
            <p:cNvPr id="7" name="TextBox 6"/>
            <p:cNvSpPr txBox="1"/>
            <p:nvPr/>
          </p:nvSpPr>
          <p:spPr>
            <a:xfrm>
              <a:off x="553419" y="1057571"/>
              <a:ext cx="1523847" cy="34632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TW" altLang="en-US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hlinkClick r:id="rId4"/>
                </a:rPr>
                <a:t>今與昔比</a:t>
              </a:r>
              <a:endParaRPr lang="zh-TW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flipV="1">
              <a:off x="469900" y="1515884"/>
              <a:ext cx="1607013" cy="3352"/>
            </a:xfrm>
            <a:prstGeom prst="line">
              <a:avLst/>
            </a:prstGeom>
            <a:noFill/>
            <a:ln>
              <a:solidFill>
                <a:srgbClr val="41445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8081813" y="3583519"/>
            <a:ext cx="2914049" cy="16002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永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續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-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無人自助二手書店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在地深耕</a:t>
            </a:r>
            <a:r>
              <a:rPr lang="en-US" altLang="zh-TW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-</a:t>
            </a: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陽明山學</a:t>
            </a:r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  <a:p>
            <a:r>
              <a:rPr lang="zh-TW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創新、便利、貼心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967876" y="5089411"/>
            <a:ext cx="2227474" cy="581349"/>
            <a:chOff x="5975908" y="3474342"/>
            <a:chExt cx="1670606" cy="436011"/>
          </a:xfrm>
        </p:grpSpPr>
        <p:sp>
          <p:nvSpPr>
            <p:cNvPr id="10" name="TextBox 9"/>
            <p:cNvSpPr txBox="1"/>
            <p:nvPr/>
          </p:nvSpPr>
          <p:spPr>
            <a:xfrm>
              <a:off x="5975909" y="3564025"/>
              <a:ext cx="1523848" cy="346329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zh-TW" altLang="en-US" sz="2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多元化經營</a:t>
              </a:r>
              <a:endParaRPr lang="zh-TW" alt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6027126" y="3474342"/>
              <a:ext cx="1619389" cy="7595"/>
            </a:xfrm>
            <a:prstGeom prst="line">
              <a:avLst/>
            </a:prstGeom>
            <a:noFill/>
            <a:ln>
              <a:solidFill>
                <a:srgbClr val="41445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5" name="文字方塊 14"/>
          <p:cNvSpPr txBox="1"/>
          <p:nvPr/>
        </p:nvSpPr>
        <p:spPr>
          <a:xfrm>
            <a:off x="3646417" y="5833991"/>
            <a:ext cx="5670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It's </a:t>
            </a:r>
            <a:r>
              <a:rPr lang="en-US" altLang="zh-TW" sz="2400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time to go to library</a:t>
            </a:r>
            <a:endParaRPr lang="zh-TW" altLang="en-US" sz="2400" b="1" i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16" name="文本框 11"/>
          <p:cNvSpPr txBox="1"/>
          <p:nvPr/>
        </p:nvSpPr>
        <p:spPr>
          <a:xfrm>
            <a:off x="516721" y="430024"/>
            <a:ext cx="5546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01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愛上圖書館</a:t>
            </a:r>
            <a:r>
              <a:rPr lang="zh-TW" altLang="en-US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空間改造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1759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45360" y="1158240"/>
            <a:ext cx="7559040" cy="466344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1" y="2768557"/>
            <a:ext cx="3702177" cy="1442805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 flipV="1">
            <a:off x="4096448" y="3312160"/>
            <a:ext cx="5159312" cy="30480"/>
          </a:xfrm>
          <a:prstGeom prst="line">
            <a:avLst/>
          </a:prstGeom>
          <a:ln w="38100">
            <a:solidFill>
              <a:srgbClr val="84C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873464" y="1742500"/>
            <a:ext cx="2153920" cy="1569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TW" altLang="zh-TW" sz="9600" b="1" spc="600" smtClean="0">
                <a:solidFill>
                  <a:srgbClr val="84C89D"/>
                </a:solidFill>
                <a:latin typeface="Source Han Sans TC"/>
                <a:ea typeface="Source Han Sans TC"/>
              </a:rPr>
              <a:t>04</a:t>
            </a:r>
            <a:endParaRPr lang="zh-CN" altLang="en-US" sz="9600" b="1" spc="600">
              <a:solidFill>
                <a:srgbClr val="84C89D"/>
              </a:solidFill>
              <a:latin typeface="Agency FB" panose="020B0503020202020204" pitchFamily="34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5565913" y="3585243"/>
            <a:ext cx="2284273" cy="13270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lvl="1" algn="ctr"/>
            <a:r>
              <a:rPr lang="zh-TW" altLang="en-US" sz="3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我推</a:t>
            </a:r>
            <a:r>
              <a:rPr lang="zh-TW" altLang="en-US" sz="36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的還有</a:t>
            </a:r>
            <a:endParaRPr lang="en-US" altLang="zh-TW" sz="3600" b="1" dirty="0" smtClean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+mn-lt"/>
            </a:endParaRPr>
          </a:p>
          <a:p>
            <a:pPr marL="0" lvl="1" algn="ctr"/>
            <a:r>
              <a:rPr lang="zh-TW" altLang="en-US" sz="3600" b="1" dirty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rPr>
              <a:t>這些那些</a:t>
            </a:r>
            <a:endParaRPr lang="en-US" altLang="zh-CN" sz="3600" b="1" dirty="0">
              <a:solidFill>
                <a:srgbClr val="58B47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7881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6836 -0.0213 L -4.58333E-06 -2.96296E-06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24" y="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506895" y="258417"/>
            <a:ext cx="11251095" cy="6420679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736" y="3621251"/>
            <a:ext cx="4655777" cy="2829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群組 5"/>
          <p:cNvGrpSpPr/>
          <p:nvPr/>
        </p:nvGrpSpPr>
        <p:grpSpPr>
          <a:xfrm>
            <a:off x="5710821" y="3932608"/>
            <a:ext cx="3360422" cy="768946"/>
            <a:chOff x="6239627" y="1739227"/>
            <a:chExt cx="3360422" cy="768946"/>
          </a:xfrm>
        </p:grpSpPr>
        <p:sp>
          <p:nvSpPr>
            <p:cNvPr id="14" name="五边形 13"/>
            <p:cNvSpPr/>
            <p:nvPr/>
          </p:nvSpPr>
          <p:spPr>
            <a:xfrm>
              <a:off x="6239627" y="1739227"/>
              <a:ext cx="1687823" cy="768946"/>
            </a:xfrm>
            <a:prstGeom prst="homePlate">
              <a:avLst/>
            </a:prstGeom>
            <a:solidFill>
              <a:srgbClr val="FF0000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35686" y="1889861"/>
              <a:ext cx="3264363" cy="4572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altLang="zh-TW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112(2)</a:t>
              </a:r>
              <a:endPara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099072" y="5825344"/>
            <a:ext cx="4320479" cy="95956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4890148" y="6333908"/>
            <a:ext cx="2880320" cy="495822"/>
            <a:chOff x="2548947" y="5500978"/>
            <a:chExt cx="2880320" cy="495822"/>
          </a:xfrm>
        </p:grpSpPr>
        <p:sp>
          <p:nvSpPr>
            <p:cNvPr id="22" name="矩形 21"/>
            <p:cNvSpPr/>
            <p:nvPr/>
          </p:nvSpPr>
          <p:spPr>
            <a:xfrm>
              <a:off x="2548947" y="5500978"/>
              <a:ext cx="2880320" cy="437119"/>
            </a:xfrm>
            <a:prstGeom prst="rect">
              <a:avLst/>
            </a:prstGeom>
            <a:solidFill>
              <a:srgbClr val="78C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17548" y="5530486"/>
              <a:ext cx="1247746" cy="46631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</a:rPr>
                <a:t>參加可獲「美」點</a:t>
              </a:r>
              <a:endParaRPr lang="zh-TW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198" y="519659"/>
            <a:ext cx="4649315" cy="2825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群組 4"/>
          <p:cNvGrpSpPr/>
          <p:nvPr/>
        </p:nvGrpSpPr>
        <p:grpSpPr>
          <a:xfrm rot="10800000">
            <a:off x="5691310" y="595266"/>
            <a:ext cx="1728241" cy="768946"/>
            <a:chOff x="2399200" y="2499487"/>
            <a:chExt cx="3840427" cy="1248139"/>
          </a:xfrm>
        </p:grpSpPr>
        <p:sp>
          <p:nvSpPr>
            <p:cNvPr id="15" name="五边形 14"/>
            <p:cNvSpPr/>
            <p:nvPr/>
          </p:nvSpPr>
          <p:spPr>
            <a:xfrm flipH="1">
              <a:off x="2399200" y="2499487"/>
              <a:ext cx="3840427" cy="1248139"/>
            </a:xfrm>
            <a:prstGeom prst="homePlate">
              <a:avLst/>
            </a:prstGeom>
            <a:solidFill>
              <a:schemeClr val="accent2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2761805" y="2670778"/>
              <a:ext cx="3264363" cy="806008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altLang="zh-TW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112(1)</a:t>
              </a:r>
              <a:endPara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8" name="文本框 11"/>
          <p:cNvSpPr txBox="1">
            <a:spLocks/>
          </p:cNvSpPr>
          <p:nvPr/>
        </p:nvSpPr>
        <p:spPr>
          <a:xfrm>
            <a:off x="549080" y="219296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4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我推的還有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這些那些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24" y="1061721"/>
            <a:ext cx="3863585" cy="5497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760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308113" y="258417"/>
            <a:ext cx="11449877" cy="6420679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群組 5"/>
          <p:cNvGrpSpPr/>
          <p:nvPr/>
        </p:nvGrpSpPr>
        <p:grpSpPr>
          <a:xfrm rot="10800000">
            <a:off x="10043094" y="3503506"/>
            <a:ext cx="1857452" cy="768946"/>
            <a:chOff x="6069998" y="1739227"/>
            <a:chExt cx="1857452" cy="768946"/>
          </a:xfrm>
        </p:grpSpPr>
        <p:sp>
          <p:nvSpPr>
            <p:cNvPr id="14" name="五边形 13"/>
            <p:cNvSpPr/>
            <p:nvPr/>
          </p:nvSpPr>
          <p:spPr>
            <a:xfrm rot="10800000">
              <a:off x="6239627" y="1739227"/>
              <a:ext cx="1687823" cy="768946"/>
            </a:xfrm>
            <a:prstGeom prst="homePlate">
              <a:avLst/>
            </a:prstGeom>
            <a:solidFill>
              <a:srgbClr val="6666FF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0800000">
              <a:off x="6069998" y="1895100"/>
              <a:ext cx="1506446" cy="45720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r>
                <a:rPr lang="en-US" altLang="zh-TW" sz="24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112(2)</a:t>
              </a:r>
              <a:endPara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099072" y="5825344"/>
            <a:ext cx="4320479" cy="95956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226662" y="5017563"/>
            <a:ext cx="3536265" cy="1112076"/>
            <a:chOff x="1237528" y="5189074"/>
            <a:chExt cx="3536265" cy="1112076"/>
          </a:xfrm>
        </p:grpSpPr>
        <p:grpSp>
          <p:nvGrpSpPr>
            <p:cNvPr id="4" name="群組 3"/>
            <p:cNvGrpSpPr/>
            <p:nvPr/>
          </p:nvGrpSpPr>
          <p:grpSpPr>
            <a:xfrm>
              <a:off x="1237528" y="5189074"/>
              <a:ext cx="3536265" cy="568016"/>
              <a:chOff x="1563486" y="5234223"/>
              <a:chExt cx="3536265" cy="568016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1563486" y="5234223"/>
                <a:ext cx="3536265" cy="462653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010462" y="5263282"/>
                <a:ext cx="2987813" cy="538957"/>
              </a:xfrm>
              <a:prstGeom prst="rect">
                <a:avLst/>
              </a:prstGeom>
              <a:noFill/>
            </p:spPr>
            <p:txBody>
              <a:bodyPr wrap="none" rtlCol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TW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112</a:t>
                </a: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共計</a:t>
                </a:r>
                <a:r>
                  <a:rPr lang="en-US" altLang="zh-TW" b="1" u="sng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</a:rPr>
                  <a:t>1,168</a:t>
                </a:r>
                <a:r>
                  <a:rPr lang="zh-TW" altLang="en-US" b="1" u="sng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人次</a:t>
                </a:r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參加</a:t>
                </a:r>
                <a:endPara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" name="群組 2"/>
            <p:cNvGrpSpPr/>
            <p:nvPr/>
          </p:nvGrpSpPr>
          <p:grpSpPr>
            <a:xfrm>
              <a:off x="1865639" y="5805328"/>
              <a:ext cx="2880320" cy="495822"/>
              <a:chOff x="8553951" y="1546448"/>
              <a:chExt cx="2880320" cy="495822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8553951" y="1546448"/>
                <a:ext cx="2880320" cy="437119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322552" y="1575956"/>
                <a:ext cx="1247746" cy="46631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</a:rPr>
                  <a:t>參加可獲「美」點</a:t>
                </a:r>
                <a:endParaRPr lang="zh-TW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</a:endParaRPr>
              </a:p>
            </p:txBody>
          </p:sp>
        </p:grpSp>
      </p:grpSp>
      <p:sp>
        <p:nvSpPr>
          <p:cNvPr id="33" name="文本框 11"/>
          <p:cNvSpPr txBox="1">
            <a:spLocks/>
          </p:cNvSpPr>
          <p:nvPr/>
        </p:nvSpPr>
        <p:spPr>
          <a:xfrm>
            <a:off x="308113" y="269197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4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我推的還有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這些那些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052" y="2294014"/>
            <a:ext cx="4775963" cy="430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563" y="0"/>
            <a:ext cx="4181061" cy="254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311" y="1510897"/>
            <a:ext cx="5542465" cy="33660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41705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7735" y="159635"/>
            <a:ext cx="11948430" cy="6533946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群組 24"/>
          <p:cNvGrpSpPr/>
          <p:nvPr/>
        </p:nvGrpSpPr>
        <p:grpSpPr>
          <a:xfrm>
            <a:off x="153186" y="920329"/>
            <a:ext cx="11857527" cy="5937671"/>
            <a:chOff x="0" y="955413"/>
            <a:chExt cx="11857527" cy="5937671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55413"/>
              <a:ext cx="5917157" cy="5910261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7157" y="966561"/>
              <a:ext cx="5940370" cy="5926523"/>
            </a:xfrm>
            <a:prstGeom prst="rect">
              <a:avLst/>
            </a:prstGeom>
          </p:spPr>
        </p:pic>
        <p:pic>
          <p:nvPicPr>
            <p:cNvPr id="7" name="圖片 6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40161" y="5422714"/>
              <a:ext cx="921115" cy="913746"/>
            </a:xfrm>
            <a:prstGeom prst="rect">
              <a:avLst/>
            </a:prstGeom>
          </p:spPr>
        </p:pic>
      </p:grpSp>
      <p:sp>
        <p:nvSpPr>
          <p:cNvPr id="6" name="文本框 39"/>
          <p:cNvSpPr txBox="1"/>
          <p:nvPr/>
        </p:nvSpPr>
        <p:spPr>
          <a:xfrm>
            <a:off x="5137518" y="282971"/>
            <a:ext cx="6696796" cy="7017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搭配推廣活動，並結合電子書，鼓勵閱讀。</a:t>
            </a:r>
            <a:endParaRPr lang="en-US" altLang="zh-TW" b="1" dirty="0" smtClean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  <a:p>
            <a:pPr>
              <a:lnSpc>
                <a:spcPct val="110000"/>
              </a:lnSpc>
            </a:pP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書單皆整理於圖書館網頁，</a:t>
            </a:r>
            <a:r>
              <a:rPr lang="en-US" altLang="zh-TW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112</a:t>
            </a: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學年度共計展出</a:t>
            </a:r>
            <a:r>
              <a:rPr lang="en-US" altLang="zh-TW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2,174</a:t>
            </a:r>
            <a:r>
              <a:rPr lang="zh-TW" altLang="en-US" b="1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ntinghei SC Demibold" charset="-122"/>
              </a:rPr>
              <a:t>冊。</a:t>
            </a:r>
            <a:endParaRPr lang="zh-CN" altLang="en-US" b="1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ntinghei SC Demibold" charset="-122"/>
            </a:endParaRPr>
          </a:p>
        </p:txBody>
      </p:sp>
      <p:sp>
        <p:nvSpPr>
          <p:cNvPr id="10" name="文本框 11"/>
          <p:cNvSpPr txBox="1">
            <a:spLocks/>
          </p:cNvSpPr>
          <p:nvPr/>
        </p:nvSpPr>
        <p:spPr>
          <a:xfrm>
            <a:off x="153186" y="22626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4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我推的還有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這些那些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0739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337930" y="228053"/>
            <a:ext cx="11598965" cy="6500737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37930" y="1803620"/>
            <a:ext cx="10366020" cy="4780379"/>
            <a:chOff x="834029" y="1268789"/>
            <a:chExt cx="10366020" cy="4780379"/>
          </a:xfrm>
        </p:grpSpPr>
        <p:sp>
          <p:nvSpPr>
            <p:cNvPr id="85" name="Oval 60"/>
            <p:cNvSpPr>
              <a:spLocks noChangeAspect="1"/>
            </p:cNvSpPr>
            <p:nvPr/>
          </p:nvSpPr>
          <p:spPr>
            <a:xfrm>
              <a:off x="9780688" y="1325388"/>
              <a:ext cx="863178" cy="863178"/>
            </a:xfrm>
            <a:prstGeom prst="ellipse">
              <a:avLst/>
            </a:prstGeom>
            <a:solidFill>
              <a:srgbClr val="FF99CC">
                <a:alpha val="6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altLang="zh-TW" b="1" kern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82</a:t>
              </a:r>
              <a:r>
                <a:rPr lang="zh-TW" altLang="en-US" b="1" kern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人</a:t>
              </a:r>
              <a:endParaRPr lang="en-US" altLang="zh-TW" b="1" kern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  <a:defRPr/>
              </a:pPr>
              <a:r>
                <a:rPr lang="zh-TW" altLang="en-US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參加</a:t>
              </a:r>
              <a:endParaRPr lang="en-US" altLang="zh-CN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5" name="群組 4"/>
            <p:cNvGrpSpPr/>
            <p:nvPr/>
          </p:nvGrpSpPr>
          <p:grpSpPr>
            <a:xfrm>
              <a:off x="834029" y="1268789"/>
              <a:ext cx="10366020" cy="4780379"/>
              <a:chOff x="834029" y="1268789"/>
              <a:chExt cx="10366020" cy="4780379"/>
            </a:xfrm>
          </p:grpSpPr>
          <p:cxnSp>
            <p:nvCxnSpPr>
              <p:cNvPr id="102" name="Straight Arrow Connector 48"/>
              <p:cNvCxnSpPr/>
              <p:nvPr/>
            </p:nvCxnSpPr>
            <p:spPr>
              <a:xfrm>
                <a:off x="839417" y="3471881"/>
                <a:ext cx="9649977" cy="0"/>
              </a:xfrm>
              <a:prstGeom prst="straightConnector1">
                <a:avLst/>
              </a:prstGeom>
              <a:noFill/>
              <a:ln w="114300" cap="flat" cmpd="sng" algn="ctr">
                <a:solidFill>
                  <a:srgbClr val="EEB797"/>
                </a:solidFill>
                <a:prstDash val="solid"/>
                <a:miter lim="800000"/>
                <a:tailEnd type="triangle"/>
              </a:ln>
              <a:effectLst/>
            </p:spPr>
          </p:cxnSp>
          <p:grpSp>
            <p:nvGrpSpPr>
              <p:cNvPr id="2" name="群組 1"/>
              <p:cNvGrpSpPr/>
              <p:nvPr/>
            </p:nvGrpSpPr>
            <p:grpSpPr>
              <a:xfrm>
                <a:off x="1186155" y="1340686"/>
                <a:ext cx="2043089" cy="1770422"/>
                <a:chOff x="1186155" y="1340686"/>
                <a:chExt cx="2043089" cy="1770422"/>
              </a:xfrm>
            </p:grpSpPr>
            <p:sp>
              <p:nvSpPr>
                <p:cNvPr id="104" name="Text Placeholder 32"/>
                <p:cNvSpPr txBox="1"/>
                <p:nvPr/>
              </p:nvSpPr>
              <p:spPr>
                <a:xfrm>
                  <a:off x="1224754" y="2701430"/>
                  <a:ext cx="1902569" cy="409678"/>
                </a:xfrm>
                <a:prstGeom prst="rect">
                  <a:avLst/>
                </a:prstGeom>
              </p:spPr>
              <p:txBody>
                <a:bodyPr wrap="square" lIns="0" tIns="0" rIns="0" bIns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洪瑞斌</a:t>
                  </a: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教授</a:t>
                  </a:r>
                  <a:endParaRPr lang="en-US" altLang="zh-TW" sz="14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endParaRPr>
                </a:p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 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(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心理輔導學</a:t>
                  </a: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系</a:t>
                  </a:r>
                  <a:r>
                    <a:rPr lang="en-US" altLang="zh-TW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)</a:t>
                  </a:r>
                  <a:endParaRPr lang="zh-CN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</a:endParaRPr>
                </a:p>
              </p:txBody>
            </p:sp>
            <p:sp>
              <p:nvSpPr>
                <p:cNvPr id="105" name="Text Placeholder 33"/>
                <p:cNvSpPr txBox="1"/>
                <p:nvPr/>
              </p:nvSpPr>
              <p:spPr>
                <a:xfrm>
                  <a:off x="1186155" y="2261607"/>
                  <a:ext cx="2043089" cy="469969"/>
                </a:xfrm>
                <a:prstGeom prst="rect">
                  <a:avLst/>
                </a:prstGeom>
              </p:spPr>
              <p:txBody>
                <a:bodyPr wrap="square" lIns="0" tIns="0" rIns="0" bIns="0">
                  <a:norm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後現代的生涯</a:t>
                  </a: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規劃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—</a:t>
                  </a:r>
                  <a:endParaRPr lang="en-US" altLang="zh-TW" sz="14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尋找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你的生涯動力</a:t>
                  </a:r>
                  <a:endParaRPr lang="en-AU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6" name="Oval 60"/>
                <p:cNvSpPr>
                  <a:spLocks noChangeAspect="1"/>
                </p:cNvSpPr>
                <p:nvPr/>
              </p:nvSpPr>
              <p:spPr>
                <a:xfrm>
                  <a:off x="1312860" y="1340686"/>
                  <a:ext cx="863178" cy="863178"/>
                </a:xfrm>
                <a:prstGeom prst="ellipse">
                  <a:avLst/>
                </a:prstGeom>
                <a:solidFill>
                  <a:srgbClr val="84C89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en-US" altLang="zh-TW" b="1" kern="0" dirty="0" smtClean="0">
                      <a:solidFill>
                        <a:srgbClr val="FFFFFF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112</a:t>
                  </a:r>
                </a:p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en-US" altLang="zh-TW" b="1" kern="0" dirty="0" smtClean="0">
                      <a:solidFill>
                        <a:srgbClr val="FFFFFF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9/29</a:t>
                  </a:r>
                  <a:endParaRPr lang="en-US" altLang="zh-CN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09" name="Oval 63"/>
              <p:cNvSpPr>
                <a:spLocks noChangeAspect="1"/>
              </p:cNvSpPr>
              <p:nvPr/>
            </p:nvSpPr>
            <p:spPr>
              <a:xfrm>
                <a:off x="3892085" y="1355684"/>
                <a:ext cx="872217" cy="872217"/>
              </a:xfrm>
              <a:prstGeom prst="ellipse">
                <a:avLst/>
              </a:prstGeom>
              <a:solidFill>
                <a:srgbClr val="B3DBD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zh-TW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112</a:t>
                </a:r>
              </a:p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zh-TW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10/5</a:t>
                </a:r>
                <a:endParaRPr lang="en-US" altLang="zh-CN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grpSp>
            <p:nvGrpSpPr>
              <p:cNvPr id="130" name="Group 9"/>
              <p:cNvGrpSpPr/>
              <p:nvPr/>
            </p:nvGrpSpPr>
            <p:grpSpPr>
              <a:xfrm>
                <a:off x="5903935" y="3647837"/>
                <a:ext cx="2584880" cy="219741"/>
                <a:chOff x="4987765" y="3844571"/>
                <a:chExt cx="2995347" cy="254634"/>
              </a:xfrm>
              <a:solidFill>
                <a:srgbClr val="84C89D"/>
              </a:solidFill>
            </p:grpSpPr>
            <p:sp>
              <p:nvSpPr>
                <p:cNvPr id="143" name="Rectangle 71"/>
                <p:cNvSpPr/>
                <p:nvPr/>
              </p:nvSpPr>
              <p:spPr>
                <a:xfrm>
                  <a:off x="4987765" y="3912328"/>
                  <a:ext cx="2805312" cy="138842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" name="Oval 77"/>
                <p:cNvSpPr/>
                <p:nvPr/>
              </p:nvSpPr>
              <p:spPr>
                <a:xfrm>
                  <a:off x="7728478" y="3844571"/>
                  <a:ext cx="254634" cy="25463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31" name="Group 4"/>
              <p:cNvGrpSpPr/>
              <p:nvPr/>
            </p:nvGrpSpPr>
            <p:grpSpPr>
              <a:xfrm>
                <a:off x="3362878" y="3120771"/>
                <a:ext cx="2721100" cy="218863"/>
                <a:chOff x="2099199" y="3227357"/>
                <a:chExt cx="3056603" cy="254634"/>
              </a:xfrm>
              <a:solidFill>
                <a:srgbClr val="B3DBDB"/>
              </a:solidFill>
            </p:grpSpPr>
            <p:sp>
              <p:nvSpPr>
                <p:cNvPr id="141" name="Rectangle 53"/>
                <p:cNvSpPr/>
                <p:nvPr/>
              </p:nvSpPr>
              <p:spPr>
                <a:xfrm>
                  <a:off x="2099199" y="3282098"/>
                  <a:ext cx="2971276" cy="12657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" name="Oval 54"/>
                <p:cNvSpPr/>
                <p:nvPr/>
              </p:nvSpPr>
              <p:spPr>
                <a:xfrm>
                  <a:off x="4901168" y="3227357"/>
                  <a:ext cx="254634" cy="25463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32" name="Group 1"/>
              <p:cNvGrpSpPr/>
              <p:nvPr/>
            </p:nvGrpSpPr>
            <p:grpSpPr>
              <a:xfrm>
                <a:off x="839416" y="3111108"/>
                <a:ext cx="2606820" cy="219741"/>
                <a:chOff x="0" y="3227357"/>
                <a:chExt cx="3020771" cy="254634"/>
              </a:xfrm>
              <a:solidFill>
                <a:srgbClr val="84C89D"/>
              </a:solidFill>
            </p:grpSpPr>
            <p:sp>
              <p:nvSpPr>
                <p:cNvPr id="139" name="Rectangle 52"/>
                <p:cNvSpPr/>
                <p:nvPr/>
              </p:nvSpPr>
              <p:spPr>
                <a:xfrm>
                  <a:off x="0" y="3300674"/>
                  <a:ext cx="2882900" cy="10800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0" name="Oval 55"/>
                <p:cNvSpPr/>
                <p:nvPr/>
              </p:nvSpPr>
              <p:spPr>
                <a:xfrm>
                  <a:off x="2766137" y="3227357"/>
                  <a:ext cx="254634" cy="25463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33" name="Group 5"/>
              <p:cNvGrpSpPr/>
              <p:nvPr/>
            </p:nvGrpSpPr>
            <p:grpSpPr>
              <a:xfrm>
                <a:off x="3357489" y="3656346"/>
                <a:ext cx="2593404" cy="219741"/>
                <a:chOff x="2418084" y="3854431"/>
                <a:chExt cx="3005226" cy="254634"/>
              </a:xfrm>
              <a:solidFill>
                <a:srgbClr val="B3DBDB"/>
              </a:solidFill>
            </p:grpSpPr>
            <p:sp>
              <p:nvSpPr>
                <p:cNvPr id="137" name="Rectangle 74"/>
                <p:cNvSpPr/>
                <p:nvPr/>
              </p:nvSpPr>
              <p:spPr>
                <a:xfrm>
                  <a:off x="2418084" y="3887999"/>
                  <a:ext cx="2792774" cy="136879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" name="Oval 75"/>
                <p:cNvSpPr/>
                <p:nvPr/>
              </p:nvSpPr>
              <p:spPr>
                <a:xfrm>
                  <a:off x="5168676" y="3854431"/>
                  <a:ext cx="254634" cy="25463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34" name="Group 2"/>
              <p:cNvGrpSpPr/>
              <p:nvPr/>
            </p:nvGrpSpPr>
            <p:grpSpPr>
              <a:xfrm>
                <a:off x="834029" y="3646965"/>
                <a:ext cx="2606820" cy="219741"/>
                <a:chOff x="0" y="3834942"/>
                <a:chExt cx="3020771" cy="254634"/>
              </a:xfrm>
              <a:solidFill>
                <a:srgbClr val="84C89D"/>
              </a:solidFill>
            </p:grpSpPr>
            <p:sp>
              <p:nvSpPr>
                <p:cNvPr id="135" name="Rectangle 73"/>
                <p:cNvSpPr/>
                <p:nvPr/>
              </p:nvSpPr>
              <p:spPr>
                <a:xfrm>
                  <a:off x="0" y="3908259"/>
                  <a:ext cx="2924175" cy="10800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6" name="Oval 76"/>
                <p:cNvSpPr/>
                <p:nvPr/>
              </p:nvSpPr>
              <p:spPr>
                <a:xfrm>
                  <a:off x="2766137" y="3834942"/>
                  <a:ext cx="254634" cy="25463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54" name="Text Placeholder 33"/>
              <p:cNvSpPr txBox="1"/>
              <p:nvPr/>
            </p:nvSpPr>
            <p:spPr>
              <a:xfrm>
                <a:off x="3724467" y="2271270"/>
                <a:ext cx="2043089" cy="469969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科學少女電影養成記</a:t>
                </a:r>
                <a:endParaRPr lang="en-AU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55" name="Text Placeholder 32"/>
              <p:cNvSpPr txBox="1"/>
              <p:nvPr/>
            </p:nvSpPr>
            <p:spPr>
              <a:xfrm>
                <a:off x="3777004" y="2675680"/>
                <a:ext cx="1902569" cy="409678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王銀國</a:t>
                </a:r>
                <a:r>
                  <a:rPr lang="zh-TW" altLang="en-US" sz="14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教授</a:t>
                </a:r>
                <a:endParaRPr lang="en-US" altLang="zh-TW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en-US" altLang="zh-TW" sz="14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(</a:t>
                </a: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師大通識教育中心</a:t>
                </a:r>
                <a:r>
                  <a:rPr lang="en-US" altLang="zh-TW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)</a:t>
                </a:r>
                <a:endParaRPr lang="zh-CN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</a:endParaRPr>
              </a:p>
            </p:txBody>
          </p:sp>
          <p:grpSp>
            <p:nvGrpSpPr>
              <p:cNvPr id="60" name="群組 59"/>
              <p:cNvGrpSpPr/>
              <p:nvPr/>
            </p:nvGrpSpPr>
            <p:grpSpPr>
              <a:xfrm>
                <a:off x="967455" y="4062399"/>
                <a:ext cx="2757012" cy="1986769"/>
                <a:chOff x="1091818" y="1381127"/>
                <a:chExt cx="2757012" cy="1986769"/>
              </a:xfrm>
            </p:grpSpPr>
            <p:sp>
              <p:nvSpPr>
                <p:cNvPr id="61" name="Text Placeholder 32"/>
                <p:cNvSpPr txBox="1"/>
                <p:nvPr/>
              </p:nvSpPr>
              <p:spPr>
                <a:xfrm>
                  <a:off x="1310518" y="2958218"/>
                  <a:ext cx="1902569" cy="409678"/>
                </a:xfrm>
                <a:prstGeom prst="rect">
                  <a:avLst/>
                </a:prstGeom>
              </p:spPr>
              <p:txBody>
                <a:bodyPr wrap="square" lIns="0" tIns="0" rIns="0" bIns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陳賢寶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助理</a:t>
                  </a: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教授</a:t>
                  </a:r>
                  <a:endParaRPr lang="en-US" altLang="zh-TW" sz="14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endParaRPr>
                </a:p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altLang="zh-TW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(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心理輔導學系</a:t>
                  </a:r>
                  <a:r>
                    <a:rPr lang="en-US" altLang="zh-TW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)</a:t>
                  </a:r>
                  <a:endParaRPr lang="zh-CN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</a:endParaRPr>
                </a:p>
              </p:txBody>
            </p:sp>
            <p:sp>
              <p:nvSpPr>
                <p:cNvPr id="62" name="Text Placeholder 33"/>
                <p:cNvSpPr txBox="1"/>
                <p:nvPr/>
              </p:nvSpPr>
              <p:spPr>
                <a:xfrm>
                  <a:off x="1091818" y="2286965"/>
                  <a:ext cx="2757012" cy="706577"/>
                </a:xfrm>
                <a:prstGeom prst="rect">
                  <a:avLst/>
                </a:prstGeom>
              </p:spPr>
              <p:txBody>
                <a:bodyPr wrap="square" lIns="0" tIns="0" rIns="0" bIns="0">
                  <a:norm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當進擊的巨人遇見心理學家弗洛姆：在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AI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時代狂潮中談我們與愛的距離</a:t>
                  </a:r>
                  <a:endParaRPr lang="en-AU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Oval 60"/>
                <p:cNvSpPr>
                  <a:spLocks noChangeAspect="1"/>
                </p:cNvSpPr>
                <p:nvPr/>
              </p:nvSpPr>
              <p:spPr>
                <a:xfrm>
                  <a:off x="1437223" y="1381127"/>
                  <a:ext cx="863178" cy="863178"/>
                </a:xfrm>
                <a:prstGeom prst="ellipse">
                  <a:avLst/>
                </a:prstGeom>
                <a:solidFill>
                  <a:srgbClr val="84C89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en-US" altLang="zh-TW" b="1" kern="0" dirty="0" smtClean="0">
                      <a:solidFill>
                        <a:srgbClr val="FFFFFF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113</a:t>
                  </a:r>
                </a:p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en-US" altLang="zh-TW" b="1" kern="0" dirty="0" smtClean="0">
                      <a:solidFill>
                        <a:srgbClr val="FFFFFF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5/7</a:t>
                  </a:r>
                  <a:endParaRPr lang="en-US" altLang="zh-CN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4" name="群組 63"/>
              <p:cNvGrpSpPr/>
              <p:nvPr/>
            </p:nvGrpSpPr>
            <p:grpSpPr>
              <a:xfrm>
                <a:off x="6179673" y="1308611"/>
                <a:ext cx="2043089" cy="1750682"/>
                <a:chOff x="1186155" y="1360426"/>
                <a:chExt cx="2043089" cy="1750682"/>
              </a:xfrm>
            </p:grpSpPr>
            <p:sp>
              <p:nvSpPr>
                <p:cNvPr id="65" name="Text Placeholder 32"/>
                <p:cNvSpPr txBox="1"/>
                <p:nvPr/>
              </p:nvSpPr>
              <p:spPr>
                <a:xfrm>
                  <a:off x="1224754" y="2701430"/>
                  <a:ext cx="1902569" cy="409678"/>
                </a:xfrm>
                <a:prstGeom prst="rect">
                  <a:avLst/>
                </a:prstGeom>
              </p:spPr>
              <p:txBody>
                <a:bodyPr wrap="square" lIns="0" tIns="0" rIns="0" bIns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何致和助理</a:t>
                  </a: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教授</a:t>
                  </a:r>
                  <a:endParaRPr lang="en-US" altLang="zh-TW" sz="14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endParaRPr>
                </a:p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altLang="zh-TW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(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中文系文藝組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)</a:t>
                  </a:r>
                  <a:endParaRPr lang="zh-CN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</a:endParaRPr>
                </a:p>
              </p:txBody>
            </p:sp>
            <p:sp>
              <p:nvSpPr>
                <p:cNvPr id="66" name="Text Placeholder 33"/>
                <p:cNvSpPr txBox="1"/>
                <p:nvPr/>
              </p:nvSpPr>
              <p:spPr>
                <a:xfrm>
                  <a:off x="1186155" y="2261607"/>
                  <a:ext cx="2043089" cy="469969"/>
                </a:xfrm>
                <a:prstGeom prst="rect">
                  <a:avLst/>
                </a:prstGeom>
              </p:spPr>
              <p:txBody>
                <a:bodyPr wrap="square" lIns="0" tIns="0" rIns="0" bIns="0">
                  <a:norm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故事的元素</a:t>
                  </a:r>
                  <a:r>
                    <a:rPr lang="en-US" altLang="zh-TW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—</a:t>
                  </a:r>
                </a:p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原來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寫小說這麼簡單</a:t>
                  </a:r>
                  <a:endParaRPr lang="en-AU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Oval 60"/>
                <p:cNvSpPr>
                  <a:spLocks noChangeAspect="1"/>
                </p:cNvSpPr>
                <p:nvPr/>
              </p:nvSpPr>
              <p:spPr>
                <a:xfrm>
                  <a:off x="1407850" y="1360426"/>
                  <a:ext cx="863178" cy="863178"/>
                </a:xfrm>
                <a:prstGeom prst="ellipse">
                  <a:avLst/>
                </a:prstGeom>
                <a:solidFill>
                  <a:srgbClr val="84C89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  <a:prstTxWarp prst="textNoShape">
                    <a:avLst/>
                  </a:prstTxWarp>
                  <a:normAutofit fontScale="92500"/>
                </a:bodyPr>
                <a:lstStyle/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en-US" altLang="zh-TW" b="1" kern="0" dirty="0" smtClean="0">
                      <a:solidFill>
                        <a:srgbClr val="FFFFFF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112</a:t>
                  </a:r>
                </a:p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en-US" altLang="zh-TW" b="1" kern="0" dirty="0" smtClean="0">
                      <a:solidFill>
                        <a:srgbClr val="FFFFFF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11/15</a:t>
                  </a:r>
                  <a:endParaRPr lang="en-US" altLang="zh-CN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69" name="Group 4"/>
              <p:cNvGrpSpPr/>
              <p:nvPr/>
            </p:nvGrpSpPr>
            <p:grpSpPr>
              <a:xfrm>
                <a:off x="8478949" y="3120771"/>
                <a:ext cx="2721100" cy="218863"/>
                <a:chOff x="2099199" y="3227357"/>
                <a:chExt cx="3056603" cy="254634"/>
              </a:xfrm>
              <a:solidFill>
                <a:srgbClr val="B3DBDB"/>
              </a:solidFill>
            </p:grpSpPr>
            <p:sp>
              <p:nvSpPr>
                <p:cNvPr id="70" name="Rectangle 53"/>
                <p:cNvSpPr/>
                <p:nvPr/>
              </p:nvSpPr>
              <p:spPr>
                <a:xfrm>
                  <a:off x="2099199" y="3282098"/>
                  <a:ext cx="2971276" cy="12657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1" name="Oval 54"/>
                <p:cNvSpPr/>
                <p:nvPr/>
              </p:nvSpPr>
              <p:spPr>
                <a:xfrm>
                  <a:off x="4901168" y="3227357"/>
                  <a:ext cx="254634" cy="25463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" name="群組 2"/>
              <p:cNvGrpSpPr/>
              <p:nvPr/>
            </p:nvGrpSpPr>
            <p:grpSpPr>
              <a:xfrm>
                <a:off x="8659540" y="1268789"/>
                <a:ext cx="2393993" cy="1836016"/>
                <a:chOff x="8840538" y="1249342"/>
                <a:chExt cx="2393993" cy="1836016"/>
              </a:xfrm>
            </p:grpSpPr>
            <p:sp>
              <p:nvSpPr>
                <p:cNvPr id="68" name="Oval 63"/>
                <p:cNvSpPr>
                  <a:spLocks noChangeAspect="1"/>
                </p:cNvSpPr>
                <p:nvPr/>
              </p:nvSpPr>
              <p:spPr>
                <a:xfrm>
                  <a:off x="9026611" y="1249342"/>
                  <a:ext cx="935075" cy="935075"/>
                </a:xfrm>
                <a:prstGeom prst="ellipse">
                  <a:avLst/>
                </a:prstGeom>
                <a:solidFill>
                  <a:srgbClr val="B3DBD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en-US" altLang="zh-TW" sz="1700" b="1" kern="0" dirty="0">
                      <a:solidFill>
                        <a:srgbClr val="FFFFFF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112</a:t>
                  </a:r>
                </a:p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en-US" altLang="zh-TW" sz="1700" b="1" kern="0" dirty="0" smtClean="0">
                      <a:solidFill>
                        <a:srgbClr val="FFFFFF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12/14</a:t>
                  </a:r>
                  <a:endParaRPr lang="en-US" altLang="zh-CN" sz="1700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2" name="Text Placeholder 33"/>
                <p:cNvSpPr txBox="1"/>
                <p:nvPr/>
              </p:nvSpPr>
              <p:spPr>
                <a:xfrm>
                  <a:off x="8840538" y="2271270"/>
                  <a:ext cx="2043089" cy="469969"/>
                </a:xfrm>
                <a:prstGeom prst="rect">
                  <a:avLst/>
                </a:prstGeom>
              </p:spPr>
              <p:txBody>
                <a:bodyPr wrap="square" lIns="0" tIns="0" rIns="0" bIns="0">
                  <a:norm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看見心視界</a:t>
                  </a:r>
                  <a:endParaRPr lang="en-AU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73" name="Text Placeholder 32"/>
                <p:cNvSpPr txBox="1"/>
                <p:nvPr/>
              </p:nvSpPr>
              <p:spPr>
                <a:xfrm>
                  <a:off x="8893075" y="2675680"/>
                  <a:ext cx="2341456" cy="409678"/>
                </a:xfrm>
                <a:prstGeom prst="rect">
                  <a:avLst/>
                </a:prstGeom>
              </p:spPr>
              <p:txBody>
                <a:bodyPr wrap="square" lIns="0" tIns="0" rIns="0" bIns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黃靖茹</a:t>
                  </a: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老師</a:t>
                  </a:r>
                  <a:endParaRPr lang="en-US" altLang="zh-TW" sz="14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endParaRPr>
                </a:p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 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(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臺灣導盲犬協會宣導講師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)</a:t>
                  </a:r>
                  <a:endParaRPr lang="zh-CN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</a:endParaRPr>
                </a:p>
              </p:txBody>
            </p:sp>
          </p:grpSp>
          <p:grpSp>
            <p:nvGrpSpPr>
              <p:cNvPr id="129" name="Group 6"/>
              <p:cNvGrpSpPr/>
              <p:nvPr/>
            </p:nvGrpSpPr>
            <p:grpSpPr>
              <a:xfrm>
                <a:off x="6048943" y="3111108"/>
                <a:ext cx="2453036" cy="219741"/>
                <a:chOff x="4448266" y="3227357"/>
                <a:chExt cx="2842567" cy="254634"/>
              </a:xfrm>
              <a:solidFill>
                <a:srgbClr val="84C89D"/>
              </a:solidFill>
            </p:grpSpPr>
            <p:sp>
              <p:nvSpPr>
                <p:cNvPr id="145" name="Rectangle 50"/>
                <p:cNvSpPr/>
                <p:nvPr/>
              </p:nvSpPr>
              <p:spPr>
                <a:xfrm>
                  <a:off x="4448266" y="3285844"/>
                  <a:ext cx="2677996" cy="122832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" name="Oval 56"/>
                <p:cNvSpPr/>
                <p:nvPr/>
              </p:nvSpPr>
              <p:spPr>
                <a:xfrm>
                  <a:off x="7036199" y="3227357"/>
                  <a:ext cx="254634" cy="254634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700" b="1" kern="0">
                    <a:solidFill>
                      <a:sysClr val="window" lastClr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75" name="Oval 63"/>
              <p:cNvSpPr>
                <a:spLocks noChangeAspect="1"/>
              </p:cNvSpPr>
              <p:nvPr/>
            </p:nvSpPr>
            <p:spPr>
              <a:xfrm>
                <a:off x="3887984" y="4044312"/>
                <a:ext cx="872217" cy="872217"/>
              </a:xfrm>
              <a:prstGeom prst="ellipse">
                <a:avLst/>
              </a:prstGeom>
              <a:solidFill>
                <a:srgbClr val="B3DBD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zh-TW" b="1" kern="0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113</a:t>
                </a:r>
                <a:endParaRPr lang="en-US" altLang="zh-TW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zh-TW" b="1" kern="0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5/16</a:t>
                </a:r>
                <a:endParaRPr lang="en-US" altLang="zh-CN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6" name="Text Placeholder 33"/>
              <p:cNvSpPr txBox="1"/>
              <p:nvPr/>
            </p:nvSpPr>
            <p:spPr>
              <a:xfrm>
                <a:off x="3747620" y="4970045"/>
                <a:ext cx="2043089" cy="469969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新興運動：匹克球</a:t>
                </a:r>
                <a:endParaRPr lang="en-AU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77" name="Text Placeholder 32"/>
              <p:cNvSpPr txBox="1"/>
              <p:nvPr/>
            </p:nvSpPr>
            <p:spPr>
              <a:xfrm>
                <a:off x="3789971" y="5469975"/>
                <a:ext cx="1902569" cy="409678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Neris Thin" panose="00000300000000000000" pitchFamily="50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張瀞</a:t>
                </a:r>
                <a:r>
                  <a:rPr lang="zh-TW" altLang="en-US" sz="14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文副教授</a:t>
                </a:r>
                <a:endParaRPr lang="en-US" altLang="zh-TW" sz="1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en-US" altLang="zh-TW" sz="14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(</a:t>
                </a:r>
                <a:r>
                  <a:rPr lang="zh-TW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運健</a:t>
                </a:r>
                <a:r>
                  <a:rPr lang="zh-TW" altLang="en-US" sz="14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系</a:t>
                </a:r>
                <a:r>
                  <a:rPr lang="en-US" altLang="zh-TW" sz="14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)</a:t>
                </a:r>
                <a:endParaRPr lang="zh-CN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</a:endParaRPr>
              </a:p>
            </p:txBody>
          </p:sp>
          <p:grpSp>
            <p:nvGrpSpPr>
              <p:cNvPr id="78" name="群組 77"/>
              <p:cNvGrpSpPr/>
              <p:nvPr/>
            </p:nvGrpSpPr>
            <p:grpSpPr>
              <a:xfrm>
                <a:off x="5635000" y="4093436"/>
                <a:ext cx="2858341" cy="1800434"/>
                <a:chOff x="690265" y="1339312"/>
                <a:chExt cx="2858341" cy="1800434"/>
              </a:xfrm>
            </p:grpSpPr>
            <p:sp>
              <p:nvSpPr>
                <p:cNvPr id="79" name="Text Placeholder 32"/>
                <p:cNvSpPr txBox="1"/>
                <p:nvPr/>
              </p:nvSpPr>
              <p:spPr>
                <a:xfrm>
                  <a:off x="690265" y="2730068"/>
                  <a:ext cx="2858341" cy="409678"/>
                </a:xfrm>
                <a:prstGeom prst="rect">
                  <a:avLst/>
                </a:prstGeom>
              </p:spPr>
              <p:txBody>
                <a:bodyPr wrap="square" lIns="0" tIns="0" rIns="0" bIns="0">
                  <a:no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Rose(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黃美華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)</a:t>
                  </a: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老師</a:t>
                  </a:r>
                  <a:endParaRPr lang="en-US" altLang="zh-TW" sz="1400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endParaRPr>
                </a:p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 smtClean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 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(</a:t>
                  </a: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中華民國流浪動物花園協會創辦人</a:t>
                  </a:r>
                  <a:r>
                    <a:rPr lang="en-US" altLang="zh-TW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+mn-lt"/>
                    </a:rPr>
                    <a:t>)</a:t>
                  </a:r>
                  <a:endParaRPr lang="zh-CN" altLang="en-US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</a:endParaRPr>
                </a:p>
              </p:txBody>
            </p:sp>
            <p:sp>
              <p:nvSpPr>
                <p:cNvPr id="80" name="Text Placeholder 33"/>
                <p:cNvSpPr txBox="1"/>
                <p:nvPr/>
              </p:nvSpPr>
              <p:spPr>
                <a:xfrm>
                  <a:off x="1141582" y="2301058"/>
                  <a:ext cx="2043089" cy="469969"/>
                </a:xfrm>
                <a:prstGeom prst="rect">
                  <a:avLst/>
                </a:prstGeom>
              </p:spPr>
              <p:txBody>
                <a:bodyPr wrap="square" lIns="0" tIns="0" rIns="0" bIns="0">
                  <a:normAutofit/>
                </a:bodyPr>
                <a:lstStyle>
                  <a:lvl1pPr marL="171450" indent="-171450" algn="l" defTabSz="685800" rtl="0" eaLnBrk="1" latinLnBrk="0" hangingPunct="1"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1pPr>
                  <a:lvl2pPr marL="5143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2pPr>
                  <a:lvl3pPr marL="8572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3pPr>
                  <a:lvl4pPr marL="12001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4pPr>
                  <a:lvl5pPr marL="15430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Neris Thin" panose="00000300000000000000" pitchFamily="50" charset="0"/>
                      <a:ea typeface="+mn-ea"/>
                      <a:cs typeface="+mn-cs"/>
                    </a:defRPr>
                  </a:lvl5pPr>
                  <a:lvl6pPr marL="18859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8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7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650" indent="-171450" algn="l" defTabSz="68580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spcBef>
                      <a:spcPct val="0"/>
                    </a:spcBef>
                    <a:buNone/>
                    <a:defRPr/>
                  </a:pPr>
                  <a:r>
                    <a:rPr lang="zh-TW" altLang="en-US" sz="1400" b="1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做牠們生命中的天使</a:t>
                  </a:r>
                  <a:endParaRPr lang="en-AU" sz="1400" b="1" dirty="0">
                    <a:latin typeface="微軟正黑體" panose="020B0604030504040204" pitchFamily="34" charset="-12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81" name="Oval 60"/>
                <p:cNvSpPr>
                  <a:spLocks noChangeAspect="1"/>
                </p:cNvSpPr>
                <p:nvPr/>
              </p:nvSpPr>
              <p:spPr>
                <a:xfrm>
                  <a:off x="1420773" y="1339312"/>
                  <a:ext cx="863178" cy="863178"/>
                </a:xfrm>
                <a:prstGeom prst="ellipse">
                  <a:avLst/>
                </a:prstGeom>
                <a:solidFill>
                  <a:srgbClr val="84C89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en-US" altLang="zh-TW" b="1" kern="0" dirty="0" smtClean="0">
                      <a:solidFill>
                        <a:srgbClr val="FFFFFF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113</a:t>
                  </a:r>
                </a:p>
                <a:p>
                  <a:pPr algn="ctr">
                    <a:lnSpc>
                      <a:spcPct val="100000"/>
                    </a:lnSpc>
                    <a:defRPr/>
                  </a:pPr>
                  <a:r>
                    <a:rPr lang="en-US" altLang="zh-TW" b="1" kern="0" dirty="0" smtClean="0">
                      <a:solidFill>
                        <a:srgbClr val="FFFFFF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n-ea"/>
                      <a:sym typeface="Arial" panose="020B0604020202020204" pitchFamily="34" charset="0"/>
                    </a:rPr>
                    <a:t>5/22</a:t>
                  </a:r>
                  <a:endParaRPr lang="en-US" altLang="zh-CN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82" name="Oval 60"/>
              <p:cNvSpPr>
                <a:spLocks noChangeAspect="1"/>
              </p:cNvSpPr>
              <p:nvPr/>
            </p:nvSpPr>
            <p:spPr>
              <a:xfrm>
                <a:off x="2176038" y="1340686"/>
                <a:ext cx="863178" cy="863178"/>
              </a:xfrm>
              <a:prstGeom prst="ellipse">
                <a:avLst/>
              </a:prstGeom>
              <a:solidFill>
                <a:srgbClr val="FF99CC">
                  <a:alpha val="6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TW" b="1" kern="0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53</a:t>
                </a:r>
                <a:r>
                  <a:rPr lang="zh-TW" altLang="en-US" b="1" kern="0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人</a:t>
                </a:r>
                <a:endParaRPr lang="en-US" altLang="zh-TW" b="1" kern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r>
                  <a:rPr lang="zh-TW" altLang="en-US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參加</a:t>
                </a:r>
                <a:endParaRPr lang="en-US" altLang="zh-CN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3" name="Oval 60"/>
              <p:cNvSpPr>
                <a:spLocks noChangeAspect="1"/>
              </p:cNvSpPr>
              <p:nvPr/>
            </p:nvSpPr>
            <p:spPr>
              <a:xfrm>
                <a:off x="4760242" y="1360203"/>
                <a:ext cx="863178" cy="863178"/>
              </a:xfrm>
              <a:prstGeom prst="ellipse">
                <a:avLst/>
              </a:prstGeom>
              <a:solidFill>
                <a:srgbClr val="FF99CC">
                  <a:alpha val="6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TW" b="1" kern="0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92</a:t>
                </a:r>
                <a:r>
                  <a:rPr lang="zh-TW" altLang="en-US" b="1" kern="0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人</a:t>
                </a:r>
                <a:endParaRPr lang="en-US" altLang="zh-TW" b="1" kern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r>
                  <a:rPr lang="zh-TW" altLang="en-US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參加</a:t>
                </a:r>
                <a:endParaRPr lang="en-US" altLang="zh-CN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4" name="Oval 60"/>
              <p:cNvSpPr>
                <a:spLocks noChangeAspect="1"/>
              </p:cNvSpPr>
              <p:nvPr/>
            </p:nvSpPr>
            <p:spPr>
              <a:xfrm>
                <a:off x="7257663" y="1308611"/>
                <a:ext cx="863178" cy="863178"/>
              </a:xfrm>
              <a:prstGeom prst="ellipse">
                <a:avLst/>
              </a:prstGeom>
              <a:solidFill>
                <a:srgbClr val="FF99CC">
                  <a:alpha val="6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TW" b="1" kern="0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65</a:t>
                </a:r>
                <a:r>
                  <a:rPr lang="zh-TW" altLang="en-US" b="1" kern="0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人</a:t>
                </a:r>
                <a:endParaRPr lang="en-US" altLang="zh-TW" b="1" kern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r>
                  <a:rPr lang="zh-TW" altLang="en-US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參加</a:t>
                </a:r>
                <a:endParaRPr lang="en-US" altLang="zh-CN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6" name="Oval 60"/>
              <p:cNvSpPr>
                <a:spLocks noChangeAspect="1"/>
              </p:cNvSpPr>
              <p:nvPr/>
            </p:nvSpPr>
            <p:spPr>
              <a:xfrm>
                <a:off x="2176038" y="4105059"/>
                <a:ext cx="863178" cy="863178"/>
              </a:xfrm>
              <a:prstGeom prst="ellipse">
                <a:avLst/>
              </a:prstGeom>
              <a:solidFill>
                <a:srgbClr val="FF99CC">
                  <a:alpha val="6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TW" b="1" kern="0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59</a:t>
                </a:r>
                <a:r>
                  <a:rPr lang="zh-TW" altLang="en-US" b="1" kern="0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人</a:t>
                </a:r>
                <a:endParaRPr lang="en-US" altLang="zh-TW" b="1" kern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r>
                  <a:rPr lang="zh-TW" altLang="en-US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參加</a:t>
                </a:r>
                <a:endParaRPr lang="en-US" altLang="zh-CN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87" name="Oval 60"/>
              <p:cNvSpPr>
                <a:spLocks noChangeAspect="1"/>
              </p:cNvSpPr>
              <p:nvPr/>
            </p:nvSpPr>
            <p:spPr>
              <a:xfrm>
                <a:off x="4750474" y="4075440"/>
                <a:ext cx="863178" cy="863178"/>
              </a:xfrm>
              <a:prstGeom prst="ellipse">
                <a:avLst/>
              </a:prstGeom>
              <a:solidFill>
                <a:srgbClr val="FF99CC">
                  <a:alpha val="68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>
                  <a:lnSpc>
                    <a:spcPct val="100000"/>
                  </a:lnSpc>
                  <a:defRPr/>
                </a:pPr>
                <a:r>
                  <a:rPr lang="en-US" altLang="zh-TW" b="1" kern="0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80</a:t>
                </a:r>
                <a:r>
                  <a:rPr lang="zh-TW" altLang="en-US" b="1" kern="0" dirty="0" smtClean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人</a:t>
                </a:r>
                <a:endParaRPr lang="en-US" altLang="zh-TW" b="1" kern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  <a:p>
                <a:pPr algn="ctr">
                  <a:lnSpc>
                    <a:spcPct val="100000"/>
                  </a:lnSpc>
                  <a:defRPr/>
                </a:pPr>
                <a:r>
                  <a:rPr lang="zh-TW" altLang="en-US" b="1" kern="0" dirty="0">
                    <a:solidFill>
                      <a:srgbClr val="FFFFFF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參加</a:t>
                </a:r>
                <a:endParaRPr lang="en-US" altLang="zh-CN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8" name="Oval 60"/>
            <p:cNvSpPr>
              <a:spLocks noChangeAspect="1"/>
            </p:cNvSpPr>
            <p:nvPr/>
          </p:nvSpPr>
          <p:spPr>
            <a:xfrm>
              <a:off x="7223315" y="4122780"/>
              <a:ext cx="863178" cy="863178"/>
            </a:xfrm>
            <a:prstGeom prst="ellipse">
              <a:avLst/>
            </a:prstGeom>
            <a:solidFill>
              <a:srgbClr val="FF99CC">
                <a:alpha val="6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1" forceAA="0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00000"/>
                </a:lnSpc>
                <a:defRPr/>
              </a:pPr>
              <a:r>
                <a:rPr lang="en-US" altLang="zh-TW" b="1" kern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66</a:t>
              </a:r>
              <a:r>
                <a:rPr lang="zh-TW" altLang="en-US" b="1" kern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人</a:t>
              </a:r>
              <a:endParaRPr lang="en-US" altLang="zh-TW" b="1" kern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  <a:p>
              <a:pPr algn="ctr">
                <a:lnSpc>
                  <a:spcPct val="100000"/>
                </a:lnSpc>
                <a:defRPr/>
              </a:pPr>
              <a:r>
                <a:rPr lang="zh-TW" altLang="en-US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Arial" panose="020B0604020202020204" pitchFamily="34" charset="0"/>
                </a:rPr>
                <a:t>參加</a:t>
              </a:r>
              <a:endParaRPr lang="en-US" altLang="zh-CN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92" name="矩形 91"/>
          <p:cNvSpPr/>
          <p:nvPr/>
        </p:nvSpPr>
        <p:spPr>
          <a:xfrm>
            <a:off x="1229897" y="998292"/>
            <a:ext cx="5282215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None/>
              <a:defRPr/>
            </a:pPr>
            <a:r>
              <a:rPr lang="en-US" altLang="zh-TW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112</a:t>
            </a:r>
            <a:r>
              <a:rPr lang="zh-TW" altLang="en-US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學年</a:t>
            </a:r>
            <a:r>
              <a:rPr lang="zh-TW" altLang="en-US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度共舉辦</a:t>
            </a:r>
            <a:r>
              <a:rPr lang="en-US" altLang="zh-TW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7</a:t>
            </a:r>
            <a:r>
              <a:rPr lang="zh-TW" altLang="en-US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場專題演講，</a:t>
            </a:r>
            <a:r>
              <a:rPr lang="zh-TW" altLang="en-US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共計</a:t>
            </a:r>
            <a:r>
              <a:rPr lang="en-US" altLang="zh-TW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497</a:t>
            </a:r>
            <a:r>
              <a:rPr lang="zh-TW" altLang="en-US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人次參加</a:t>
            </a:r>
            <a:endParaRPr lang="en-US" altLang="zh-TW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  <a:sym typeface="+mn-lt"/>
            </a:endParaRPr>
          </a:p>
          <a:p>
            <a:pPr>
              <a:lnSpc>
                <a:spcPct val="120000"/>
              </a:lnSpc>
              <a:buNone/>
              <a:defRPr/>
            </a:pPr>
            <a:r>
              <a:rPr lang="zh-TW" altLang="en-US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提供延伸閱讀清單共</a:t>
            </a:r>
            <a:r>
              <a:rPr lang="en-US" altLang="zh-TW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158</a:t>
            </a:r>
            <a:r>
              <a:rPr lang="zh-TW" altLang="en-US" dirty="0" smtClean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  <a:sym typeface="+mn-lt"/>
              </a:rPr>
              <a:t>冊</a:t>
            </a:r>
            <a:endParaRPr lang="en-US" altLang="zh-TW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  <a:sym typeface="+mn-lt"/>
            </a:endParaRPr>
          </a:p>
        </p:txBody>
      </p:sp>
      <p:pic>
        <p:nvPicPr>
          <p:cNvPr id="7" name="圖片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7" y="1755422"/>
            <a:ext cx="8229346" cy="473960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524"/>
          <a:stretch/>
        </p:blipFill>
        <p:spPr>
          <a:xfrm>
            <a:off x="9225054" y="238036"/>
            <a:ext cx="2711841" cy="14862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248" y="5139257"/>
            <a:ext cx="2235186" cy="148527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517" y="3632300"/>
            <a:ext cx="2025212" cy="1518909"/>
          </a:xfrm>
          <a:prstGeom prst="rect">
            <a:avLst/>
          </a:prstGeom>
        </p:spPr>
      </p:pic>
      <p:sp>
        <p:nvSpPr>
          <p:cNvPr id="74" name="文本框 11"/>
          <p:cNvSpPr txBox="1">
            <a:spLocks/>
          </p:cNvSpPr>
          <p:nvPr/>
        </p:nvSpPr>
        <p:spPr>
          <a:xfrm>
            <a:off x="337930" y="229809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4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我推的還有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這些那些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45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68965" y="406400"/>
            <a:ext cx="11867322" cy="6142182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0574" y="1354274"/>
            <a:ext cx="10515600" cy="4931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18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上架</a:t>
            </a:r>
            <a:r>
              <a:rPr lang="en-US" altLang="zh-TW" sz="18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16</a:t>
            </a:r>
            <a:r>
              <a:rPr lang="zh-TW" altLang="en-US" sz="18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堂圖書館資源線上課程影片，華岡學習雲</a:t>
            </a:r>
            <a:r>
              <a:rPr lang="en-US" altLang="zh-TW" sz="18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+</a:t>
            </a:r>
            <a:r>
              <a:rPr lang="en-US" altLang="zh-TW" sz="1800" dirty="0" err="1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Youtube</a:t>
            </a:r>
            <a:r>
              <a:rPr lang="zh-TW" altLang="en-US" sz="18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共計</a:t>
            </a:r>
            <a:r>
              <a:rPr lang="en-US" altLang="zh-TW" sz="18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7,490</a:t>
            </a:r>
            <a:r>
              <a:rPr lang="zh-TW" altLang="en-US" sz="18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次瀏覽</a:t>
            </a:r>
            <a:endParaRPr lang="en-US" altLang="zh-TW" sz="1800" dirty="0">
              <a:solidFill>
                <a:srgbClr val="1A3B5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anose="020B0306030504020204" charset="0"/>
            </a:endParaRPr>
          </a:p>
          <a:p>
            <a:pPr marL="0" indent="0">
              <a:buNone/>
            </a:pPr>
            <a:r>
              <a:rPr lang="en-US" altLang="zh-TW" sz="18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113</a:t>
            </a:r>
            <a:r>
              <a:rPr lang="zh-TW" altLang="en-US" sz="18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學年度配合自主學習，推出</a:t>
            </a:r>
            <a:r>
              <a:rPr lang="en-US" altLang="zh-TW" sz="18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19</a:t>
            </a:r>
            <a:r>
              <a:rPr lang="zh-TW" altLang="en-US" sz="1800" dirty="0">
                <a:solidFill>
                  <a:srgbClr val="1A3B5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anose="020B0306030504020204" charset="0"/>
              </a:rPr>
              <a:t>堂圖書館資源教學影片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5933"/>
            <a:ext cx="6365885" cy="4335173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0" y="5006109"/>
            <a:ext cx="1311564" cy="22167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8" name="圖表 7"/>
          <p:cNvGraphicFramePr>
            <a:graphicFrameLocks/>
          </p:cNvGraphicFramePr>
          <p:nvPr>
            <p:extLst/>
          </p:nvPr>
        </p:nvGraphicFramePr>
        <p:xfrm>
          <a:off x="5904346" y="2090189"/>
          <a:ext cx="6059054" cy="445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文本框 11"/>
          <p:cNvSpPr txBox="1">
            <a:spLocks/>
          </p:cNvSpPr>
          <p:nvPr/>
        </p:nvSpPr>
        <p:spPr>
          <a:xfrm>
            <a:off x="168965" y="337237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4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我推的還有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這些那些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471" y="1687404"/>
            <a:ext cx="5140343" cy="49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49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矩形 269"/>
          <p:cNvSpPr/>
          <p:nvPr/>
        </p:nvSpPr>
        <p:spPr>
          <a:xfrm>
            <a:off x="772160" y="356704"/>
            <a:ext cx="10668000" cy="6014720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4" name="Group 35"/>
          <p:cNvGrpSpPr/>
          <p:nvPr/>
        </p:nvGrpSpPr>
        <p:grpSpPr>
          <a:xfrm>
            <a:off x="5192407" y="1556792"/>
            <a:ext cx="1815794" cy="2508812"/>
            <a:chOff x="5330055" y="2173721"/>
            <a:chExt cx="1400918" cy="1935594"/>
          </a:xfrm>
          <a:solidFill>
            <a:srgbClr val="EEB797"/>
          </a:solidFill>
        </p:grpSpPr>
        <p:sp>
          <p:nvSpPr>
            <p:cNvPr id="215" name="Oval 88"/>
            <p:cNvSpPr>
              <a:spLocks noChangeAspect="1"/>
            </p:cNvSpPr>
            <p:nvPr/>
          </p:nvSpPr>
          <p:spPr>
            <a:xfrm>
              <a:off x="6636808" y="2620714"/>
              <a:ext cx="94165" cy="94165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6" name="Oval 89"/>
            <p:cNvSpPr>
              <a:spLocks noChangeAspect="1"/>
            </p:cNvSpPr>
            <p:nvPr/>
          </p:nvSpPr>
          <p:spPr>
            <a:xfrm>
              <a:off x="5549460" y="2274670"/>
              <a:ext cx="117706" cy="117706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7" name="Oval 90"/>
            <p:cNvSpPr>
              <a:spLocks noChangeAspect="1"/>
            </p:cNvSpPr>
            <p:nvPr/>
          </p:nvSpPr>
          <p:spPr>
            <a:xfrm>
              <a:off x="6516818" y="3385440"/>
              <a:ext cx="94165" cy="94165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8" name="Oval 92"/>
            <p:cNvSpPr>
              <a:spLocks noChangeAspect="1"/>
            </p:cNvSpPr>
            <p:nvPr/>
          </p:nvSpPr>
          <p:spPr>
            <a:xfrm>
              <a:off x="6014356" y="2173721"/>
              <a:ext cx="81644" cy="81644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9" name="Oval 93"/>
            <p:cNvSpPr>
              <a:spLocks noChangeAspect="1"/>
            </p:cNvSpPr>
            <p:nvPr/>
          </p:nvSpPr>
          <p:spPr>
            <a:xfrm>
              <a:off x="6274957" y="4018781"/>
              <a:ext cx="81644" cy="81644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0" name="Oval 94"/>
            <p:cNvSpPr>
              <a:spLocks noChangeAspect="1"/>
            </p:cNvSpPr>
            <p:nvPr/>
          </p:nvSpPr>
          <p:spPr>
            <a:xfrm>
              <a:off x="5330055" y="2470055"/>
              <a:ext cx="81644" cy="81644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1" name="Oval 95"/>
            <p:cNvSpPr>
              <a:spLocks noChangeAspect="1"/>
            </p:cNvSpPr>
            <p:nvPr/>
          </p:nvSpPr>
          <p:spPr>
            <a:xfrm>
              <a:off x="6401522" y="2338261"/>
              <a:ext cx="101822" cy="101822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2" name="Oval 97"/>
            <p:cNvSpPr>
              <a:spLocks noChangeAspect="1"/>
            </p:cNvSpPr>
            <p:nvPr/>
          </p:nvSpPr>
          <p:spPr>
            <a:xfrm>
              <a:off x="5591599" y="4017582"/>
              <a:ext cx="81644" cy="81644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just">
                <a:lnSpc>
                  <a:spcPct val="120000"/>
                </a:lnSpc>
                <a:defRPr/>
              </a:pPr>
              <a:r>
                <a:rPr lang="zh-TW" altLang="zh-TW" sz="800" kern="0">
                  <a:solidFill>
                    <a:sysClr val="window" lastClr="FFFFFF"/>
                  </a:solidFill>
                  <a:latin typeface="Source Han Sans TC"/>
                  <a:ea typeface="Source Han Sans TC"/>
                  <a:sym typeface="Arial" panose="020B0604020202020204" pitchFamily="34" charset="0"/>
                </a:rPr>
                <a:t>0</a:t>
              </a:r>
            </a:p>
          </p:txBody>
        </p:sp>
        <p:sp>
          <p:nvSpPr>
            <p:cNvPr id="223" name="Oval 98"/>
            <p:cNvSpPr>
              <a:spLocks noChangeAspect="1"/>
            </p:cNvSpPr>
            <p:nvPr/>
          </p:nvSpPr>
          <p:spPr>
            <a:xfrm>
              <a:off x="5503887" y="3754166"/>
              <a:ext cx="101822" cy="101822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4" name="Oval 99"/>
            <p:cNvSpPr>
              <a:spLocks noChangeAspect="1"/>
            </p:cNvSpPr>
            <p:nvPr/>
          </p:nvSpPr>
          <p:spPr>
            <a:xfrm>
              <a:off x="5897899" y="2844911"/>
              <a:ext cx="154645" cy="154645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5" name="Oval 100"/>
            <p:cNvSpPr>
              <a:spLocks noChangeAspect="1"/>
            </p:cNvSpPr>
            <p:nvPr/>
          </p:nvSpPr>
          <p:spPr>
            <a:xfrm>
              <a:off x="5644638" y="3115561"/>
              <a:ext cx="106856" cy="106856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6" name="Oval 101"/>
            <p:cNvSpPr>
              <a:spLocks noChangeAspect="1"/>
            </p:cNvSpPr>
            <p:nvPr/>
          </p:nvSpPr>
          <p:spPr>
            <a:xfrm>
              <a:off x="5606319" y="2923635"/>
              <a:ext cx="81644" cy="81644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7" name="Oval 102"/>
            <p:cNvSpPr>
              <a:spLocks noChangeAspect="1"/>
            </p:cNvSpPr>
            <p:nvPr/>
          </p:nvSpPr>
          <p:spPr>
            <a:xfrm>
              <a:off x="6134075" y="3275461"/>
              <a:ext cx="81644" cy="81644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8" name="Oval 103"/>
            <p:cNvSpPr>
              <a:spLocks noChangeAspect="1"/>
            </p:cNvSpPr>
            <p:nvPr/>
          </p:nvSpPr>
          <p:spPr>
            <a:xfrm>
              <a:off x="6265177" y="2949207"/>
              <a:ext cx="81644" cy="81644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9" name="Oval 104"/>
            <p:cNvSpPr>
              <a:spLocks noChangeAspect="1"/>
            </p:cNvSpPr>
            <p:nvPr/>
          </p:nvSpPr>
          <p:spPr>
            <a:xfrm>
              <a:off x="5857077" y="2586833"/>
              <a:ext cx="81644" cy="81644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0" name="Oval 105"/>
            <p:cNvSpPr>
              <a:spLocks noChangeAspect="1"/>
            </p:cNvSpPr>
            <p:nvPr/>
          </p:nvSpPr>
          <p:spPr>
            <a:xfrm>
              <a:off x="6108690" y="4033019"/>
              <a:ext cx="66207" cy="66207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1" name="Oval 106"/>
            <p:cNvSpPr>
              <a:spLocks noChangeAspect="1"/>
            </p:cNvSpPr>
            <p:nvPr/>
          </p:nvSpPr>
          <p:spPr>
            <a:xfrm>
              <a:off x="5935251" y="4007493"/>
              <a:ext cx="101822" cy="101822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2" name="Oval 107"/>
            <p:cNvSpPr>
              <a:spLocks noChangeAspect="1"/>
            </p:cNvSpPr>
            <p:nvPr/>
          </p:nvSpPr>
          <p:spPr>
            <a:xfrm>
              <a:off x="6179055" y="3805077"/>
              <a:ext cx="101822" cy="101822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3" name="Oval 108"/>
            <p:cNvSpPr>
              <a:spLocks noChangeAspect="1"/>
            </p:cNvSpPr>
            <p:nvPr/>
          </p:nvSpPr>
          <p:spPr>
            <a:xfrm>
              <a:off x="5911609" y="3481568"/>
              <a:ext cx="154645" cy="154645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4" name="Oval 109"/>
            <p:cNvSpPr>
              <a:spLocks noChangeAspect="1"/>
            </p:cNvSpPr>
            <p:nvPr/>
          </p:nvSpPr>
          <p:spPr>
            <a:xfrm>
              <a:off x="5935503" y="3250249"/>
              <a:ext cx="106856" cy="106856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5" name="Oval 111"/>
            <p:cNvSpPr>
              <a:spLocks noChangeAspect="1"/>
            </p:cNvSpPr>
            <p:nvPr/>
          </p:nvSpPr>
          <p:spPr>
            <a:xfrm>
              <a:off x="5407378" y="2990029"/>
              <a:ext cx="81644" cy="81644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6" name="Oval 112"/>
            <p:cNvSpPr>
              <a:spLocks noChangeAspect="1"/>
            </p:cNvSpPr>
            <p:nvPr/>
          </p:nvSpPr>
          <p:spPr>
            <a:xfrm>
              <a:off x="5554798" y="2762041"/>
              <a:ext cx="101822" cy="101822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7" name="Oval 113"/>
            <p:cNvSpPr>
              <a:spLocks noChangeAspect="1"/>
            </p:cNvSpPr>
            <p:nvPr/>
          </p:nvSpPr>
          <p:spPr>
            <a:xfrm>
              <a:off x="6103821" y="2544811"/>
              <a:ext cx="101822" cy="101822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8" name="Oval 114"/>
            <p:cNvSpPr>
              <a:spLocks noChangeAspect="1"/>
            </p:cNvSpPr>
            <p:nvPr/>
          </p:nvSpPr>
          <p:spPr>
            <a:xfrm>
              <a:off x="6462121" y="2762041"/>
              <a:ext cx="101822" cy="101822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9" name="Oval 115"/>
            <p:cNvSpPr>
              <a:spLocks noChangeAspect="1"/>
            </p:cNvSpPr>
            <p:nvPr/>
          </p:nvSpPr>
          <p:spPr>
            <a:xfrm>
              <a:off x="6327312" y="3210835"/>
              <a:ext cx="101822" cy="101822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0" name="Oval 116"/>
            <p:cNvSpPr>
              <a:spLocks noChangeAspect="1"/>
            </p:cNvSpPr>
            <p:nvPr/>
          </p:nvSpPr>
          <p:spPr>
            <a:xfrm>
              <a:off x="5686778" y="3434014"/>
              <a:ext cx="101822" cy="101822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1" name="Oval 117"/>
            <p:cNvSpPr>
              <a:spLocks noChangeAspect="1"/>
            </p:cNvSpPr>
            <p:nvPr/>
          </p:nvSpPr>
          <p:spPr>
            <a:xfrm>
              <a:off x="6196862" y="3546740"/>
              <a:ext cx="66207" cy="66207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2" name="Oval 118"/>
            <p:cNvSpPr>
              <a:spLocks noChangeAspect="1"/>
            </p:cNvSpPr>
            <p:nvPr/>
          </p:nvSpPr>
          <p:spPr>
            <a:xfrm>
              <a:off x="5792191" y="3805077"/>
              <a:ext cx="66207" cy="66207"/>
            </a:xfrm>
            <a:prstGeom prst="ellipse">
              <a:avLst/>
            </a:prstGeom>
            <a:grpFill/>
            <a:ln w="12700" cap="flat" cmpd="sng" algn="ctr">
              <a:solidFill>
                <a:srgbClr val="EEB797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ct val="120000"/>
                </a:lnSpc>
                <a:defRPr/>
              </a:pPr>
              <a:endParaRPr lang="en-US" sz="800" kern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5046450" y="1609498"/>
            <a:ext cx="1955033" cy="3394390"/>
            <a:chOff x="5046450" y="1609498"/>
            <a:chExt cx="1955033" cy="3394390"/>
          </a:xfrm>
        </p:grpSpPr>
        <p:grpSp>
          <p:nvGrpSpPr>
            <p:cNvPr id="136" name="Group 34"/>
            <p:cNvGrpSpPr/>
            <p:nvPr/>
          </p:nvGrpSpPr>
          <p:grpSpPr>
            <a:xfrm>
              <a:off x="5046450" y="1609498"/>
              <a:ext cx="1955033" cy="2400123"/>
              <a:chOff x="4815811" y="1544854"/>
              <a:chExt cx="2306611" cy="2831742"/>
            </a:xfrm>
            <a:solidFill>
              <a:srgbClr val="EEB797"/>
            </a:solidFill>
          </p:grpSpPr>
          <p:cxnSp>
            <p:nvCxnSpPr>
              <p:cNvPr id="137" name="Straight Connector 119"/>
              <p:cNvCxnSpPr/>
              <p:nvPr/>
            </p:nvCxnSpPr>
            <p:spPr>
              <a:xfrm flipV="1">
                <a:off x="6567142" y="2875576"/>
                <a:ext cx="555280" cy="266040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8" name="Straight Connector 120"/>
              <p:cNvCxnSpPr/>
              <p:nvPr/>
            </p:nvCxnSpPr>
            <p:spPr>
              <a:xfrm>
                <a:off x="4973177" y="3240628"/>
                <a:ext cx="349354" cy="73676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39" name="Straight Connector 121"/>
              <p:cNvCxnSpPr/>
              <p:nvPr/>
            </p:nvCxnSpPr>
            <p:spPr>
              <a:xfrm>
                <a:off x="5490256" y="2946817"/>
                <a:ext cx="61411" cy="535859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0" name="Straight Connector 122"/>
              <p:cNvCxnSpPr/>
              <p:nvPr/>
            </p:nvCxnSpPr>
            <p:spPr>
              <a:xfrm flipH="1">
                <a:off x="6845536" y="2890351"/>
                <a:ext cx="261556" cy="535859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1" name="Straight Connector 123"/>
              <p:cNvCxnSpPr/>
              <p:nvPr/>
            </p:nvCxnSpPr>
            <p:spPr>
              <a:xfrm flipH="1">
                <a:off x="6636373" y="3394234"/>
                <a:ext cx="225677" cy="458004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2" name="Straight Connector 124"/>
              <p:cNvCxnSpPr/>
              <p:nvPr/>
            </p:nvCxnSpPr>
            <p:spPr>
              <a:xfrm flipH="1">
                <a:off x="6346222" y="3146516"/>
                <a:ext cx="225675" cy="508695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3" name="Straight Connector 125"/>
              <p:cNvCxnSpPr/>
              <p:nvPr/>
            </p:nvCxnSpPr>
            <p:spPr>
              <a:xfrm flipH="1">
                <a:off x="6578790" y="3844363"/>
                <a:ext cx="57583" cy="458004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4" name="Straight Connector 126"/>
              <p:cNvCxnSpPr/>
              <p:nvPr/>
            </p:nvCxnSpPr>
            <p:spPr>
              <a:xfrm>
                <a:off x="5322532" y="3969216"/>
                <a:ext cx="113793" cy="407380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5" name="Straight Connector 127"/>
              <p:cNvCxnSpPr/>
              <p:nvPr/>
            </p:nvCxnSpPr>
            <p:spPr>
              <a:xfrm>
                <a:off x="7056315" y="2229057"/>
                <a:ext cx="41725" cy="661295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6" name="Straight Connector 128"/>
              <p:cNvCxnSpPr/>
              <p:nvPr/>
            </p:nvCxnSpPr>
            <p:spPr>
              <a:xfrm>
                <a:off x="6687343" y="1812146"/>
                <a:ext cx="389834" cy="416911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7" name="Straight Connector 129"/>
              <p:cNvCxnSpPr/>
              <p:nvPr/>
            </p:nvCxnSpPr>
            <p:spPr>
              <a:xfrm>
                <a:off x="6074263" y="1545097"/>
                <a:ext cx="613080" cy="267049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8" name="Straight Connector 130"/>
              <p:cNvCxnSpPr/>
              <p:nvPr/>
            </p:nvCxnSpPr>
            <p:spPr>
              <a:xfrm flipV="1">
                <a:off x="5424178" y="1545097"/>
                <a:ext cx="650086" cy="147183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49" name="Straight Connector 131"/>
              <p:cNvCxnSpPr/>
              <p:nvPr/>
            </p:nvCxnSpPr>
            <p:spPr>
              <a:xfrm flipV="1">
                <a:off x="5027800" y="1678621"/>
                <a:ext cx="396378" cy="319641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0" name="Straight Connector 132"/>
              <p:cNvCxnSpPr/>
              <p:nvPr/>
            </p:nvCxnSpPr>
            <p:spPr>
              <a:xfrm flipH="1">
                <a:off x="4824863" y="2038040"/>
                <a:ext cx="182074" cy="47103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1" name="Straight Connector 133"/>
              <p:cNvCxnSpPr/>
              <p:nvPr/>
            </p:nvCxnSpPr>
            <p:spPr>
              <a:xfrm>
                <a:off x="4815811" y="2509078"/>
                <a:ext cx="157366" cy="731551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2" name="Straight Connector 134"/>
              <p:cNvCxnSpPr/>
              <p:nvPr/>
            </p:nvCxnSpPr>
            <p:spPr>
              <a:xfrm flipV="1">
                <a:off x="4864987" y="2460205"/>
                <a:ext cx="501063" cy="48873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3" name="Straight Connector 135"/>
              <p:cNvCxnSpPr/>
              <p:nvPr/>
            </p:nvCxnSpPr>
            <p:spPr>
              <a:xfrm flipV="1">
                <a:off x="5140569" y="2460205"/>
                <a:ext cx="231736" cy="333219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4" name="Straight Connector 136"/>
              <p:cNvCxnSpPr/>
              <p:nvPr/>
            </p:nvCxnSpPr>
            <p:spPr>
              <a:xfrm>
                <a:off x="4840215" y="2538060"/>
                <a:ext cx="625436" cy="153832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5" name="Straight Connector 137"/>
              <p:cNvCxnSpPr/>
              <p:nvPr/>
            </p:nvCxnSpPr>
            <p:spPr>
              <a:xfrm flipV="1">
                <a:off x="4997581" y="2791703"/>
                <a:ext cx="150273" cy="43266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6" name="Straight Connector 138"/>
              <p:cNvCxnSpPr/>
              <p:nvPr/>
            </p:nvCxnSpPr>
            <p:spPr>
              <a:xfrm>
                <a:off x="4826929" y="2521803"/>
                <a:ext cx="324406" cy="269901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7" name="Straight Connector 139"/>
              <p:cNvCxnSpPr/>
              <p:nvPr/>
            </p:nvCxnSpPr>
            <p:spPr>
              <a:xfrm>
                <a:off x="5460687" y="2691892"/>
                <a:ext cx="45250" cy="295751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8" name="Straight Connector 140"/>
              <p:cNvCxnSpPr/>
              <p:nvPr/>
            </p:nvCxnSpPr>
            <p:spPr>
              <a:xfrm flipH="1" flipV="1">
                <a:off x="5046450" y="1998261"/>
                <a:ext cx="331494" cy="461944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59" name="Straight Connector 141"/>
              <p:cNvCxnSpPr/>
              <p:nvPr/>
            </p:nvCxnSpPr>
            <p:spPr>
              <a:xfrm flipH="1">
                <a:off x="5358269" y="1728362"/>
                <a:ext cx="38326" cy="731843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0" name="Straight Connector 142"/>
              <p:cNvCxnSpPr/>
              <p:nvPr/>
            </p:nvCxnSpPr>
            <p:spPr>
              <a:xfrm flipV="1">
                <a:off x="5369214" y="2176842"/>
                <a:ext cx="436907" cy="283363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1" name="Straight Connector 143"/>
              <p:cNvCxnSpPr/>
              <p:nvPr/>
            </p:nvCxnSpPr>
            <p:spPr>
              <a:xfrm>
                <a:off x="5442741" y="1721262"/>
                <a:ext cx="361776" cy="46799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2" name="Straight Connector 144"/>
              <p:cNvCxnSpPr/>
              <p:nvPr/>
            </p:nvCxnSpPr>
            <p:spPr>
              <a:xfrm flipH="1">
                <a:off x="5791453" y="1545097"/>
                <a:ext cx="272787" cy="631502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3" name="Straight Connector 145"/>
              <p:cNvCxnSpPr/>
              <p:nvPr/>
            </p:nvCxnSpPr>
            <p:spPr>
              <a:xfrm>
                <a:off x="6078550" y="1544854"/>
                <a:ext cx="165859" cy="583116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4" name="Straight Connector 146"/>
              <p:cNvCxnSpPr/>
              <p:nvPr/>
            </p:nvCxnSpPr>
            <p:spPr>
              <a:xfrm flipH="1">
                <a:off x="6268895" y="1812146"/>
                <a:ext cx="432758" cy="315824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5" name="Straight Connector 147"/>
              <p:cNvCxnSpPr/>
              <p:nvPr/>
            </p:nvCxnSpPr>
            <p:spPr>
              <a:xfrm flipH="1" flipV="1">
                <a:off x="6222965" y="2127970"/>
                <a:ext cx="838390" cy="101087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6" name="Straight Connector 148"/>
              <p:cNvCxnSpPr/>
              <p:nvPr/>
            </p:nvCxnSpPr>
            <p:spPr>
              <a:xfrm>
                <a:off x="5951453" y="2626814"/>
                <a:ext cx="315891" cy="583825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7" name="Straight Connector 149"/>
              <p:cNvCxnSpPr/>
              <p:nvPr/>
            </p:nvCxnSpPr>
            <p:spPr>
              <a:xfrm flipV="1">
                <a:off x="5955481" y="2142494"/>
                <a:ext cx="297384" cy="484319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8" name="Straight Connector 150"/>
              <p:cNvCxnSpPr/>
              <p:nvPr/>
            </p:nvCxnSpPr>
            <p:spPr>
              <a:xfrm flipV="1">
                <a:off x="5823080" y="2142494"/>
                <a:ext cx="413894" cy="34105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69" name="Straight Connector 151"/>
              <p:cNvCxnSpPr/>
              <p:nvPr/>
            </p:nvCxnSpPr>
            <p:spPr>
              <a:xfrm>
                <a:off x="6258929" y="2137145"/>
                <a:ext cx="518246" cy="314314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0" name="Straight Connector 152"/>
              <p:cNvCxnSpPr/>
              <p:nvPr/>
            </p:nvCxnSpPr>
            <p:spPr>
              <a:xfrm flipH="1">
                <a:off x="6796760" y="2229057"/>
                <a:ext cx="279115" cy="213143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1" name="Straight Connector 153"/>
              <p:cNvCxnSpPr/>
              <p:nvPr/>
            </p:nvCxnSpPr>
            <p:spPr>
              <a:xfrm>
                <a:off x="6763857" y="2464323"/>
                <a:ext cx="297497" cy="42602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2" name="Straight Connector 154"/>
              <p:cNvCxnSpPr/>
              <p:nvPr/>
            </p:nvCxnSpPr>
            <p:spPr>
              <a:xfrm flipV="1">
                <a:off x="6468879" y="2453261"/>
                <a:ext cx="308910" cy="256572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3" name="Straight Connector 155"/>
              <p:cNvCxnSpPr/>
              <p:nvPr/>
            </p:nvCxnSpPr>
            <p:spPr>
              <a:xfrm>
                <a:off x="6267344" y="2150093"/>
                <a:ext cx="191716" cy="559740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4" name="Straight Connector 156"/>
              <p:cNvCxnSpPr/>
              <p:nvPr/>
            </p:nvCxnSpPr>
            <p:spPr>
              <a:xfrm flipH="1" flipV="1">
                <a:off x="5800527" y="2172490"/>
                <a:ext cx="163662" cy="442486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5" name="Straight Connector 157"/>
              <p:cNvCxnSpPr/>
              <p:nvPr/>
            </p:nvCxnSpPr>
            <p:spPr>
              <a:xfrm flipV="1">
                <a:off x="5443793" y="2638651"/>
                <a:ext cx="493125" cy="58831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6" name="Straight Connector 158"/>
              <p:cNvCxnSpPr/>
              <p:nvPr/>
            </p:nvCxnSpPr>
            <p:spPr>
              <a:xfrm>
                <a:off x="5354198" y="2464323"/>
                <a:ext cx="562090" cy="160164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7" name="Straight Connector 159"/>
              <p:cNvCxnSpPr/>
              <p:nvPr/>
            </p:nvCxnSpPr>
            <p:spPr>
              <a:xfrm flipV="1">
                <a:off x="5981770" y="2458732"/>
                <a:ext cx="767441" cy="179810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8" name="Straight Connector 160"/>
              <p:cNvCxnSpPr/>
              <p:nvPr/>
            </p:nvCxnSpPr>
            <p:spPr>
              <a:xfrm>
                <a:off x="5971041" y="2650381"/>
                <a:ext cx="492339" cy="66725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9" name="Straight Connector 161"/>
              <p:cNvCxnSpPr/>
              <p:nvPr/>
            </p:nvCxnSpPr>
            <p:spPr>
              <a:xfrm flipH="1" flipV="1">
                <a:off x="5170294" y="2791703"/>
                <a:ext cx="350013" cy="19365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0" name="Straight Connector 162"/>
              <p:cNvCxnSpPr/>
              <p:nvPr/>
            </p:nvCxnSpPr>
            <p:spPr>
              <a:xfrm flipV="1">
                <a:off x="4984068" y="2982116"/>
                <a:ext cx="502232" cy="273251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1" name="Straight Connector 163"/>
              <p:cNvCxnSpPr/>
              <p:nvPr/>
            </p:nvCxnSpPr>
            <p:spPr>
              <a:xfrm>
                <a:off x="5009678" y="3255367"/>
                <a:ext cx="579969" cy="251905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2" name="Straight Connector 164"/>
              <p:cNvCxnSpPr/>
              <p:nvPr/>
            </p:nvCxnSpPr>
            <p:spPr>
              <a:xfrm flipV="1">
                <a:off x="5312063" y="3507272"/>
                <a:ext cx="253114" cy="418062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3" name="Straight Connector 165"/>
              <p:cNvCxnSpPr/>
              <p:nvPr/>
            </p:nvCxnSpPr>
            <p:spPr>
              <a:xfrm flipH="1" flipV="1">
                <a:off x="5568935" y="3508706"/>
                <a:ext cx="143924" cy="519313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4" name="Straight Connector 166"/>
              <p:cNvCxnSpPr/>
              <p:nvPr/>
            </p:nvCxnSpPr>
            <p:spPr>
              <a:xfrm flipV="1">
                <a:off x="5436326" y="4028019"/>
                <a:ext cx="285930" cy="336774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5" name="Straight Connector 167"/>
              <p:cNvCxnSpPr/>
              <p:nvPr/>
            </p:nvCxnSpPr>
            <p:spPr>
              <a:xfrm>
                <a:off x="5731751" y="4040560"/>
                <a:ext cx="271109" cy="336036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6" name="Straight Connector 168"/>
              <p:cNvCxnSpPr/>
              <p:nvPr/>
            </p:nvCxnSpPr>
            <p:spPr>
              <a:xfrm flipH="1" flipV="1">
                <a:off x="5980145" y="3646755"/>
                <a:ext cx="0" cy="71803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7" name="Straight Connector 169"/>
              <p:cNvCxnSpPr/>
              <p:nvPr/>
            </p:nvCxnSpPr>
            <p:spPr>
              <a:xfrm flipH="1">
                <a:off x="5964189" y="2638543"/>
                <a:ext cx="0" cy="58582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8" name="Straight Connector 170"/>
              <p:cNvCxnSpPr/>
              <p:nvPr/>
            </p:nvCxnSpPr>
            <p:spPr>
              <a:xfrm>
                <a:off x="5505937" y="2982116"/>
                <a:ext cx="496924" cy="664639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9" name="Straight Connector 171"/>
              <p:cNvCxnSpPr/>
              <p:nvPr/>
            </p:nvCxnSpPr>
            <p:spPr>
              <a:xfrm flipH="1" flipV="1">
                <a:off x="5971041" y="3212073"/>
                <a:ext cx="20698" cy="432284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0" name="Straight Connector 172"/>
              <p:cNvCxnSpPr/>
              <p:nvPr/>
            </p:nvCxnSpPr>
            <p:spPr>
              <a:xfrm>
                <a:off x="6485274" y="2728943"/>
                <a:ext cx="96764" cy="429337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1" name="Straight Connector 173"/>
              <p:cNvCxnSpPr/>
              <p:nvPr/>
            </p:nvCxnSpPr>
            <p:spPr>
              <a:xfrm flipV="1">
                <a:off x="6578656" y="2451459"/>
                <a:ext cx="193124" cy="706821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2" name="Straight Connector 174"/>
              <p:cNvCxnSpPr/>
              <p:nvPr/>
            </p:nvCxnSpPr>
            <p:spPr>
              <a:xfrm flipV="1">
                <a:off x="6276482" y="2728943"/>
                <a:ext cx="190780" cy="49542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3" name="Straight Connector 175"/>
              <p:cNvCxnSpPr/>
              <p:nvPr/>
            </p:nvCxnSpPr>
            <p:spPr>
              <a:xfrm flipV="1">
                <a:off x="5523949" y="2708886"/>
                <a:ext cx="930829" cy="25995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4" name="Straight Connector 176"/>
              <p:cNvCxnSpPr/>
              <p:nvPr/>
            </p:nvCxnSpPr>
            <p:spPr>
              <a:xfrm flipH="1" flipV="1">
                <a:off x="5961667" y="3619808"/>
                <a:ext cx="384555" cy="444519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5" name="Straight Connector 177"/>
              <p:cNvCxnSpPr/>
              <p:nvPr/>
            </p:nvCxnSpPr>
            <p:spPr>
              <a:xfrm flipV="1">
                <a:off x="6007431" y="4049017"/>
                <a:ext cx="341269" cy="308667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6" name="Straight Connector 178"/>
              <p:cNvCxnSpPr/>
              <p:nvPr/>
            </p:nvCxnSpPr>
            <p:spPr>
              <a:xfrm>
                <a:off x="6338757" y="3659296"/>
                <a:ext cx="299586" cy="181627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7" name="Straight Connector 179"/>
              <p:cNvCxnSpPr/>
              <p:nvPr/>
            </p:nvCxnSpPr>
            <p:spPr>
              <a:xfrm flipH="1">
                <a:off x="6338757" y="3668444"/>
                <a:ext cx="9943" cy="394503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8" name="Straight Connector 180"/>
              <p:cNvCxnSpPr/>
              <p:nvPr/>
            </p:nvCxnSpPr>
            <p:spPr>
              <a:xfrm>
                <a:off x="6263895" y="3228456"/>
                <a:ext cx="90999" cy="43998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9" name="Straight Connector 181"/>
              <p:cNvCxnSpPr/>
              <p:nvPr/>
            </p:nvCxnSpPr>
            <p:spPr>
              <a:xfrm flipV="1">
                <a:off x="5580713" y="3232828"/>
                <a:ext cx="390290" cy="266587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0" name="Straight Connector 182"/>
              <p:cNvCxnSpPr/>
              <p:nvPr/>
            </p:nvCxnSpPr>
            <p:spPr>
              <a:xfrm>
                <a:off x="5496539" y="2984830"/>
                <a:ext cx="492359" cy="25173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1" name="Straight Connector 183"/>
              <p:cNvCxnSpPr/>
              <p:nvPr/>
            </p:nvCxnSpPr>
            <p:spPr>
              <a:xfrm>
                <a:off x="5979171" y="3220748"/>
                <a:ext cx="286190" cy="0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2" name="Straight Connector 184"/>
              <p:cNvCxnSpPr/>
              <p:nvPr/>
            </p:nvCxnSpPr>
            <p:spPr>
              <a:xfrm flipV="1">
                <a:off x="6002860" y="3210639"/>
                <a:ext cx="273622" cy="422323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3" name="Straight Connector 185"/>
              <p:cNvCxnSpPr/>
              <p:nvPr/>
            </p:nvCxnSpPr>
            <p:spPr>
              <a:xfrm flipV="1">
                <a:off x="5724992" y="3636725"/>
                <a:ext cx="235599" cy="409089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4" name="Straight Connector 186"/>
              <p:cNvCxnSpPr/>
              <p:nvPr/>
            </p:nvCxnSpPr>
            <p:spPr>
              <a:xfrm flipV="1">
                <a:off x="5304451" y="3615724"/>
                <a:ext cx="672942" cy="346934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5" name="Straight Connector 187"/>
              <p:cNvCxnSpPr/>
              <p:nvPr/>
            </p:nvCxnSpPr>
            <p:spPr>
              <a:xfrm>
                <a:off x="5320956" y="3971950"/>
                <a:ext cx="1022510" cy="9237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6" name="Straight Connector 188"/>
              <p:cNvCxnSpPr/>
              <p:nvPr/>
            </p:nvCxnSpPr>
            <p:spPr>
              <a:xfrm flipH="1">
                <a:off x="6346222" y="3414241"/>
                <a:ext cx="499314" cy="27052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7" name="Straight Connector 189"/>
              <p:cNvCxnSpPr/>
              <p:nvPr/>
            </p:nvCxnSpPr>
            <p:spPr>
              <a:xfrm flipV="1">
                <a:off x="5579511" y="3432465"/>
                <a:ext cx="1273491" cy="70641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8" name="Straight Connector 190"/>
              <p:cNvCxnSpPr/>
              <p:nvPr/>
            </p:nvCxnSpPr>
            <p:spPr>
              <a:xfrm>
                <a:off x="5447581" y="4356121"/>
                <a:ext cx="544159" cy="10020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9" name="Straight Connector 191"/>
              <p:cNvCxnSpPr/>
              <p:nvPr/>
            </p:nvCxnSpPr>
            <p:spPr>
              <a:xfrm>
                <a:off x="5998499" y="4360458"/>
                <a:ext cx="326678" cy="10550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0" name="Straight Connector 192"/>
              <p:cNvCxnSpPr/>
              <p:nvPr/>
            </p:nvCxnSpPr>
            <p:spPr>
              <a:xfrm flipV="1">
                <a:off x="6327763" y="4312160"/>
                <a:ext cx="264162" cy="63185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1" name="Straight Connector 193"/>
              <p:cNvCxnSpPr/>
              <p:nvPr/>
            </p:nvCxnSpPr>
            <p:spPr>
              <a:xfrm flipH="1">
                <a:off x="6325177" y="4049017"/>
                <a:ext cx="12393" cy="317124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2" name="Straight Connector 194"/>
              <p:cNvCxnSpPr/>
              <p:nvPr/>
            </p:nvCxnSpPr>
            <p:spPr>
              <a:xfrm>
                <a:off x="6339518" y="4050282"/>
                <a:ext cx="233863" cy="261878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3" name="Straight Connector 195"/>
              <p:cNvCxnSpPr/>
              <p:nvPr/>
            </p:nvCxnSpPr>
            <p:spPr>
              <a:xfrm flipV="1">
                <a:off x="6359970" y="3854229"/>
                <a:ext cx="290379" cy="203076"/>
              </a:xfrm>
              <a:prstGeom prst="lin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</p:cxnSp>
        </p:grpSp>
        <p:grpSp>
          <p:nvGrpSpPr>
            <p:cNvPr id="243" name="Group 36"/>
            <p:cNvGrpSpPr/>
            <p:nvPr/>
          </p:nvGrpSpPr>
          <p:grpSpPr>
            <a:xfrm>
              <a:off x="5548783" y="4124274"/>
              <a:ext cx="961502" cy="879614"/>
              <a:chOff x="5408480" y="4511869"/>
              <a:chExt cx="1134411" cy="1037797"/>
            </a:xfrm>
            <a:solidFill>
              <a:srgbClr val="EEB797"/>
            </a:solidFill>
          </p:grpSpPr>
          <p:sp>
            <p:nvSpPr>
              <p:cNvPr id="244" name="Freeform 81"/>
              <p:cNvSpPr/>
              <p:nvPr/>
            </p:nvSpPr>
            <p:spPr>
              <a:xfrm>
                <a:off x="5464289" y="4511869"/>
                <a:ext cx="1028142" cy="964410"/>
              </a:xfrm>
              <a:custGeom>
                <a:avLst/>
                <a:gdLst>
                  <a:gd name="connsiteX0" fmla="*/ 124 w 672324"/>
                  <a:gd name="connsiteY0" fmla="*/ 0 h 630649"/>
                  <a:gd name="connsiteX1" fmla="*/ 671970 w 672324"/>
                  <a:gd name="connsiteY1" fmla="*/ 0 h 630649"/>
                  <a:gd name="connsiteX2" fmla="*/ 672324 w 672324"/>
                  <a:gd name="connsiteY2" fmla="*/ 32054 h 630649"/>
                  <a:gd name="connsiteX3" fmla="*/ 657700 w 672324"/>
                  <a:gd name="connsiteY3" fmla="*/ 470997 h 630649"/>
                  <a:gd name="connsiteX4" fmla="*/ 494011 w 672324"/>
                  <a:gd name="connsiteY4" fmla="*/ 626220 h 630649"/>
                  <a:gd name="connsiteX5" fmla="*/ 200500 w 672324"/>
                  <a:gd name="connsiteY5" fmla="*/ 629042 h 630649"/>
                  <a:gd name="connsiteX6" fmla="*/ 31167 w 672324"/>
                  <a:gd name="connsiteY6" fmla="*/ 487931 h 630649"/>
                  <a:gd name="connsiteX7" fmla="*/ 124 w 672324"/>
                  <a:gd name="connsiteY7" fmla="*/ 0 h 630649"/>
                  <a:gd name="connsiteX8" fmla="*/ 0 w 672200"/>
                  <a:gd name="connsiteY8" fmla="*/ 0 h 630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2324" h="630649">
                    <a:moveTo>
                      <a:pt x="124" y="0"/>
                    </a:moveTo>
                    <a:lnTo>
                      <a:pt x="671970" y="0"/>
                    </a:lnTo>
                    <a:lnTo>
                      <a:pt x="672324" y="32054"/>
                    </a:lnTo>
                    <a:cubicBezTo>
                      <a:pt x="671950" y="155680"/>
                      <a:pt x="661404" y="375100"/>
                      <a:pt x="657700" y="470997"/>
                    </a:cubicBezTo>
                    <a:cubicBezTo>
                      <a:pt x="594200" y="541082"/>
                      <a:pt x="561744" y="571657"/>
                      <a:pt x="494011" y="626220"/>
                    </a:cubicBezTo>
                    <a:cubicBezTo>
                      <a:pt x="406522" y="621517"/>
                      <a:pt x="294575" y="635157"/>
                      <a:pt x="200500" y="629042"/>
                    </a:cubicBezTo>
                    <a:cubicBezTo>
                      <a:pt x="134647" y="580594"/>
                      <a:pt x="89963" y="547669"/>
                      <a:pt x="31167" y="487931"/>
                    </a:cubicBezTo>
                    <a:cubicBezTo>
                      <a:pt x="21583" y="380710"/>
                      <a:pt x="-1901" y="109897"/>
                      <a:pt x="124" y="0"/>
                    </a:cubicBezTo>
                    <a:close/>
                  </a:path>
                </a:pathLst>
              </a:cu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defRPr/>
                </a:pPr>
                <a:endParaRPr lang="id-ID" sz="8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5" name="Rounded Rectangle 82"/>
              <p:cNvSpPr/>
              <p:nvPr/>
            </p:nvSpPr>
            <p:spPr>
              <a:xfrm>
                <a:off x="5408480" y="4647679"/>
                <a:ext cx="1134411" cy="107262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defRPr/>
                </a:pPr>
                <a:endParaRPr lang="id-ID" sz="8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6" name="Rounded Rectangle 83"/>
              <p:cNvSpPr/>
              <p:nvPr/>
            </p:nvSpPr>
            <p:spPr>
              <a:xfrm>
                <a:off x="5408480" y="4781032"/>
                <a:ext cx="1134411" cy="107262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defRPr/>
                </a:pPr>
                <a:endParaRPr lang="id-ID" sz="8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7" name="Rounded Rectangle 84"/>
              <p:cNvSpPr/>
              <p:nvPr/>
            </p:nvSpPr>
            <p:spPr>
              <a:xfrm>
                <a:off x="5408480" y="4925056"/>
                <a:ext cx="1134411" cy="107262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defRPr/>
                </a:pPr>
                <a:endParaRPr lang="id-ID" sz="8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8" name="Rounded Rectangle 85"/>
              <p:cNvSpPr/>
              <p:nvPr/>
            </p:nvSpPr>
            <p:spPr>
              <a:xfrm>
                <a:off x="5408480" y="5065557"/>
                <a:ext cx="1134411" cy="107262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defRPr/>
                </a:pPr>
                <a:endParaRPr lang="id-ID" sz="8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49" name="Oval 86"/>
              <p:cNvSpPr/>
              <p:nvPr/>
            </p:nvSpPr>
            <p:spPr>
              <a:xfrm>
                <a:off x="5806853" y="5368691"/>
                <a:ext cx="371880" cy="180975"/>
              </a:xfrm>
              <a:prstGeom prst="ellipse">
                <a:avLst/>
              </a:prstGeom>
              <a:grpFill/>
              <a:ln w="12700" cap="flat" cmpd="sng" algn="ctr">
                <a:solidFill>
                  <a:srgbClr val="EEB79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defRPr/>
                </a:pPr>
                <a:r>
                  <a:rPr lang="en-US" sz="800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   </a:t>
                </a:r>
                <a:endParaRPr lang="id-ID" sz="800" kern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51" name="Text Placeholder 33"/>
          <p:cNvSpPr txBox="1"/>
          <p:nvPr/>
        </p:nvSpPr>
        <p:spPr>
          <a:xfrm>
            <a:off x="1026131" y="1612840"/>
            <a:ext cx="1398790" cy="3229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資源與制度</a:t>
            </a:r>
            <a:endParaRPr lang="en-AU" sz="2000" b="1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2" name="Oval 39"/>
          <p:cNvSpPr>
            <a:spLocks noChangeAspect="1"/>
          </p:cNvSpPr>
          <p:nvPr/>
        </p:nvSpPr>
        <p:spPr>
          <a:xfrm>
            <a:off x="2480908" y="1048842"/>
            <a:ext cx="883662" cy="88366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zh-TW" altLang="en-US" sz="2400" b="1" kern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校內</a:t>
            </a:r>
            <a:endParaRPr lang="en-AU" sz="24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53" name="Elbow Connector 40"/>
          <p:cNvCxnSpPr/>
          <p:nvPr/>
        </p:nvCxnSpPr>
        <p:spPr>
          <a:xfrm rot="10800000" flipV="1">
            <a:off x="3186551" y="2451315"/>
            <a:ext cx="1684564" cy="1607326"/>
          </a:xfrm>
          <a:prstGeom prst="bentConnector3">
            <a:avLst>
              <a:gd name="adj1" fmla="val 50000"/>
            </a:avLst>
          </a:prstGeom>
          <a:noFill/>
          <a:ln w="63500" cap="flat" cmpd="sng" algn="ctr">
            <a:solidFill>
              <a:srgbClr val="84C89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4" name="Elbow Connector 41"/>
          <p:cNvCxnSpPr/>
          <p:nvPr/>
        </p:nvCxnSpPr>
        <p:spPr>
          <a:xfrm rot="10800000">
            <a:off x="3485183" y="1961138"/>
            <a:ext cx="1511899" cy="1082219"/>
          </a:xfrm>
          <a:prstGeom prst="bentConnector3">
            <a:avLst>
              <a:gd name="adj1" fmla="val 50000"/>
            </a:avLst>
          </a:prstGeom>
          <a:noFill/>
          <a:ln w="63500" cap="flat" cmpd="sng" algn="ctr">
            <a:solidFill>
              <a:srgbClr val="B3DBDB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57" name="Oval 44"/>
          <p:cNvSpPr>
            <a:spLocks noChangeAspect="1"/>
          </p:cNvSpPr>
          <p:nvPr/>
        </p:nvSpPr>
        <p:spPr>
          <a:xfrm flipH="1">
            <a:off x="8686570" y="1418215"/>
            <a:ext cx="884812" cy="88481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zh-TW" altLang="en-US" sz="2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校外</a:t>
            </a:r>
            <a:endParaRPr lang="en-AU" altLang="zh-CN" sz="24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58" name="Elbow Connector 45"/>
          <p:cNvCxnSpPr/>
          <p:nvPr/>
        </p:nvCxnSpPr>
        <p:spPr>
          <a:xfrm>
            <a:off x="7172706" y="2777554"/>
            <a:ext cx="1889100" cy="1214712"/>
          </a:xfrm>
          <a:prstGeom prst="bentConnector3">
            <a:avLst>
              <a:gd name="adj1" fmla="val 50000"/>
            </a:avLst>
          </a:prstGeom>
          <a:noFill/>
          <a:ln w="63500" cap="flat" cmpd="sng" algn="ctr">
            <a:solidFill>
              <a:srgbClr val="84C89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9" name="Elbow Connector 46"/>
          <p:cNvCxnSpPr/>
          <p:nvPr/>
        </p:nvCxnSpPr>
        <p:spPr>
          <a:xfrm flipV="1">
            <a:off x="6791706" y="2012731"/>
            <a:ext cx="1814531" cy="1552454"/>
          </a:xfrm>
          <a:prstGeom prst="bentConnector3">
            <a:avLst>
              <a:gd name="adj1" fmla="val 50000"/>
            </a:avLst>
          </a:prstGeom>
          <a:noFill/>
          <a:ln w="63500" cap="flat" cmpd="sng" algn="ctr">
            <a:solidFill>
              <a:srgbClr val="B3DBDB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1" name="Text Placeholder 33"/>
          <p:cNvSpPr txBox="1"/>
          <p:nvPr/>
        </p:nvSpPr>
        <p:spPr>
          <a:xfrm>
            <a:off x="1839341" y="4609946"/>
            <a:ext cx="2066737" cy="1009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諧音梗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、流行語、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流行趨勢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…</a:t>
            </a:r>
          </a:p>
          <a:p>
            <a:pPr marL="0" indent="0"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置入性行銷</a:t>
            </a:r>
            <a:endParaRPr lang="en-AU" sz="2000" dirty="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2" name="Oval 77"/>
          <p:cNvSpPr>
            <a:spLocks noChangeAspect="1"/>
          </p:cNvSpPr>
          <p:nvPr/>
        </p:nvSpPr>
        <p:spPr>
          <a:xfrm>
            <a:off x="2317967" y="3685957"/>
            <a:ext cx="899764" cy="899765"/>
          </a:xfrm>
          <a:prstGeom prst="ellipse">
            <a:avLst/>
          </a:prstGeom>
          <a:solidFill>
            <a:srgbClr val="84C89D"/>
          </a:solidFill>
          <a:ln w="12700" cap="flat" cmpd="sng" algn="ctr">
            <a:solidFill>
              <a:srgbClr val="84C89D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zh-TW" altLang="en-US" sz="2400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創意</a:t>
            </a:r>
            <a:endParaRPr lang="en-US" sz="24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5" name="Oval 80"/>
          <p:cNvSpPr>
            <a:spLocks noChangeAspect="1"/>
          </p:cNvSpPr>
          <p:nvPr/>
        </p:nvSpPr>
        <p:spPr>
          <a:xfrm>
            <a:off x="9061806" y="3524647"/>
            <a:ext cx="909090" cy="909091"/>
          </a:xfrm>
          <a:prstGeom prst="ellipse">
            <a:avLst/>
          </a:prstGeom>
          <a:solidFill>
            <a:srgbClr val="84C89D"/>
          </a:solidFill>
          <a:ln w="12700" cap="flat" cmpd="sng" algn="ctr">
            <a:solidFill>
              <a:srgbClr val="84C89D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zh-TW" altLang="en-US" sz="2400" b="1" kern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館內</a:t>
            </a:r>
            <a:endParaRPr lang="en-AU" altLang="zh-CN" sz="2400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66" name="Oval 204"/>
          <p:cNvSpPr>
            <a:spLocks noChangeAspect="1"/>
          </p:cNvSpPr>
          <p:nvPr/>
        </p:nvSpPr>
        <p:spPr>
          <a:xfrm>
            <a:off x="6865119" y="2671387"/>
            <a:ext cx="213589" cy="213588"/>
          </a:xfrm>
          <a:prstGeom prst="ellipse">
            <a:avLst/>
          </a:prstGeom>
          <a:solidFill>
            <a:srgbClr val="84C89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20000"/>
              </a:lnSpc>
              <a:defRPr/>
            </a:pPr>
            <a:endParaRPr lang="en-US" sz="80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7" name="Oval 205"/>
          <p:cNvSpPr>
            <a:spLocks noChangeAspect="1"/>
          </p:cNvSpPr>
          <p:nvPr/>
        </p:nvSpPr>
        <p:spPr>
          <a:xfrm>
            <a:off x="6501662" y="3467884"/>
            <a:ext cx="213589" cy="213588"/>
          </a:xfrm>
          <a:prstGeom prst="ellipse">
            <a:avLst/>
          </a:prstGeom>
          <a:solidFill>
            <a:srgbClr val="B3DB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20000"/>
              </a:lnSpc>
              <a:defRPr/>
            </a:pPr>
            <a:endParaRPr lang="en-US" sz="80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8" name="Oval 206"/>
          <p:cNvSpPr>
            <a:spLocks noChangeAspect="1"/>
          </p:cNvSpPr>
          <p:nvPr/>
        </p:nvSpPr>
        <p:spPr>
          <a:xfrm>
            <a:off x="5092185" y="2946577"/>
            <a:ext cx="200442" cy="200442"/>
          </a:xfrm>
          <a:prstGeom prst="ellipse">
            <a:avLst/>
          </a:prstGeom>
          <a:solidFill>
            <a:srgbClr val="B3DB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20000"/>
              </a:lnSpc>
              <a:defRPr/>
            </a:pPr>
            <a:endParaRPr lang="en-US" sz="80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9" name="Oval 207"/>
          <p:cNvSpPr>
            <a:spLocks noChangeAspect="1"/>
          </p:cNvSpPr>
          <p:nvPr/>
        </p:nvSpPr>
        <p:spPr>
          <a:xfrm>
            <a:off x="4965766" y="2360763"/>
            <a:ext cx="201384" cy="201384"/>
          </a:xfrm>
          <a:prstGeom prst="ellipse">
            <a:avLst/>
          </a:prstGeom>
          <a:solidFill>
            <a:srgbClr val="84C89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20000"/>
              </a:lnSpc>
              <a:defRPr/>
            </a:pPr>
            <a:endParaRPr lang="en-US" sz="800" kern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0" name="Text Placeholder 32"/>
          <p:cNvSpPr txBox="1"/>
          <p:nvPr/>
        </p:nvSpPr>
        <p:spPr>
          <a:xfrm>
            <a:off x="1026131" y="2037779"/>
            <a:ext cx="3780347" cy="1602552"/>
          </a:xfrm>
          <a:prstGeom prst="rect">
            <a:avLst/>
          </a:prstGeom>
        </p:spPr>
        <p:txBody>
          <a:bodyPr wrap="square" lIns="0" tIns="0" rIns="0" bIns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學生意見與建議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校內節慶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新生、畢業、校慶、校友返校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…)</a:t>
            </a:r>
          </a:p>
          <a:p>
            <a:pPr marL="0" indent="0"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全人學習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護照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校園平台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</a:p>
          <a:p>
            <a:pPr marL="0" indent="0">
              <a:buNone/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3257"/>
          <a:stretch/>
        </p:blipFill>
        <p:spPr>
          <a:xfrm>
            <a:off x="4662806" y="1923546"/>
            <a:ext cx="2678166" cy="4136288"/>
          </a:xfrm>
          <a:prstGeom prst="rect">
            <a:avLst/>
          </a:prstGeom>
        </p:spPr>
      </p:pic>
      <p:sp>
        <p:nvSpPr>
          <p:cNvPr id="271" name="Text Placeholder 33"/>
          <p:cNvSpPr txBox="1"/>
          <p:nvPr/>
        </p:nvSpPr>
        <p:spPr>
          <a:xfrm>
            <a:off x="9694534" y="1603584"/>
            <a:ext cx="1398790" cy="3229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資源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與服務</a:t>
            </a:r>
            <a:endParaRPr lang="en-AU" sz="2000" b="1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2" name="Text Placeholder 32"/>
          <p:cNvSpPr txBox="1"/>
          <p:nvPr/>
        </p:nvSpPr>
        <p:spPr>
          <a:xfrm>
            <a:off x="9694534" y="1961138"/>
            <a:ext cx="1745626" cy="1666003"/>
          </a:xfrm>
          <a:prstGeom prst="rect">
            <a:avLst/>
          </a:prstGeom>
        </p:spPr>
        <p:txBody>
          <a:bodyPr wrap="square" lIns="0" tIns="0" rIns="0" bIns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補助款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研習與教育訓練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廠商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主題書展</a:t>
            </a:r>
            <a:endParaRPr lang="en-US" altLang="zh-TW" sz="19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專題演講</a:t>
            </a:r>
            <a:r>
              <a:rPr lang="en-US" altLang="zh-TW" sz="19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CN" altLang="en-US" sz="1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3" name="Text Placeholder 33"/>
          <p:cNvSpPr txBox="1"/>
          <p:nvPr/>
        </p:nvSpPr>
        <p:spPr>
          <a:xfrm>
            <a:off x="8485808" y="4542430"/>
            <a:ext cx="2066737" cy="1009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神隊友</a:t>
            </a:r>
            <a:endParaRPr lang="en-AU" sz="2000" b="1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4654746" y="1273619"/>
            <a:ext cx="2683091" cy="4502056"/>
            <a:chOff x="4990569" y="715986"/>
            <a:chExt cx="2683091" cy="4502056"/>
          </a:xfrm>
          <a:solidFill>
            <a:srgbClr val="FFFFFF">
              <a:alpha val="63137"/>
            </a:srgbClr>
          </a:solidFill>
        </p:grpSpPr>
        <p:grpSp>
          <p:nvGrpSpPr>
            <p:cNvPr id="274" name="群組 273"/>
            <p:cNvGrpSpPr/>
            <p:nvPr/>
          </p:nvGrpSpPr>
          <p:grpSpPr>
            <a:xfrm>
              <a:off x="5030101" y="1814553"/>
              <a:ext cx="2294157" cy="3403489"/>
              <a:chOff x="5046450" y="1609498"/>
              <a:chExt cx="1955033" cy="3394390"/>
            </a:xfrm>
            <a:grpFill/>
          </p:grpSpPr>
          <p:grpSp>
            <p:nvGrpSpPr>
              <p:cNvPr id="275" name="Group 34"/>
              <p:cNvGrpSpPr/>
              <p:nvPr/>
            </p:nvGrpSpPr>
            <p:grpSpPr>
              <a:xfrm>
                <a:off x="5046450" y="1609498"/>
                <a:ext cx="1955033" cy="2400123"/>
                <a:chOff x="4815811" y="1544854"/>
                <a:chExt cx="2306611" cy="2831742"/>
              </a:xfrm>
              <a:grpFill/>
            </p:grpSpPr>
            <p:cxnSp>
              <p:nvCxnSpPr>
                <p:cNvPr id="283" name="Straight Connector 119"/>
                <p:cNvCxnSpPr/>
                <p:nvPr/>
              </p:nvCxnSpPr>
              <p:spPr>
                <a:xfrm flipV="1">
                  <a:off x="6567142" y="2875576"/>
                  <a:ext cx="555280" cy="26604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4" name="Straight Connector 120"/>
                <p:cNvCxnSpPr/>
                <p:nvPr/>
              </p:nvCxnSpPr>
              <p:spPr>
                <a:xfrm>
                  <a:off x="4973177" y="3240628"/>
                  <a:ext cx="349354" cy="73676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5" name="Straight Connector 121"/>
                <p:cNvCxnSpPr/>
                <p:nvPr/>
              </p:nvCxnSpPr>
              <p:spPr>
                <a:xfrm>
                  <a:off x="5490256" y="2946817"/>
                  <a:ext cx="61411" cy="535859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6" name="Straight Connector 122"/>
                <p:cNvCxnSpPr/>
                <p:nvPr/>
              </p:nvCxnSpPr>
              <p:spPr>
                <a:xfrm flipH="1">
                  <a:off x="6845536" y="2890351"/>
                  <a:ext cx="261556" cy="535859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7" name="Straight Connector 123"/>
                <p:cNvCxnSpPr/>
                <p:nvPr/>
              </p:nvCxnSpPr>
              <p:spPr>
                <a:xfrm flipH="1">
                  <a:off x="6636373" y="3394234"/>
                  <a:ext cx="225677" cy="458004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8" name="Straight Connector 124"/>
                <p:cNvCxnSpPr/>
                <p:nvPr/>
              </p:nvCxnSpPr>
              <p:spPr>
                <a:xfrm flipH="1">
                  <a:off x="6346222" y="3146516"/>
                  <a:ext cx="225675" cy="508695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9" name="Straight Connector 125"/>
                <p:cNvCxnSpPr/>
                <p:nvPr/>
              </p:nvCxnSpPr>
              <p:spPr>
                <a:xfrm flipH="1">
                  <a:off x="6578790" y="3844363"/>
                  <a:ext cx="57583" cy="458004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0" name="Straight Connector 126"/>
                <p:cNvCxnSpPr/>
                <p:nvPr/>
              </p:nvCxnSpPr>
              <p:spPr>
                <a:xfrm>
                  <a:off x="5322532" y="3969216"/>
                  <a:ext cx="113793" cy="40738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1" name="Straight Connector 127"/>
                <p:cNvCxnSpPr/>
                <p:nvPr/>
              </p:nvCxnSpPr>
              <p:spPr>
                <a:xfrm>
                  <a:off x="7056315" y="2229057"/>
                  <a:ext cx="41725" cy="661295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2" name="Straight Connector 128"/>
                <p:cNvCxnSpPr/>
                <p:nvPr/>
              </p:nvCxnSpPr>
              <p:spPr>
                <a:xfrm>
                  <a:off x="6687343" y="1812146"/>
                  <a:ext cx="389834" cy="416911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3" name="Straight Connector 129"/>
                <p:cNvCxnSpPr/>
                <p:nvPr/>
              </p:nvCxnSpPr>
              <p:spPr>
                <a:xfrm>
                  <a:off x="6074263" y="1545097"/>
                  <a:ext cx="613080" cy="267049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4" name="Straight Connector 130"/>
                <p:cNvCxnSpPr/>
                <p:nvPr/>
              </p:nvCxnSpPr>
              <p:spPr>
                <a:xfrm flipV="1">
                  <a:off x="5424178" y="1545097"/>
                  <a:ext cx="650086" cy="147183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5" name="Straight Connector 131"/>
                <p:cNvCxnSpPr/>
                <p:nvPr/>
              </p:nvCxnSpPr>
              <p:spPr>
                <a:xfrm flipV="1">
                  <a:off x="5027800" y="1678621"/>
                  <a:ext cx="396378" cy="319641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6" name="Straight Connector 132"/>
                <p:cNvCxnSpPr/>
                <p:nvPr/>
              </p:nvCxnSpPr>
              <p:spPr>
                <a:xfrm flipH="1">
                  <a:off x="4824863" y="2038040"/>
                  <a:ext cx="182074" cy="47103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7" name="Straight Connector 133"/>
                <p:cNvCxnSpPr/>
                <p:nvPr/>
              </p:nvCxnSpPr>
              <p:spPr>
                <a:xfrm>
                  <a:off x="4815811" y="2509078"/>
                  <a:ext cx="157366" cy="731551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8" name="Straight Connector 134"/>
                <p:cNvCxnSpPr/>
                <p:nvPr/>
              </p:nvCxnSpPr>
              <p:spPr>
                <a:xfrm flipV="1">
                  <a:off x="4864987" y="2460205"/>
                  <a:ext cx="501063" cy="48873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9" name="Straight Connector 135"/>
                <p:cNvCxnSpPr/>
                <p:nvPr/>
              </p:nvCxnSpPr>
              <p:spPr>
                <a:xfrm flipV="1">
                  <a:off x="5140569" y="2460205"/>
                  <a:ext cx="231736" cy="333219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0" name="Straight Connector 136"/>
                <p:cNvCxnSpPr/>
                <p:nvPr/>
              </p:nvCxnSpPr>
              <p:spPr>
                <a:xfrm>
                  <a:off x="4840215" y="2538060"/>
                  <a:ext cx="625436" cy="153832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1" name="Straight Connector 137"/>
                <p:cNvCxnSpPr/>
                <p:nvPr/>
              </p:nvCxnSpPr>
              <p:spPr>
                <a:xfrm flipV="1">
                  <a:off x="4997581" y="2791703"/>
                  <a:ext cx="150273" cy="43266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2" name="Straight Connector 138"/>
                <p:cNvCxnSpPr/>
                <p:nvPr/>
              </p:nvCxnSpPr>
              <p:spPr>
                <a:xfrm>
                  <a:off x="4826929" y="2521803"/>
                  <a:ext cx="324406" cy="269901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3" name="Straight Connector 139"/>
                <p:cNvCxnSpPr/>
                <p:nvPr/>
              </p:nvCxnSpPr>
              <p:spPr>
                <a:xfrm>
                  <a:off x="5460687" y="2691892"/>
                  <a:ext cx="45250" cy="295751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4" name="Straight Connector 140"/>
                <p:cNvCxnSpPr/>
                <p:nvPr/>
              </p:nvCxnSpPr>
              <p:spPr>
                <a:xfrm flipH="1" flipV="1">
                  <a:off x="5046450" y="1998261"/>
                  <a:ext cx="331494" cy="461944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5" name="Straight Connector 141"/>
                <p:cNvCxnSpPr/>
                <p:nvPr/>
              </p:nvCxnSpPr>
              <p:spPr>
                <a:xfrm flipH="1">
                  <a:off x="5358269" y="1728362"/>
                  <a:ext cx="38326" cy="731843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6" name="Straight Connector 142"/>
                <p:cNvCxnSpPr/>
                <p:nvPr/>
              </p:nvCxnSpPr>
              <p:spPr>
                <a:xfrm flipV="1">
                  <a:off x="5369214" y="2176842"/>
                  <a:ext cx="436907" cy="283363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7" name="Straight Connector 143"/>
                <p:cNvCxnSpPr/>
                <p:nvPr/>
              </p:nvCxnSpPr>
              <p:spPr>
                <a:xfrm>
                  <a:off x="5442741" y="1721262"/>
                  <a:ext cx="361776" cy="46799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8" name="Straight Connector 144"/>
                <p:cNvCxnSpPr/>
                <p:nvPr/>
              </p:nvCxnSpPr>
              <p:spPr>
                <a:xfrm flipH="1">
                  <a:off x="5791453" y="1545097"/>
                  <a:ext cx="272787" cy="631502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9" name="Straight Connector 145"/>
                <p:cNvCxnSpPr/>
                <p:nvPr/>
              </p:nvCxnSpPr>
              <p:spPr>
                <a:xfrm>
                  <a:off x="6078550" y="1544854"/>
                  <a:ext cx="165859" cy="583116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0" name="Straight Connector 146"/>
                <p:cNvCxnSpPr/>
                <p:nvPr/>
              </p:nvCxnSpPr>
              <p:spPr>
                <a:xfrm flipH="1">
                  <a:off x="6268895" y="1812146"/>
                  <a:ext cx="432758" cy="315824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1" name="Straight Connector 147"/>
                <p:cNvCxnSpPr/>
                <p:nvPr/>
              </p:nvCxnSpPr>
              <p:spPr>
                <a:xfrm flipH="1" flipV="1">
                  <a:off x="6222965" y="2127970"/>
                  <a:ext cx="838390" cy="101087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2" name="Straight Connector 148"/>
                <p:cNvCxnSpPr/>
                <p:nvPr/>
              </p:nvCxnSpPr>
              <p:spPr>
                <a:xfrm>
                  <a:off x="5951453" y="2626814"/>
                  <a:ext cx="315891" cy="583825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3" name="Straight Connector 149"/>
                <p:cNvCxnSpPr/>
                <p:nvPr/>
              </p:nvCxnSpPr>
              <p:spPr>
                <a:xfrm flipV="1">
                  <a:off x="5955481" y="2142494"/>
                  <a:ext cx="297384" cy="484319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4" name="Straight Connector 150"/>
                <p:cNvCxnSpPr/>
                <p:nvPr/>
              </p:nvCxnSpPr>
              <p:spPr>
                <a:xfrm flipV="1">
                  <a:off x="5823080" y="2142494"/>
                  <a:ext cx="413894" cy="34105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5" name="Straight Connector 151"/>
                <p:cNvCxnSpPr/>
                <p:nvPr/>
              </p:nvCxnSpPr>
              <p:spPr>
                <a:xfrm>
                  <a:off x="6258929" y="2137145"/>
                  <a:ext cx="518246" cy="314314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6" name="Straight Connector 152"/>
                <p:cNvCxnSpPr/>
                <p:nvPr/>
              </p:nvCxnSpPr>
              <p:spPr>
                <a:xfrm flipH="1">
                  <a:off x="6796760" y="2229057"/>
                  <a:ext cx="279115" cy="213143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7" name="Straight Connector 153"/>
                <p:cNvCxnSpPr/>
                <p:nvPr/>
              </p:nvCxnSpPr>
              <p:spPr>
                <a:xfrm>
                  <a:off x="6763857" y="2464323"/>
                  <a:ext cx="297497" cy="42602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8" name="Straight Connector 154"/>
                <p:cNvCxnSpPr/>
                <p:nvPr/>
              </p:nvCxnSpPr>
              <p:spPr>
                <a:xfrm flipV="1">
                  <a:off x="6468879" y="2453261"/>
                  <a:ext cx="308910" cy="256572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9" name="Straight Connector 155"/>
                <p:cNvCxnSpPr/>
                <p:nvPr/>
              </p:nvCxnSpPr>
              <p:spPr>
                <a:xfrm>
                  <a:off x="6267344" y="2150093"/>
                  <a:ext cx="191716" cy="55974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0" name="Straight Connector 156"/>
                <p:cNvCxnSpPr/>
                <p:nvPr/>
              </p:nvCxnSpPr>
              <p:spPr>
                <a:xfrm flipH="1" flipV="1">
                  <a:off x="5800527" y="2172490"/>
                  <a:ext cx="163662" cy="442486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1" name="Straight Connector 157"/>
                <p:cNvCxnSpPr/>
                <p:nvPr/>
              </p:nvCxnSpPr>
              <p:spPr>
                <a:xfrm flipV="1">
                  <a:off x="5443793" y="2638651"/>
                  <a:ext cx="493125" cy="58831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2" name="Straight Connector 158"/>
                <p:cNvCxnSpPr/>
                <p:nvPr/>
              </p:nvCxnSpPr>
              <p:spPr>
                <a:xfrm>
                  <a:off x="5354198" y="2464323"/>
                  <a:ext cx="562090" cy="160164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3" name="Straight Connector 159"/>
                <p:cNvCxnSpPr/>
                <p:nvPr/>
              </p:nvCxnSpPr>
              <p:spPr>
                <a:xfrm flipV="1">
                  <a:off x="5981770" y="2458732"/>
                  <a:ext cx="767441" cy="17981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4" name="Straight Connector 160"/>
                <p:cNvCxnSpPr/>
                <p:nvPr/>
              </p:nvCxnSpPr>
              <p:spPr>
                <a:xfrm>
                  <a:off x="5971041" y="2650381"/>
                  <a:ext cx="492339" cy="66725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5" name="Straight Connector 161"/>
                <p:cNvCxnSpPr/>
                <p:nvPr/>
              </p:nvCxnSpPr>
              <p:spPr>
                <a:xfrm flipH="1" flipV="1">
                  <a:off x="5170294" y="2791703"/>
                  <a:ext cx="350013" cy="19365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6" name="Straight Connector 162"/>
                <p:cNvCxnSpPr/>
                <p:nvPr/>
              </p:nvCxnSpPr>
              <p:spPr>
                <a:xfrm flipV="1">
                  <a:off x="4984068" y="2982116"/>
                  <a:ext cx="502232" cy="273251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7" name="Straight Connector 163"/>
                <p:cNvCxnSpPr/>
                <p:nvPr/>
              </p:nvCxnSpPr>
              <p:spPr>
                <a:xfrm>
                  <a:off x="5009678" y="3255367"/>
                  <a:ext cx="579969" cy="251905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8" name="Straight Connector 164"/>
                <p:cNvCxnSpPr/>
                <p:nvPr/>
              </p:nvCxnSpPr>
              <p:spPr>
                <a:xfrm flipV="1">
                  <a:off x="5312063" y="3507272"/>
                  <a:ext cx="253114" cy="418062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9" name="Straight Connector 165"/>
                <p:cNvCxnSpPr/>
                <p:nvPr/>
              </p:nvCxnSpPr>
              <p:spPr>
                <a:xfrm flipH="1" flipV="1">
                  <a:off x="5568935" y="3508706"/>
                  <a:ext cx="143924" cy="519313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30" name="Straight Connector 166"/>
                <p:cNvCxnSpPr/>
                <p:nvPr/>
              </p:nvCxnSpPr>
              <p:spPr>
                <a:xfrm flipV="1">
                  <a:off x="5436326" y="4028019"/>
                  <a:ext cx="285930" cy="336774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31" name="Straight Connector 167"/>
                <p:cNvCxnSpPr/>
                <p:nvPr/>
              </p:nvCxnSpPr>
              <p:spPr>
                <a:xfrm>
                  <a:off x="5731751" y="4040560"/>
                  <a:ext cx="271109" cy="336036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32" name="Straight Connector 168"/>
                <p:cNvCxnSpPr/>
                <p:nvPr/>
              </p:nvCxnSpPr>
              <p:spPr>
                <a:xfrm flipH="1" flipV="1">
                  <a:off x="5980145" y="3646755"/>
                  <a:ext cx="0" cy="71803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33" name="Straight Connector 169"/>
                <p:cNvCxnSpPr/>
                <p:nvPr/>
              </p:nvCxnSpPr>
              <p:spPr>
                <a:xfrm flipH="1">
                  <a:off x="5964189" y="2638543"/>
                  <a:ext cx="0" cy="58582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34" name="Straight Connector 170"/>
                <p:cNvCxnSpPr/>
                <p:nvPr/>
              </p:nvCxnSpPr>
              <p:spPr>
                <a:xfrm>
                  <a:off x="5505937" y="2982116"/>
                  <a:ext cx="496924" cy="664639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35" name="Straight Connector 171"/>
                <p:cNvCxnSpPr/>
                <p:nvPr/>
              </p:nvCxnSpPr>
              <p:spPr>
                <a:xfrm flipH="1" flipV="1">
                  <a:off x="5971041" y="3212073"/>
                  <a:ext cx="20698" cy="432284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36" name="Straight Connector 172"/>
                <p:cNvCxnSpPr/>
                <p:nvPr/>
              </p:nvCxnSpPr>
              <p:spPr>
                <a:xfrm>
                  <a:off x="6485274" y="2728943"/>
                  <a:ext cx="96764" cy="429337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37" name="Straight Connector 173"/>
                <p:cNvCxnSpPr/>
                <p:nvPr/>
              </p:nvCxnSpPr>
              <p:spPr>
                <a:xfrm flipV="1">
                  <a:off x="6578656" y="2451459"/>
                  <a:ext cx="193124" cy="706821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38" name="Straight Connector 174"/>
                <p:cNvCxnSpPr/>
                <p:nvPr/>
              </p:nvCxnSpPr>
              <p:spPr>
                <a:xfrm flipV="1">
                  <a:off x="6276482" y="2728943"/>
                  <a:ext cx="190780" cy="49542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39" name="Straight Connector 175"/>
                <p:cNvCxnSpPr/>
                <p:nvPr/>
              </p:nvCxnSpPr>
              <p:spPr>
                <a:xfrm flipV="1">
                  <a:off x="5523949" y="2708886"/>
                  <a:ext cx="930829" cy="25995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0" name="Straight Connector 176"/>
                <p:cNvCxnSpPr/>
                <p:nvPr/>
              </p:nvCxnSpPr>
              <p:spPr>
                <a:xfrm flipH="1" flipV="1">
                  <a:off x="5961667" y="3619808"/>
                  <a:ext cx="384555" cy="444519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1" name="Straight Connector 177"/>
                <p:cNvCxnSpPr/>
                <p:nvPr/>
              </p:nvCxnSpPr>
              <p:spPr>
                <a:xfrm flipV="1">
                  <a:off x="6007431" y="4049017"/>
                  <a:ext cx="341269" cy="308667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2" name="Straight Connector 178"/>
                <p:cNvCxnSpPr/>
                <p:nvPr/>
              </p:nvCxnSpPr>
              <p:spPr>
                <a:xfrm>
                  <a:off x="6338757" y="3659296"/>
                  <a:ext cx="299586" cy="181627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3" name="Straight Connector 179"/>
                <p:cNvCxnSpPr/>
                <p:nvPr/>
              </p:nvCxnSpPr>
              <p:spPr>
                <a:xfrm flipH="1">
                  <a:off x="6338757" y="3668444"/>
                  <a:ext cx="9943" cy="394503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4" name="Straight Connector 180"/>
                <p:cNvCxnSpPr/>
                <p:nvPr/>
              </p:nvCxnSpPr>
              <p:spPr>
                <a:xfrm>
                  <a:off x="6263895" y="3228456"/>
                  <a:ext cx="90999" cy="43998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5" name="Straight Connector 181"/>
                <p:cNvCxnSpPr/>
                <p:nvPr/>
              </p:nvCxnSpPr>
              <p:spPr>
                <a:xfrm flipV="1">
                  <a:off x="5580713" y="3232828"/>
                  <a:ext cx="390290" cy="266587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6" name="Straight Connector 182"/>
                <p:cNvCxnSpPr/>
                <p:nvPr/>
              </p:nvCxnSpPr>
              <p:spPr>
                <a:xfrm>
                  <a:off x="5496539" y="2984830"/>
                  <a:ext cx="492359" cy="25173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7" name="Straight Connector 183"/>
                <p:cNvCxnSpPr/>
                <p:nvPr/>
              </p:nvCxnSpPr>
              <p:spPr>
                <a:xfrm>
                  <a:off x="5979171" y="3220748"/>
                  <a:ext cx="286190" cy="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8" name="Straight Connector 184"/>
                <p:cNvCxnSpPr/>
                <p:nvPr/>
              </p:nvCxnSpPr>
              <p:spPr>
                <a:xfrm flipV="1">
                  <a:off x="6002860" y="3210639"/>
                  <a:ext cx="273622" cy="422323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49" name="Straight Connector 185"/>
                <p:cNvCxnSpPr/>
                <p:nvPr/>
              </p:nvCxnSpPr>
              <p:spPr>
                <a:xfrm flipV="1">
                  <a:off x="5724992" y="3636725"/>
                  <a:ext cx="235599" cy="409089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0" name="Straight Connector 186"/>
                <p:cNvCxnSpPr/>
                <p:nvPr/>
              </p:nvCxnSpPr>
              <p:spPr>
                <a:xfrm flipV="1">
                  <a:off x="5304451" y="3615724"/>
                  <a:ext cx="672942" cy="346934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1" name="Straight Connector 187"/>
                <p:cNvCxnSpPr/>
                <p:nvPr/>
              </p:nvCxnSpPr>
              <p:spPr>
                <a:xfrm>
                  <a:off x="5320956" y="3971950"/>
                  <a:ext cx="1022510" cy="9237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2" name="Straight Connector 188"/>
                <p:cNvCxnSpPr/>
                <p:nvPr/>
              </p:nvCxnSpPr>
              <p:spPr>
                <a:xfrm flipH="1">
                  <a:off x="6346222" y="3414241"/>
                  <a:ext cx="499314" cy="27052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3" name="Straight Connector 189"/>
                <p:cNvCxnSpPr/>
                <p:nvPr/>
              </p:nvCxnSpPr>
              <p:spPr>
                <a:xfrm flipV="1">
                  <a:off x="5579511" y="3432465"/>
                  <a:ext cx="1273491" cy="70641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4" name="Straight Connector 190"/>
                <p:cNvCxnSpPr/>
                <p:nvPr/>
              </p:nvCxnSpPr>
              <p:spPr>
                <a:xfrm>
                  <a:off x="5447581" y="4356121"/>
                  <a:ext cx="544159" cy="1002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5" name="Straight Connector 191"/>
                <p:cNvCxnSpPr/>
                <p:nvPr/>
              </p:nvCxnSpPr>
              <p:spPr>
                <a:xfrm>
                  <a:off x="5998499" y="4360458"/>
                  <a:ext cx="326678" cy="10550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6" name="Straight Connector 192"/>
                <p:cNvCxnSpPr/>
                <p:nvPr/>
              </p:nvCxnSpPr>
              <p:spPr>
                <a:xfrm flipV="1">
                  <a:off x="6327763" y="4312160"/>
                  <a:ext cx="264162" cy="63185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7" name="Straight Connector 193"/>
                <p:cNvCxnSpPr/>
                <p:nvPr/>
              </p:nvCxnSpPr>
              <p:spPr>
                <a:xfrm flipH="1">
                  <a:off x="6325177" y="4049017"/>
                  <a:ext cx="12393" cy="317124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8" name="Straight Connector 194"/>
                <p:cNvCxnSpPr/>
                <p:nvPr/>
              </p:nvCxnSpPr>
              <p:spPr>
                <a:xfrm>
                  <a:off x="6339518" y="4050282"/>
                  <a:ext cx="233863" cy="261878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9" name="Straight Connector 195"/>
                <p:cNvCxnSpPr/>
                <p:nvPr/>
              </p:nvCxnSpPr>
              <p:spPr>
                <a:xfrm flipV="1">
                  <a:off x="6359970" y="3854229"/>
                  <a:ext cx="290379" cy="203076"/>
                </a:xfrm>
                <a:prstGeom prst="lin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</p:cxnSp>
          </p:grpSp>
          <p:grpSp>
            <p:nvGrpSpPr>
              <p:cNvPr id="276" name="Group 36"/>
              <p:cNvGrpSpPr/>
              <p:nvPr/>
            </p:nvGrpSpPr>
            <p:grpSpPr>
              <a:xfrm>
                <a:off x="5548783" y="4124274"/>
                <a:ext cx="961502" cy="879614"/>
                <a:chOff x="5408480" y="4511869"/>
                <a:chExt cx="1134411" cy="1037797"/>
              </a:xfrm>
              <a:grpFill/>
            </p:grpSpPr>
            <p:sp>
              <p:nvSpPr>
                <p:cNvPr id="277" name="Freeform 81"/>
                <p:cNvSpPr/>
                <p:nvPr/>
              </p:nvSpPr>
              <p:spPr>
                <a:xfrm>
                  <a:off x="5464289" y="4511869"/>
                  <a:ext cx="1028142" cy="964410"/>
                </a:xfrm>
                <a:custGeom>
                  <a:avLst/>
                  <a:gdLst>
                    <a:gd name="connsiteX0" fmla="*/ 124 w 672324"/>
                    <a:gd name="connsiteY0" fmla="*/ 0 h 630649"/>
                    <a:gd name="connsiteX1" fmla="*/ 671970 w 672324"/>
                    <a:gd name="connsiteY1" fmla="*/ 0 h 630649"/>
                    <a:gd name="connsiteX2" fmla="*/ 672324 w 672324"/>
                    <a:gd name="connsiteY2" fmla="*/ 32054 h 630649"/>
                    <a:gd name="connsiteX3" fmla="*/ 657700 w 672324"/>
                    <a:gd name="connsiteY3" fmla="*/ 470997 h 630649"/>
                    <a:gd name="connsiteX4" fmla="*/ 494011 w 672324"/>
                    <a:gd name="connsiteY4" fmla="*/ 626220 h 630649"/>
                    <a:gd name="connsiteX5" fmla="*/ 200500 w 672324"/>
                    <a:gd name="connsiteY5" fmla="*/ 629042 h 630649"/>
                    <a:gd name="connsiteX6" fmla="*/ 31167 w 672324"/>
                    <a:gd name="connsiteY6" fmla="*/ 487931 h 630649"/>
                    <a:gd name="connsiteX7" fmla="*/ 124 w 672324"/>
                    <a:gd name="connsiteY7" fmla="*/ 0 h 630649"/>
                    <a:gd name="connsiteX8" fmla="*/ 0 w 672200"/>
                    <a:gd name="connsiteY8" fmla="*/ 0 h 630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72324" h="630649">
                      <a:moveTo>
                        <a:pt x="124" y="0"/>
                      </a:moveTo>
                      <a:lnTo>
                        <a:pt x="671970" y="0"/>
                      </a:lnTo>
                      <a:lnTo>
                        <a:pt x="672324" y="32054"/>
                      </a:lnTo>
                      <a:cubicBezTo>
                        <a:pt x="671950" y="155680"/>
                        <a:pt x="661404" y="375100"/>
                        <a:pt x="657700" y="470997"/>
                      </a:cubicBezTo>
                      <a:cubicBezTo>
                        <a:pt x="594200" y="541082"/>
                        <a:pt x="561744" y="571657"/>
                        <a:pt x="494011" y="626220"/>
                      </a:cubicBezTo>
                      <a:cubicBezTo>
                        <a:pt x="406522" y="621517"/>
                        <a:pt x="294575" y="635157"/>
                        <a:pt x="200500" y="629042"/>
                      </a:cubicBezTo>
                      <a:cubicBezTo>
                        <a:pt x="134647" y="580594"/>
                        <a:pt x="89963" y="547669"/>
                        <a:pt x="31167" y="487931"/>
                      </a:cubicBezTo>
                      <a:cubicBezTo>
                        <a:pt x="21583" y="380710"/>
                        <a:pt x="-1901" y="109897"/>
                        <a:pt x="124" y="0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800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8" name="Rounded Rectangle 82"/>
                <p:cNvSpPr/>
                <p:nvPr/>
              </p:nvSpPr>
              <p:spPr>
                <a:xfrm>
                  <a:off x="5408480" y="4647679"/>
                  <a:ext cx="1134411" cy="10726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800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79" name="Rounded Rectangle 83"/>
                <p:cNvSpPr/>
                <p:nvPr/>
              </p:nvSpPr>
              <p:spPr>
                <a:xfrm>
                  <a:off x="5408480" y="4781032"/>
                  <a:ext cx="1134411" cy="10726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800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0" name="Rounded Rectangle 84"/>
                <p:cNvSpPr/>
                <p:nvPr/>
              </p:nvSpPr>
              <p:spPr>
                <a:xfrm>
                  <a:off x="5408480" y="4925056"/>
                  <a:ext cx="1134411" cy="10726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800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1" name="Rounded Rectangle 85"/>
                <p:cNvSpPr/>
                <p:nvPr/>
              </p:nvSpPr>
              <p:spPr>
                <a:xfrm>
                  <a:off x="5408480" y="5065557"/>
                  <a:ext cx="1134411" cy="107262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endParaRPr lang="id-ID" sz="800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82" name="Oval 86"/>
                <p:cNvSpPr/>
                <p:nvPr/>
              </p:nvSpPr>
              <p:spPr>
                <a:xfrm>
                  <a:off x="5806853" y="5368691"/>
                  <a:ext cx="371880" cy="180975"/>
                </a:xfrm>
                <a:prstGeom prst="ellipse">
                  <a:avLst/>
                </a:prstGeom>
                <a:grpFill/>
                <a:ln w="12700" cap="flat" cmpd="sng" algn="ctr">
                  <a:solidFill>
                    <a:srgbClr val="EEB797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  <a:defRPr/>
                  </a:pPr>
                  <a:r>
                    <a:rPr lang="en-US" sz="800" kern="0">
                      <a:solidFill>
                        <a:sysClr val="window" lastClr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rPr>
                    <a:t>   </a:t>
                  </a:r>
                  <a:endParaRPr lang="id-ID" sz="800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" name="文字方塊 4"/>
            <p:cNvSpPr txBox="1"/>
            <p:nvPr/>
          </p:nvSpPr>
          <p:spPr>
            <a:xfrm>
              <a:off x="4990569" y="715986"/>
              <a:ext cx="2683091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rgbClr val="FF99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有限成本內，</a:t>
              </a:r>
              <a:endParaRPr lang="en-US" altLang="zh-TW" sz="3200" b="1" dirty="0" smtClean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3200" b="1" dirty="0" smtClean="0">
                  <a:solidFill>
                    <a:srgbClr val="FF99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發揮最大功效</a:t>
              </a:r>
              <a:endParaRPr lang="zh-TW" altLang="en-US" sz="3200" b="1" dirty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60" name="文本框 11"/>
          <p:cNvSpPr txBox="1">
            <a:spLocks/>
          </p:cNvSpPr>
          <p:nvPr/>
        </p:nvSpPr>
        <p:spPr>
          <a:xfrm>
            <a:off x="798641" y="307375"/>
            <a:ext cx="1051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just"/>
            <a:r>
              <a:rPr lang="zh-TW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</a:t>
            </a:r>
            <a:r>
              <a:rPr lang="en-US" altLang="zh-TW" sz="5400" b="1" kern="0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4</a:t>
            </a:r>
            <a:r>
              <a:rPr lang="zh-TW" altLang="en-US" sz="3600" b="1" kern="0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我推的還有</a:t>
            </a:r>
            <a:r>
              <a:rPr lang="zh-TW" altLang="en-US" sz="3200" b="1" kern="0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這些那些</a:t>
            </a:r>
            <a:endParaRPr lang="en-US" altLang="zh-CN" sz="3200" b="1" kern="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3389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377440" y="1340501"/>
            <a:ext cx="7741920" cy="4245289"/>
          </a:xfrm>
          <a:prstGeom prst="rect">
            <a:avLst/>
          </a:prstGeom>
          <a:solidFill>
            <a:srgbClr val="F4F0E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56" r="5861" b="21997"/>
          <a:stretch>
            <a:fillRect/>
          </a:stretch>
        </p:blipFill>
        <p:spPr>
          <a:xfrm>
            <a:off x="2550398" y="2875279"/>
            <a:ext cx="7172484" cy="125984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1" r="4402" b="44043"/>
          <a:stretch>
            <a:fillRect/>
          </a:stretch>
        </p:blipFill>
        <p:spPr>
          <a:xfrm>
            <a:off x="8696722" y="-265395"/>
            <a:ext cx="2337038" cy="321179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9"/>
          <p:cNvSpPr txBox="1"/>
          <p:nvPr/>
        </p:nvSpPr>
        <p:spPr>
          <a:xfrm>
            <a:off x="3105727" y="4277852"/>
            <a:ext cx="6061825" cy="116520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中國文化大學圖書館</a:t>
            </a:r>
            <a:endParaRPr lang="en-US" altLang="zh-TW" sz="2000" b="1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閱覽組 林雅凰組長</a:t>
            </a:r>
            <a:endParaRPr lang="en-US" altLang="zh-TW" sz="2000" b="1" dirty="0" smtClean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zh-TW" sz="20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r>
              <a:rPr lang="zh-TW" altLang="zh-TW" sz="20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zh-TW" sz="20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23" y="371736"/>
            <a:ext cx="2432177" cy="2432177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7103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585 0.12685 L -0.47968 0.17083 L -0.44609 0.12685 L -0.41653 0.18634 L -0.38528 0.13009 L -0.37669 0.12939 L -0.33763 0.17777 L -0.32291 0.13356 L -0.29257 0.17847 L -0.25742 0.13194 L -0.23098 0.17592 L -0.21848 0.13264 L -0.18411 0.17592 L -0.15859 0.12338 L -0.13815 0.18518 L -0.10078 0.12754 L -0.07122 0.17685 L -0.04075 0.12592 L -0.03919 0.175 L -4.58333E-06 3.33333E-06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-33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>
            <a:off x="277092" y="166255"/>
            <a:ext cx="11701134" cy="6239621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4104577" y="3169095"/>
            <a:ext cx="1375545" cy="813254"/>
            <a:chOff x="2730379" y="3113444"/>
            <a:chExt cx="1243541" cy="725618"/>
          </a:xfrm>
        </p:grpSpPr>
        <p:grpSp>
          <p:nvGrpSpPr>
            <p:cNvPr id="55" name="Group 17"/>
            <p:cNvGrpSpPr/>
            <p:nvPr/>
          </p:nvGrpSpPr>
          <p:grpSpPr>
            <a:xfrm rot="16200000">
              <a:off x="3117735" y="3031413"/>
              <a:ext cx="405836" cy="569897"/>
              <a:chOff x="11078491" y="2115665"/>
              <a:chExt cx="319088" cy="464344"/>
            </a:xfrm>
            <a:solidFill>
              <a:schemeClr val="bg1"/>
            </a:solidFill>
          </p:grpSpPr>
          <p:sp>
            <p:nvSpPr>
              <p:cNvPr id="57" name="AutoShape 60"/>
              <p:cNvSpPr/>
              <p:nvPr/>
            </p:nvSpPr>
            <p:spPr bwMode="auto">
              <a:xfrm>
                <a:off x="11209454" y="2245840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8" name="AutoShape 61"/>
              <p:cNvSpPr/>
              <p:nvPr/>
            </p:nvSpPr>
            <p:spPr bwMode="auto">
              <a:xfrm>
                <a:off x="11209454" y="2420465"/>
                <a:ext cx="28575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30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30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9" name="AutoShape 62"/>
              <p:cNvSpPr/>
              <p:nvPr/>
            </p:nvSpPr>
            <p:spPr bwMode="auto">
              <a:xfrm>
                <a:off x="11122142" y="2333153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0" name="AutoShape 63"/>
              <p:cNvSpPr/>
              <p:nvPr/>
            </p:nvSpPr>
            <p:spPr bwMode="auto">
              <a:xfrm>
                <a:off x="11295973" y="2333153"/>
                <a:ext cx="29369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1" name="AutoShape 64"/>
              <p:cNvSpPr/>
              <p:nvPr/>
            </p:nvSpPr>
            <p:spPr bwMode="auto">
              <a:xfrm>
                <a:off x="11150717" y="2391097"/>
                <a:ext cx="29369" cy="29369"/>
              </a:xfrm>
              <a:custGeom>
                <a:avLst/>
                <a:gdLst>
                  <a:gd name="T0" fmla="+- 0 10802 965"/>
                  <a:gd name="T1" fmla="*/ T0 w 19675"/>
                  <a:gd name="T2" fmla="+- 0 10800 961"/>
                  <a:gd name="T3" fmla="*/ 10800 h 19678"/>
                  <a:gd name="T4" fmla="+- 0 10802 965"/>
                  <a:gd name="T5" fmla="*/ T4 w 19675"/>
                  <a:gd name="T6" fmla="+- 0 10800 961"/>
                  <a:gd name="T7" fmla="*/ 10800 h 19678"/>
                  <a:gd name="T8" fmla="+- 0 10802 965"/>
                  <a:gd name="T9" fmla="*/ T8 w 19675"/>
                  <a:gd name="T10" fmla="+- 0 10800 961"/>
                  <a:gd name="T11" fmla="*/ 10800 h 19678"/>
                  <a:gd name="T12" fmla="+- 0 10802 965"/>
                  <a:gd name="T13" fmla="*/ T12 w 19675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5" h="19678">
                    <a:moveTo>
                      <a:pt x="2894" y="2882"/>
                    </a:moveTo>
                    <a:cubicBezTo>
                      <a:pt x="-965" y="6725"/>
                      <a:pt x="-965" y="12952"/>
                      <a:pt x="2894" y="16795"/>
                    </a:cubicBezTo>
                    <a:cubicBezTo>
                      <a:pt x="6734" y="20638"/>
                      <a:pt x="12935" y="20638"/>
                      <a:pt x="16794" y="16795"/>
                    </a:cubicBezTo>
                    <a:cubicBezTo>
                      <a:pt x="20634" y="12952"/>
                      <a:pt x="20634" y="6725"/>
                      <a:pt x="16794" y="2882"/>
                    </a:cubicBezTo>
                    <a:cubicBezTo>
                      <a:pt x="12935" y="-961"/>
                      <a:pt x="6734" y="-961"/>
                      <a:pt x="2894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2" name="AutoShape 65"/>
              <p:cNvSpPr/>
              <p:nvPr/>
            </p:nvSpPr>
            <p:spPr bwMode="auto">
              <a:xfrm>
                <a:off x="11150717" y="2275209"/>
                <a:ext cx="29369" cy="29369"/>
              </a:xfrm>
              <a:custGeom>
                <a:avLst/>
                <a:gdLst>
                  <a:gd name="T0" fmla="+- 0 10801 962"/>
                  <a:gd name="T1" fmla="*/ T0 w 19678"/>
                  <a:gd name="T2" fmla="+- 0 10801 965"/>
                  <a:gd name="T3" fmla="*/ 10801 h 19673"/>
                  <a:gd name="T4" fmla="+- 0 10801 962"/>
                  <a:gd name="T5" fmla="*/ T4 w 19678"/>
                  <a:gd name="T6" fmla="+- 0 10801 965"/>
                  <a:gd name="T7" fmla="*/ 10801 h 19673"/>
                  <a:gd name="T8" fmla="+- 0 10801 962"/>
                  <a:gd name="T9" fmla="*/ T8 w 19678"/>
                  <a:gd name="T10" fmla="+- 0 10801 965"/>
                  <a:gd name="T11" fmla="*/ 10801 h 19673"/>
                  <a:gd name="T12" fmla="+- 0 10801 962"/>
                  <a:gd name="T13" fmla="*/ T12 w 19678"/>
                  <a:gd name="T14" fmla="+- 0 10801 965"/>
                  <a:gd name="T15" fmla="*/ 10801 h 196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3">
                    <a:moveTo>
                      <a:pt x="2897" y="2894"/>
                    </a:moveTo>
                    <a:cubicBezTo>
                      <a:pt x="-962" y="6734"/>
                      <a:pt x="-962" y="12935"/>
                      <a:pt x="2877" y="16785"/>
                    </a:cubicBezTo>
                    <a:cubicBezTo>
                      <a:pt x="6737" y="20635"/>
                      <a:pt x="12938" y="20635"/>
                      <a:pt x="16797" y="16785"/>
                    </a:cubicBezTo>
                    <a:cubicBezTo>
                      <a:pt x="20638" y="12935"/>
                      <a:pt x="20638" y="6734"/>
                      <a:pt x="16797" y="2894"/>
                    </a:cubicBezTo>
                    <a:cubicBezTo>
                      <a:pt x="12938" y="-965"/>
                      <a:pt x="6737" y="-965"/>
                      <a:pt x="2897" y="289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3" name="AutoShape 66"/>
              <p:cNvSpPr/>
              <p:nvPr/>
            </p:nvSpPr>
            <p:spPr bwMode="auto">
              <a:xfrm>
                <a:off x="11267398" y="2391097"/>
                <a:ext cx="28575" cy="29369"/>
              </a:xfrm>
              <a:custGeom>
                <a:avLst/>
                <a:gdLst>
                  <a:gd name="T0" fmla="+- 0 10800 961"/>
                  <a:gd name="T1" fmla="*/ T0 w 19678"/>
                  <a:gd name="T2" fmla="+- 0 10800 961"/>
                  <a:gd name="T3" fmla="*/ 10800 h 19678"/>
                  <a:gd name="T4" fmla="+- 0 10800 961"/>
                  <a:gd name="T5" fmla="*/ T4 w 19678"/>
                  <a:gd name="T6" fmla="+- 0 10800 961"/>
                  <a:gd name="T7" fmla="*/ 10800 h 19678"/>
                  <a:gd name="T8" fmla="+- 0 10800 961"/>
                  <a:gd name="T9" fmla="*/ T8 w 19678"/>
                  <a:gd name="T10" fmla="+- 0 10800 961"/>
                  <a:gd name="T11" fmla="*/ 10800 h 19678"/>
                  <a:gd name="T12" fmla="+- 0 10800 961"/>
                  <a:gd name="T13" fmla="*/ T12 w 19678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8">
                    <a:moveTo>
                      <a:pt x="2882" y="2882"/>
                    </a:moveTo>
                    <a:cubicBezTo>
                      <a:pt x="-961" y="6725"/>
                      <a:pt x="-961" y="12952"/>
                      <a:pt x="2882" y="16795"/>
                    </a:cubicBezTo>
                    <a:cubicBezTo>
                      <a:pt x="6725" y="20638"/>
                      <a:pt x="12952" y="20638"/>
                      <a:pt x="16795" y="16795"/>
                    </a:cubicBezTo>
                    <a:cubicBezTo>
                      <a:pt x="20639" y="12952"/>
                      <a:pt x="20639" y="6725"/>
                      <a:pt x="16795" y="2882"/>
                    </a:cubicBezTo>
                    <a:cubicBezTo>
                      <a:pt x="12952" y="-961"/>
                      <a:pt x="6725" y="-961"/>
                      <a:pt x="2882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4" name="AutoShape 67"/>
              <p:cNvSpPr/>
              <p:nvPr/>
            </p:nvSpPr>
            <p:spPr bwMode="auto">
              <a:xfrm>
                <a:off x="11078491" y="2115665"/>
                <a:ext cx="31908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9818" y="16200"/>
                    </a:moveTo>
                    <a:cubicBezTo>
                      <a:pt x="5486" y="16200"/>
                      <a:pt x="1963" y="13776"/>
                      <a:pt x="1963" y="10800"/>
                    </a:cubicBezTo>
                    <a:cubicBezTo>
                      <a:pt x="1963" y="7821"/>
                      <a:pt x="5486" y="5400"/>
                      <a:pt x="9818" y="5400"/>
                    </a:cubicBezTo>
                    <a:cubicBezTo>
                      <a:pt x="14148" y="5400"/>
                      <a:pt x="17672" y="7821"/>
                      <a:pt x="17672" y="10800"/>
                    </a:cubicBezTo>
                    <a:cubicBezTo>
                      <a:pt x="17672" y="13776"/>
                      <a:pt x="14148" y="16200"/>
                      <a:pt x="9818" y="16200"/>
                    </a:cubicBezTo>
                    <a:moveTo>
                      <a:pt x="13745" y="20249"/>
                    </a:moveTo>
                    <a:lnTo>
                      <a:pt x="5890" y="20249"/>
                    </a:lnTo>
                    <a:lnTo>
                      <a:pt x="4909" y="16613"/>
                    </a:lnTo>
                    <a:cubicBezTo>
                      <a:pt x="6358" y="17192"/>
                      <a:pt x="8019" y="17549"/>
                      <a:pt x="9818" y="17549"/>
                    </a:cubicBezTo>
                    <a:cubicBezTo>
                      <a:pt x="11614" y="17549"/>
                      <a:pt x="13277" y="17192"/>
                      <a:pt x="14727" y="16613"/>
                    </a:cubicBezTo>
                    <a:cubicBezTo>
                      <a:pt x="14727" y="16613"/>
                      <a:pt x="13745" y="20249"/>
                      <a:pt x="13745" y="20249"/>
                    </a:cubicBezTo>
                    <a:close/>
                    <a:moveTo>
                      <a:pt x="5992" y="1350"/>
                    </a:moveTo>
                    <a:lnTo>
                      <a:pt x="13847" y="1350"/>
                    </a:lnTo>
                    <a:lnTo>
                      <a:pt x="14828" y="4985"/>
                    </a:lnTo>
                    <a:cubicBezTo>
                      <a:pt x="13379" y="4406"/>
                      <a:pt x="11718" y="4050"/>
                      <a:pt x="9919" y="4050"/>
                    </a:cubicBezTo>
                    <a:cubicBezTo>
                      <a:pt x="8123" y="4050"/>
                      <a:pt x="6460" y="4406"/>
                      <a:pt x="5010" y="4985"/>
                    </a:cubicBezTo>
                    <a:cubicBezTo>
                      <a:pt x="5010" y="4985"/>
                      <a:pt x="5992" y="1350"/>
                      <a:pt x="5992" y="1350"/>
                    </a:cubicBezTo>
                    <a:close/>
                    <a:moveTo>
                      <a:pt x="19636" y="9450"/>
                    </a:moveTo>
                    <a:cubicBezTo>
                      <a:pt x="19567" y="9450"/>
                      <a:pt x="19509" y="9472"/>
                      <a:pt x="19442" y="9477"/>
                    </a:cubicBezTo>
                    <a:cubicBezTo>
                      <a:pt x="19101" y="8298"/>
                      <a:pt x="18294" y="7245"/>
                      <a:pt x="17187" y="6376"/>
                    </a:cubicBezTo>
                    <a:lnTo>
                      <a:pt x="15778" y="1102"/>
                    </a:lnTo>
                    <a:cubicBezTo>
                      <a:pt x="15605" y="464"/>
                      <a:pt x="14794" y="0"/>
                      <a:pt x="13847" y="0"/>
                    </a:cubicBezTo>
                    <a:lnTo>
                      <a:pt x="5992" y="0"/>
                    </a:lnTo>
                    <a:cubicBezTo>
                      <a:pt x="5047" y="0"/>
                      <a:pt x="4236" y="464"/>
                      <a:pt x="4061" y="1102"/>
                    </a:cubicBezTo>
                    <a:lnTo>
                      <a:pt x="2686" y="6198"/>
                    </a:lnTo>
                    <a:cubicBezTo>
                      <a:pt x="1037" y="7405"/>
                      <a:pt x="0" y="9012"/>
                      <a:pt x="0" y="10800"/>
                    </a:cubicBezTo>
                    <a:cubicBezTo>
                      <a:pt x="0" y="12542"/>
                      <a:pt x="995" y="14110"/>
                      <a:pt x="2573" y="15307"/>
                    </a:cubicBezTo>
                    <a:lnTo>
                      <a:pt x="3959" y="20496"/>
                    </a:lnTo>
                    <a:cubicBezTo>
                      <a:pt x="4132" y="21135"/>
                      <a:pt x="4943" y="21599"/>
                      <a:pt x="5890" y="21599"/>
                    </a:cubicBezTo>
                    <a:lnTo>
                      <a:pt x="13745" y="21599"/>
                    </a:lnTo>
                    <a:cubicBezTo>
                      <a:pt x="14690" y="21599"/>
                      <a:pt x="15501" y="21135"/>
                      <a:pt x="15676" y="20496"/>
                    </a:cubicBezTo>
                    <a:lnTo>
                      <a:pt x="17074" y="15311"/>
                    </a:lnTo>
                    <a:cubicBezTo>
                      <a:pt x="18242" y="14426"/>
                      <a:pt x="19089" y="13340"/>
                      <a:pt x="19442" y="12122"/>
                    </a:cubicBezTo>
                    <a:cubicBezTo>
                      <a:pt x="19509" y="12127"/>
                      <a:pt x="19567" y="12150"/>
                      <a:pt x="19636" y="12150"/>
                    </a:cubicBezTo>
                    <a:cubicBezTo>
                      <a:pt x="20719" y="12150"/>
                      <a:pt x="21600" y="11544"/>
                      <a:pt x="21600" y="10800"/>
                    </a:cubicBezTo>
                    <a:cubicBezTo>
                      <a:pt x="21600" y="10053"/>
                      <a:pt x="20719" y="9450"/>
                      <a:pt x="19636" y="945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5" name="AutoShape 68"/>
              <p:cNvSpPr/>
              <p:nvPr/>
            </p:nvSpPr>
            <p:spPr bwMode="auto">
              <a:xfrm>
                <a:off x="11209454" y="2275209"/>
                <a:ext cx="87313" cy="88106"/>
              </a:xfrm>
              <a:custGeom>
                <a:avLst/>
                <a:gdLst>
                  <a:gd name="T0" fmla="*/ 10740 w 21481"/>
                  <a:gd name="T1" fmla="+- 0 10860 120"/>
                  <a:gd name="T2" fmla="*/ 10860 h 21480"/>
                  <a:gd name="T3" fmla="*/ 10740 w 21481"/>
                  <a:gd name="T4" fmla="+- 0 10860 120"/>
                  <a:gd name="T5" fmla="*/ 10860 h 21480"/>
                  <a:gd name="T6" fmla="*/ 10740 w 21481"/>
                  <a:gd name="T7" fmla="+- 0 10860 120"/>
                  <a:gd name="T8" fmla="*/ 10860 h 21480"/>
                  <a:gd name="T9" fmla="*/ 10740 w 21481"/>
                  <a:gd name="T10" fmla="+- 0 10860 120"/>
                  <a:gd name="T11" fmla="*/ 10860 h 21480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481" h="21480">
                    <a:moveTo>
                      <a:pt x="21127" y="346"/>
                    </a:moveTo>
                    <a:cubicBezTo>
                      <a:pt x="20697" y="-82"/>
                      <a:pt x="20002" y="-120"/>
                      <a:pt x="19516" y="270"/>
                    </a:cubicBezTo>
                    <a:lnTo>
                      <a:pt x="1055" y="15432"/>
                    </a:lnTo>
                    <a:cubicBezTo>
                      <a:pt x="375" y="16113"/>
                      <a:pt x="0" y="17012"/>
                      <a:pt x="0" y="17972"/>
                    </a:cubicBezTo>
                    <a:cubicBezTo>
                      <a:pt x="0" y="18902"/>
                      <a:pt x="361" y="19783"/>
                      <a:pt x="1027" y="20446"/>
                    </a:cubicBezTo>
                    <a:cubicBezTo>
                      <a:pt x="1694" y="21103"/>
                      <a:pt x="2583" y="21473"/>
                      <a:pt x="3542" y="21479"/>
                    </a:cubicBezTo>
                    <a:cubicBezTo>
                      <a:pt x="4431" y="21473"/>
                      <a:pt x="5354" y="21144"/>
                      <a:pt x="6028" y="20495"/>
                    </a:cubicBezTo>
                    <a:lnTo>
                      <a:pt x="12598" y="12627"/>
                    </a:lnTo>
                    <a:lnTo>
                      <a:pt x="21224" y="1935"/>
                    </a:lnTo>
                    <a:cubicBezTo>
                      <a:pt x="21600" y="1462"/>
                      <a:pt x="21558" y="771"/>
                      <a:pt x="21127" y="34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6" name="Rectangle 28"/>
            <p:cNvSpPr/>
            <p:nvPr/>
          </p:nvSpPr>
          <p:spPr>
            <a:xfrm>
              <a:off x="2730379" y="3536990"/>
              <a:ext cx="1243541" cy="302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</a:rPr>
                <a:t>5</a:t>
              </a:r>
              <a:endParaRPr 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7" name="文本框 11"/>
          <p:cNvSpPr txBox="1"/>
          <p:nvPr/>
        </p:nvSpPr>
        <p:spPr>
          <a:xfrm>
            <a:off x="277092" y="181281"/>
            <a:ext cx="707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01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愛上圖書館</a:t>
            </a:r>
            <a:r>
              <a:rPr lang="zh-TW" altLang="en-US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空間</a:t>
            </a:r>
            <a:r>
              <a:rPr lang="zh-TW" altLang="en-US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改造</a:t>
            </a:r>
            <a:r>
              <a:rPr lang="zh-TW" altLang="en-US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+mn-lt"/>
              </a:rPr>
              <a:t> </a:t>
            </a:r>
            <a:r>
              <a:rPr lang="zh-TW" altLang="en-US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在</a:t>
            </a:r>
            <a:r>
              <a:rPr lang="zh-TW" altLang="en-US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地</a:t>
            </a:r>
            <a:r>
              <a:rPr lang="zh-TW" altLang="en-US" sz="3200" b="1" dirty="0" smtClean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深耕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pic>
        <p:nvPicPr>
          <p:cNvPr id="69" name="圖片 68"/>
          <p:cNvPicPr>
            <a:picLocks noChangeAspect="1"/>
          </p:cNvPicPr>
          <p:nvPr/>
        </p:nvPicPr>
        <p:blipFill rotWithShape="1">
          <a:blip r:embed="rId9"/>
          <a:srcRect t="7737" b="4864"/>
          <a:stretch/>
        </p:blipFill>
        <p:spPr>
          <a:xfrm>
            <a:off x="1342288" y="1630922"/>
            <a:ext cx="3987312" cy="2442313"/>
          </a:xfrm>
          <a:prstGeom prst="rect">
            <a:avLst/>
          </a:prstGeom>
        </p:spPr>
      </p:pic>
      <p:pic>
        <p:nvPicPr>
          <p:cNvPr id="70" name="圖片 6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3573" y="1643582"/>
            <a:ext cx="5125512" cy="242261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173044" y="1139897"/>
            <a:ext cx="11073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110(1)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國家公園管理處與中國文化大學合作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山舞陽明」國際文創市集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活動成果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展示</a:t>
            </a:r>
            <a:endParaRPr lang="en-US" altLang="zh-CN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</a:endParaRPr>
          </a:p>
        </p:txBody>
      </p:sp>
      <p:grpSp>
        <p:nvGrpSpPr>
          <p:cNvPr id="76" name="群組 75"/>
          <p:cNvGrpSpPr/>
          <p:nvPr/>
        </p:nvGrpSpPr>
        <p:grpSpPr>
          <a:xfrm>
            <a:off x="7256720" y="4200554"/>
            <a:ext cx="2236060" cy="2086660"/>
            <a:chOff x="8726023" y="4723771"/>
            <a:chExt cx="2236060" cy="2086660"/>
          </a:xfrm>
        </p:grpSpPr>
        <p:grpSp>
          <p:nvGrpSpPr>
            <p:cNvPr id="77" name="Group 2922"/>
            <p:cNvGrpSpPr/>
            <p:nvPr/>
          </p:nvGrpSpPr>
          <p:grpSpPr>
            <a:xfrm>
              <a:off x="9639372" y="4723771"/>
              <a:ext cx="451600" cy="429771"/>
              <a:chOff x="0" y="0"/>
              <a:chExt cx="583186" cy="554996"/>
            </a:xfrm>
            <a:solidFill>
              <a:srgbClr val="80A8CF"/>
            </a:solidFill>
          </p:grpSpPr>
          <p:sp>
            <p:nvSpPr>
              <p:cNvPr id="79" name="Shape 2919"/>
              <p:cNvSpPr/>
              <p:nvPr/>
            </p:nvSpPr>
            <p:spPr>
              <a:xfrm>
                <a:off x="0" y="0"/>
                <a:ext cx="583187" cy="554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785" y="0"/>
                    </a:moveTo>
                    <a:cubicBezTo>
                      <a:pt x="1815" y="0"/>
                      <a:pt x="1815" y="0"/>
                      <a:pt x="1815" y="0"/>
                    </a:cubicBezTo>
                    <a:cubicBezTo>
                      <a:pt x="816" y="0"/>
                      <a:pt x="0" y="857"/>
                      <a:pt x="0" y="1908"/>
                    </a:cubicBezTo>
                    <a:cubicBezTo>
                      <a:pt x="0" y="16517"/>
                      <a:pt x="0" y="16517"/>
                      <a:pt x="0" y="16517"/>
                    </a:cubicBezTo>
                    <a:cubicBezTo>
                      <a:pt x="0" y="17567"/>
                      <a:pt x="816" y="18425"/>
                      <a:pt x="1815" y="18425"/>
                    </a:cubicBezTo>
                    <a:cubicBezTo>
                      <a:pt x="7284" y="18425"/>
                      <a:pt x="7284" y="18425"/>
                      <a:pt x="7284" y="18425"/>
                    </a:cubicBezTo>
                    <a:cubicBezTo>
                      <a:pt x="7009" y="18811"/>
                      <a:pt x="6549" y="19294"/>
                      <a:pt x="6319" y="19523"/>
                    </a:cubicBezTo>
                    <a:cubicBezTo>
                      <a:pt x="6089" y="19765"/>
                      <a:pt x="5906" y="19958"/>
                      <a:pt x="5814" y="20091"/>
                    </a:cubicBezTo>
                    <a:cubicBezTo>
                      <a:pt x="5676" y="20284"/>
                      <a:pt x="5618" y="20646"/>
                      <a:pt x="5768" y="20972"/>
                    </a:cubicBezTo>
                    <a:cubicBezTo>
                      <a:pt x="5906" y="21262"/>
                      <a:pt x="6250" y="21600"/>
                      <a:pt x="7135" y="21600"/>
                    </a:cubicBezTo>
                    <a:cubicBezTo>
                      <a:pt x="14465" y="21600"/>
                      <a:pt x="14465" y="21600"/>
                      <a:pt x="14465" y="21600"/>
                    </a:cubicBezTo>
                    <a:cubicBezTo>
                      <a:pt x="15350" y="21600"/>
                      <a:pt x="15694" y="21262"/>
                      <a:pt x="15832" y="20972"/>
                    </a:cubicBezTo>
                    <a:cubicBezTo>
                      <a:pt x="15982" y="20646"/>
                      <a:pt x="15924" y="20284"/>
                      <a:pt x="15786" y="20091"/>
                    </a:cubicBezTo>
                    <a:cubicBezTo>
                      <a:pt x="15694" y="19958"/>
                      <a:pt x="15511" y="19765"/>
                      <a:pt x="15281" y="19523"/>
                    </a:cubicBezTo>
                    <a:cubicBezTo>
                      <a:pt x="15051" y="19294"/>
                      <a:pt x="14591" y="18811"/>
                      <a:pt x="14316" y="18425"/>
                    </a:cubicBezTo>
                    <a:cubicBezTo>
                      <a:pt x="19785" y="18425"/>
                      <a:pt x="19785" y="18425"/>
                      <a:pt x="19785" y="18425"/>
                    </a:cubicBezTo>
                    <a:cubicBezTo>
                      <a:pt x="20784" y="18425"/>
                      <a:pt x="21600" y="17567"/>
                      <a:pt x="21600" y="16517"/>
                    </a:cubicBezTo>
                    <a:cubicBezTo>
                      <a:pt x="21600" y="1908"/>
                      <a:pt x="21600" y="1908"/>
                      <a:pt x="21600" y="1908"/>
                    </a:cubicBezTo>
                    <a:cubicBezTo>
                      <a:pt x="21600" y="857"/>
                      <a:pt x="20784" y="0"/>
                      <a:pt x="19785" y="0"/>
                    </a:cubicBezTo>
                    <a:close/>
                    <a:moveTo>
                      <a:pt x="14798" y="20030"/>
                    </a:moveTo>
                    <a:cubicBezTo>
                      <a:pt x="14994" y="20236"/>
                      <a:pt x="15177" y="20429"/>
                      <a:pt x="15235" y="20501"/>
                    </a:cubicBezTo>
                    <a:cubicBezTo>
                      <a:pt x="15235" y="20513"/>
                      <a:pt x="15269" y="20586"/>
                      <a:pt x="15223" y="20670"/>
                    </a:cubicBezTo>
                    <a:cubicBezTo>
                      <a:pt x="15131" y="20815"/>
                      <a:pt x="14856" y="20900"/>
                      <a:pt x="14465" y="20900"/>
                    </a:cubicBezTo>
                    <a:cubicBezTo>
                      <a:pt x="7135" y="20900"/>
                      <a:pt x="7135" y="20900"/>
                      <a:pt x="7135" y="20900"/>
                    </a:cubicBezTo>
                    <a:cubicBezTo>
                      <a:pt x="6744" y="20900"/>
                      <a:pt x="6469" y="20815"/>
                      <a:pt x="6377" y="20670"/>
                    </a:cubicBezTo>
                    <a:cubicBezTo>
                      <a:pt x="6331" y="20598"/>
                      <a:pt x="6354" y="20525"/>
                      <a:pt x="6354" y="20525"/>
                    </a:cubicBezTo>
                    <a:cubicBezTo>
                      <a:pt x="6354" y="20525"/>
                      <a:pt x="6354" y="20525"/>
                      <a:pt x="6354" y="20525"/>
                    </a:cubicBezTo>
                    <a:cubicBezTo>
                      <a:pt x="6423" y="20429"/>
                      <a:pt x="6606" y="20236"/>
                      <a:pt x="6802" y="20030"/>
                    </a:cubicBezTo>
                    <a:cubicBezTo>
                      <a:pt x="7388" y="19415"/>
                      <a:pt x="7859" y="18895"/>
                      <a:pt x="8077" y="18425"/>
                    </a:cubicBezTo>
                    <a:cubicBezTo>
                      <a:pt x="13523" y="18425"/>
                      <a:pt x="13523" y="18425"/>
                      <a:pt x="13523" y="18425"/>
                    </a:cubicBezTo>
                    <a:cubicBezTo>
                      <a:pt x="13741" y="18895"/>
                      <a:pt x="14212" y="19415"/>
                      <a:pt x="14798" y="20030"/>
                    </a:cubicBezTo>
                    <a:close/>
                    <a:moveTo>
                      <a:pt x="20256" y="16517"/>
                    </a:moveTo>
                    <a:cubicBezTo>
                      <a:pt x="20256" y="16795"/>
                      <a:pt x="20049" y="17012"/>
                      <a:pt x="19785" y="17012"/>
                    </a:cubicBezTo>
                    <a:cubicBezTo>
                      <a:pt x="1815" y="17012"/>
                      <a:pt x="1815" y="17012"/>
                      <a:pt x="1815" y="17012"/>
                    </a:cubicBezTo>
                    <a:cubicBezTo>
                      <a:pt x="1563" y="17012"/>
                      <a:pt x="1344" y="16795"/>
                      <a:pt x="1344" y="16517"/>
                    </a:cubicBezTo>
                    <a:cubicBezTo>
                      <a:pt x="1344" y="1908"/>
                      <a:pt x="1344" y="1908"/>
                      <a:pt x="1344" y="1908"/>
                    </a:cubicBezTo>
                    <a:cubicBezTo>
                      <a:pt x="1344" y="1630"/>
                      <a:pt x="1563" y="1413"/>
                      <a:pt x="1815" y="1413"/>
                    </a:cubicBezTo>
                    <a:cubicBezTo>
                      <a:pt x="19785" y="1413"/>
                      <a:pt x="19785" y="1413"/>
                      <a:pt x="19785" y="1413"/>
                    </a:cubicBezTo>
                    <a:cubicBezTo>
                      <a:pt x="20049" y="1413"/>
                      <a:pt x="20256" y="1630"/>
                      <a:pt x="20256" y="1908"/>
                    </a:cubicBezTo>
                    <a:lnTo>
                      <a:pt x="20256" y="16517"/>
                    </a:lnTo>
                    <a:close/>
                  </a:path>
                </a:pathLst>
              </a:custGeom>
              <a:grpFill/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33070">
                  <a:defRPr sz="1200">
                    <a:uFillTx/>
                    <a:latin typeface="Helvetica" panose="020B0604020202030204"/>
                    <a:ea typeface="Helvetica" panose="020B0604020202030204"/>
                    <a:cs typeface="Helvetica" panose="020B0604020202030204"/>
                    <a:sym typeface="Helvetica" panose="020B0604020202030204"/>
                  </a:defRPr>
                </a:pPr>
                <a:endParaRPr sz="1140" dirty="0">
                  <a:cs typeface="+mn-ea"/>
                  <a:sym typeface="+mn-lt"/>
                </a:endParaRPr>
              </a:p>
            </p:txBody>
          </p:sp>
          <p:sp>
            <p:nvSpPr>
              <p:cNvPr id="80" name="Shape 2920"/>
              <p:cNvSpPr/>
              <p:nvPr/>
            </p:nvSpPr>
            <p:spPr>
              <a:xfrm>
                <a:off x="72897" y="72898"/>
                <a:ext cx="437391" cy="2918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068" y="0"/>
                    </a:moveTo>
                    <a:cubicBezTo>
                      <a:pt x="1532" y="0"/>
                      <a:pt x="1532" y="0"/>
                      <a:pt x="1532" y="0"/>
                    </a:cubicBezTo>
                    <a:cubicBezTo>
                      <a:pt x="689" y="0"/>
                      <a:pt x="0" y="1010"/>
                      <a:pt x="0" y="2272"/>
                    </a:cubicBezTo>
                    <a:cubicBezTo>
                      <a:pt x="0" y="19305"/>
                      <a:pt x="0" y="19305"/>
                      <a:pt x="0" y="19305"/>
                    </a:cubicBezTo>
                    <a:cubicBezTo>
                      <a:pt x="0" y="20567"/>
                      <a:pt x="689" y="21600"/>
                      <a:pt x="1532" y="21600"/>
                    </a:cubicBezTo>
                    <a:cubicBezTo>
                      <a:pt x="20068" y="21600"/>
                      <a:pt x="20068" y="21600"/>
                      <a:pt x="20068" y="21600"/>
                    </a:cubicBezTo>
                    <a:cubicBezTo>
                      <a:pt x="20911" y="21600"/>
                      <a:pt x="21600" y="20567"/>
                      <a:pt x="21600" y="19305"/>
                    </a:cubicBezTo>
                    <a:cubicBezTo>
                      <a:pt x="21600" y="2272"/>
                      <a:pt x="21600" y="2272"/>
                      <a:pt x="21600" y="2272"/>
                    </a:cubicBezTo>
                    <a:cubicBezTo>
                      <a:pt x="21600" y="1010"/>
                      <a:pt x="20911" y="0"/>
                      <a:pt x="20068" y="0"/>
                    </a:cubicBezTo>
                    <a:close/>
                    <a:moveTo>
                      <a:pt x="1532" y="1331"/>
                    </a:moveTo>
                    <a:cubicBezTo>
                      <a:pt x="20068" y="1331"/>
                      <a:pt x="20068" y="1331"/>
                      <a:pt x="20068" y="1331"/>
                    </a:cubicBezTo>
                    <a:cubicBezTo>
                      <a:pt x="20420" y="1331"/>
                      <a:pt x="20711" y="1767"/>
                      <a:pt x="20711" y="2272"/>
                    </a:cubicBezTo>
                    <a:cubicBezTo>
                      <a:pt x="20711" y="7804"/>
                      <a:pt x="20711" y="7804"/>
                      <a:pt x="20711" y="7804"/>
                    </a:cubicBezTo>
                    <a:cubicBezTo>
                      <a:pt x="17081" y="13910"/>
                      <a:pt x="17081" y="13910"/>
                      <a:pt x="17081" y="13910"/>
                    </a:cubicBezTo>
                    <a:cubicBezTo>
                      <a:pt x="13849" y="7667"/>
                      <a:pt x="13849" y="7667"/>
                      <a:pt x="13849" y="7667"/>
                    </a:cubicBezTo>
                    <a:cubicBezTo>
                      <a:pt x="13772" y="7506"/>
                      <a:pt x="13634" y="7414"/>
                      <a:pt x="13496" y="7391"/>
                    </a:cubicBezTo>
                    <a:cubicBezTo>
                      <a:pt x="13343" y="7414"/>
                      <a:pt x="13220" y="7506"/>
                      <a:pt x="13129" y="7690"/>
                    </a:cubicBezTo>
                    <a:cubicBezTo>
                      <a:pt x="8946" y="16458"/>
                      <a:pt x="8946" y="16458"/>
                      <a:pt x="8946" y="16458"/>
                    </a:cubicBezTo>
                    <a:cubicBezTo>
                      <a:pt x="5729" y="11638"/>
                      <a:pt x="5729" y="11638"/>
                      <a:pt x="5729" y="11638"/>
                    </a:cubicBezTo>
                    <a:cubicBezTo>
                      <a:pt x="5561" y="11385"/>
                      <a:pt x="5285" y="11385"/>
                      <a:pt x="5101" y="11615"/>
                    </a:cubicBezTo>
                    <a:cubicBezTo>
                      <a:pt x="889" y="17353"/>
                      <a:pt x="889" y="17353"/>
                      <a:pt x="889" y="17353"/>
                    </a:cubicBezTo>
                    <a:cubicBezTo>
                      <a:pt x="889" y="2272"/>
                      <a:pt x="889" y="2272"/>
                      <a:pt x="889" y="2272"/>
                    </a:cubicBezTo>
                    <a:cubicBezTo>
                      <a:pt x="889" y="1767"/>
                      <a:pt x="1180" y="1331"/>
                      <a:pt x="1532" y="1331"/>
                    </a:cubicBezTo>
                    <a:close/>
                    <a:moveTo>
                      <a:pt x="20068" y="20246"/>
                    </a:moveTo>
                    <a:cubicBezTo>
                      <a:pt x="1532" y="20246"/>
                      <a:pt x="1532" y="20246"/>
                      <a:pt x="1532" y="20246"/>
                    </a:cubicBezTo>
                    <a:cubicBezTo>
                      <a:pt x="1180" y="20246"/>
                      <a:pt x="889" y="19810"/>
                      <a:pt x="889" y="19305"/>
                    </a:cubicBezTo>
                    <a:cubicBezTo>
                      <a:pt x="889" y="19167"/>
                      <a:pt x="889" y="19167"/>
                      <a:pt x="889" y="19167"/>
                    </a:cubicBezTo>
                    <a:cubicBezTo>
                      <a:pt x="5392" y="13038"/>
                      <a:pt x="5392" y="13038"/>
                      <a:pt x="5392" y="13038"/>
                    </a:cubicBezTo>
                    <a:cubicBezTo>
                      <a:pt x="8686" y="17973"/>
                      <a:pt x="8686" y="17973"/>
                      <a:pt x="8686" y="17973"/>
                    </a:cubicBezTo>
                    <a:cubicBezTo>
                      <a:pt x="8778" y="18134"/>
                      <a:pt x="8900" y="18203"/>
                      <a:pt x="9038" y="18180"/>
                    </a:cubicBezTo>
                    <a:cubicBezTo>
                      <a:pt x="9176" y="18157"/>
                      <a:pt x="9283" y="18065"/>
                      <a:pt x="9360" y="17904"/>
                    </a:cubicBezTo>
                    <a:cubicBezTo>
                      <a:pt x="13511" y="9205"/>
                      <a:pt x="13511" y="9205"/>
                      <a:pt x="13511" y="9205"/>
                    </a:cubicBezTo>
                    <a:cubicBezTo>
                      <a:pt x="16698" y="15379"/>
                      <a:pt x="16698" y="15379"/>
                      <a:pt x="16698" y="15379"/>
                    </a:cubicBezTo>
                    <a:cubicBezTo>
                      <a:pt x="16774" y="15540"/>
                      <a:pt x="16912" y="15632"/>
                      <a:pt x="17035" y="15655"/>
                    </a:cubicBezTo>
                    <a:cubicBezTo>
                      <a:pt x="17173" y="15655"/>
                      <a:pt x="17295" y="15563"/>
                      <a:pt x="17387" y="15425"/>
                    </a:cubicBezTo>
                    <a:cubicBezTo>
                      <a:pt x="20711" y="9824"/>
                      <a:pt x="20711" y="9824"/>
                      <a:pt x="20711" y="9824"/>
                    </a:cubicBezTo>
                    <a:cubicBezTo>
                      <a:pt x="20711" y="19305"/>
                      <a:pt x="20711" y="19305"/>
                      <a:pt x="20711" y="19305"/>
                    </a:cubicBezTo>
                    <a:cubicBezTo>
                      <a:pt x="20711" y="19810"/>
                      <a:pt x="20420" y="20246"/>
                      <a:pt x="20068" y="20246"/>
                    </a:cubicBezTo>
                    <a:close/>
                  </a:path>
                </a:pathLst>
              </a:custGeom>
              <a:grpFill/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33070">
                  <a:defRPr sz="1200">
                    <a:uFillTx/>
                    <a:latin typeface="Helvetica" panose="020B0604020202030204"/>
                    <a:ea typeface="Helvetica" panose="020B0604020202030204"/>
                    <a:cs typeface="Helvetica" panose="020B0604020202030204"/>
                    <a:sym typeface="Helvetica" panose="020B0604020202030204"/>
                  </a:defRPr>
                </a:pPr>
                <a:endParaRPr sz="1140" dirty="0">
                  <a:cs typeface="+mn-ea"/>
                  <a:sym typeface="+mn-lt"/>
                </a:endParaRPr>
              </a:p>
            </p:txBody>
          </p:sp>
          <p:sp>
            <p:nvSpPr>
              <p:cNvPr id="81" name="Shape 2921"/>
              <p:cNvSpPr/>
              <p:nvPr/>
            </p:nvSpPr>
            <p:spPr>
              <a:xfrm>
                <a:off x="264321" y="373144"/>
                <a:ext cx="54544" cy="54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786" y="0"/>
                      <a:pt x="0" y="4909"/>
                      <a:pt x="0" y="10800"/>
                    </a:cubicBezTo>
                    <a:cubicBezTo>
                      <a:pt x="0" y="16814"/>
                      <a:pt x="4786" y="21600"/>
                      <a:pt x="10800" y="21600"/>
                    </a:cubicBezTo>
                    <a:cubicBezTo>
                      <a:pt x="16814" y="21600"/>
                      <a:pt x="21600" y="16814"/>
                      <a:pt x="21600" y="10800"/>
                    </a:cubicBezTo>
                    <a:cubicBezTo>
                      <a:pt x="21600" y="4909"/>
                      <a:pt x="16814" y="0"/>
                      <a:pt x="10800" y="0"/>
                    </a:cubicBezTo>
                    <a:close/>
                    <a:moveTo>
                      <a:pt x="10800" y="14482"/>
                    </a:moveTo>
                    <a:cubicBezTo>
                      <a:pt x="8836" y="14482"/>
                      <a:pt x="7241" y="12764"/>
                      <a:pt x="7241" y="10800"/>
                    </a:cubicBezTo>
                    <a:cubicBezTo>
                      <a:pt x="7241" y="8836"/>
                      <a:pt x="8836" y="7241"/>
                      <a:pt x="10800" y="7241"/>
                    </a:cubicBezTo>
                    <a:cubicBezTo>
                      <a:pt x="12764" y="7241"/>
                      <a:pt x="14359" y="8836"/>
                      <a:pt x="14359" y="10800"/>
                    </a:cubicBezTo>
                    <a:cubicBezTo>
                      <a:pt x="14359" y="12764"/>
                      <a:pt x="12764" y="14482"/>
                      <a:pt x="10800" y="14482"/>
                    </a:cubicBezTo>
                    <a:close/>
                  </a:path>
                </a:pathLst>
              </a:custGeom>
              <a:grpFill/>
              <a:ln w="9525" cap="flat">
                <a:noFill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33070">
                  <a:defRPr sz="1200">
                    <a:uFillTx/>
                    <a:latin typeface="Helvetica" panose="020B0604020202030204"/>
                    <a:ea typeface="Helvetica" panose="020B0604020202030204"/>
                    <a:cs typeface="Helvetica" panose="020B0604020202030204"/>
                    <a:sym typeface="Helvetica" panose="020B0604020202030204"/>
                  </a:defRPr>
                </a:pPr>
                <a:endParaRPr sz="1140" dirty="0">
                  <a:cs typeface="+mn-ea"/>
                  <a:sym typeface="+mn-lt"/>
                </a:endParaRPr>
              </a:p>
            </p:txBody>
          </p:sp>
        </p:grpSp>
        <p:sp>
          <p:nvSpPr>
            <p:cNvPr id="78" name="PA-文本框 42"/>
            <p:cNvSpPr txBox="1"/>
            <p:nvPr>
              <p:custDataLst>
                <p:tags r:id="rId7"/>
              </p:custDataLst>
            </p:nvPr>
          </p:nvSpPr>
          <p:spPr>
            <a:xfrm>
              <a:off x="8726023" y="5209993"/>
              <a:ext cx="223606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defTabSz="457200">
                <a:lnSpc>
                  <a:spcPct val="14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95号-手刻宋" panose="00000500000000000000" charset="-122"/>
                  <a:ea typeface="字魂95号-手刻宋" panose="00000500000000000000" charset="-122"/>
                </a:defRPr>
              </a:lvl1pPr>
            </a:lstStyle>
            <a:p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111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學年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指定參考書、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證照考試用書區移至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3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樓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/>
              </a:r>
              <a:b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</a:b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設置</a:t>
              </a: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LED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互動電視牆</a:t>
              </a:r>
              <a:endPara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校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史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室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改造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82" name="群組 81"/>
          <p:cNvGrpSpPr/>
          <p:nvPr/>
        </p:nvGrpSpPr>
        <p:grpSpPr>
          <a:xfrm>
            <a:off x="237694" y="4238457"/>
            <a:ext cx="1831915" cy="2083873"/>
            <a:chOff x="1271488" y="4706907"/>
            <a:chExt cx="1831915" cy="2083873"/>
          </a:xfrm>
        </p:grpSpPr>
        <p:sp>
          <p:nvSpPr>
            <p:cNvPr id="83" name="PA-文本框 42"/>
            <p:cNvSpPr txBox="1"/>
            <p:nvPr>
              <p:custDataLst>
                <p:tags r:id="rId5"/>
              </p:custDataLst>
            </p:nvPr>
          </p:nvSpPr>
          <p:spPr>
            <a:xfrm>
              <a:off x="1271488" y="5190342"/>
              <a:ext cx="1831915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200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ctr">
                <a:lnSpc>
                  <a:spcPct val="140000"/>
                </a:lnSpc>
              </a:pPr>
              <a:r>
                <a: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109</a:t>
              </a: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學年</a:t>
              </a:r>
              <a:endPara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algn="ctr">
                <a:lnSpc>
                  <a:spcPct val="140000"/>
                </a:lnSpc>
              </a:pPr>
              <a:r>
                <a:rPr lang="zh-TW" altLang="en-US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陽明山學展示區</a:t>
              </a:r>
              <a:endParaRPr lang="en-US" altLang="zh-TW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algn="ctr">
                <a:lnSpc>
                  <a:spcPct val="140000"/>
                </a:lnSpc>
              </a:pPr>
              <a:r>
                <a:rPr lang="zh-TW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五、六樓</a:t>
              </a:r>
              <a:r>
                <a:rPr lang="zh-TW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改造</a:t>
              </a:r>
              <a:endPara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algn="ctr">
                <a:lnSpc>
                  <a:spcPct val="140000"/>
                </a:lnSpc>
              </a:pPr>
              <a:r>
                <a:rPr lang="zh-TW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半戶外</a:t>
              </a:r>
              <a:r>
                <a:rPr lang="zh-TW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閱覽</a:t>
              </a:r>
              <a:r>
                <a:rPr lang="zh-TW" altLang="en-US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區</a:t>
              </a:r>
              <a:endParaRPr lang="en-US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pPr algn="ctr">
                <a:lnSpc>
                  <a:spcPct val="140000"/>
                </a:lnSpc>
              </a:pP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84" name="PA-AutoShape 16"/>
            <p:cNvSpPr/>
            <p:nvPr>
              <p:custDataLst>
                <p:tags r:id="rId6"/>
              </p:custDataLst>
            </p:nvPr>
          </p:nvSpPr>
          <p:spPr bwMode="auto">
            <a:xfrm>
              <a:off x="1903700" y="4706907"/>
              <a:ext cx="490714" cy="40912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708" y="14020"/>
                  </a:moveTo>
                  <a:cubicBezTo>
                    <a:pt x="20951" y="14020"/>
                    <a:pt x="21161" y="14125"/>
                    <a:pt x="21335" y="14334"/>
                  </a:cubicBezTo>
                  <a:cubicBezTo>
                    <a:pt x="21511" y="14548"/>
                    <a:pt x="21600" y="14810"/>
                    <a:pt x="21600" y="15115"/>
                  </a:cubicBezTo>
                  <a:lnTo>
                    <a:pt x="21600" y="20504"/>
                  </a:lnTo>
                  <a:cubicBezTo>
                    <a:pt x="21600" y="20815"/>
                    <a:pt x="21511" y="21071"/>
                    <a:pt x="21335" y="21285"/>
                  </a:cubicBezTo>
                  <a:cubicBezTo>
                    <a:pt x="21161" y="21494"/>
                    <a:pt x="20951" y="21600"/>
                    <a:pt x="20708" y="21600"/>
                  </a:cubicBezTo>
                  <a:lnTo>
                    <a:pt x="16197" y="21600"/>
                  </a:lnTo>
                  <a:cubicBezTo>
                    <a:pt x="15940" y="21600"/>
                    <a:pt x="15729" y="21494"/>
                    <a:pt x="15563" y="21285"/>
                  </a:cubicBezTo>
                  <a:cubicBezTo>
                    <a:pt x="15399" y="21071"/>
                    <a:pt x="15316" y="20815"/>
                    <a:pt x="15316" y="20504"/>
                  </a:cubicBezTo>
                  <a:lnTo>
                    <a:pt x="15316" y="15115"/>
                  </a:lnTo>
                  <a:cubicBezTo>
                    <a:pt x="15316" y="14810"/>
                    <a:pt x="15399" y="14548"/>
                    <a:pt x="15570" y="14334"/>
                  </a:cubicBezTo>
                  <a:cubicBezTo>
                    <a:pt x="15737" y="14125"/>
                    <a:pt x="15945" y="14020"/>
                    <a:pt x="16197" y="14020"/>
                  </a:cubicBezTo>
                  <a:lnTo>
                    <a:pt x="17788" y="14020"/>
                  </a:lnTo>
                  <a:lnTo>
                    <a:pt x="17788" y="11869"/>
                  </a:lnTo>
                  <a:cubicBezTo>
                    <a:pt x="17788" y="11699"/>
                    <a:pt x="17707" y="11610"/>
                    <a:pt x="17543" y="11602"/>
                  </a:cubicBezTo>
                  <a:lnTo>
                    <a:pt x="11473" y="11602"/>
                  </a:lnTo>
                  <a:lnTo>
                    <a:pt x="11473" y="14019"/>
                  </a:lnTo>
                  <a:lnTo>
                    <a:pt x="13054" y="14019"/>
                  </a:lnTo>
                  <a:cubicBezTo>
                    <a:pt x="13296" y="14019"/>
                    <a:pt x="13507" y="14125"/>
                    <a:pt x="13681" y="14334"/>
                  </a:cubicBezTo>
                  <a:cubicBezTo>
                    <a:pt x="13857" y="14548"/>
                    <a:pt x="13945" y="14810"/>
                    <a:pt x="13945" y="15115"/>
                  </a:cubicBezTo>
                  <a:lnTo>
                    <a:pt x="13945" y="20504"/>
                  </a:lnTo>
                  <a:cubicBezTo>
                    <a:pt x="13945" y="20815"/>
                    <a:pt x="13857" y="21071"/>
                    <a:pt x="13681" y="21285"/>
                  </a:cubicBezTo>
                  <a:cubicBezTo>
                    <a:pt x="13507" y="21494"/>
                    <a:pt x="13296" y="21599"/>
                    <a:pt x="13054" y="21599"/>
                  </a:cubicBezTo>
                  <a:lnTo>
                    <a:pt x="8543" y="21599"/>
                  </a:lnTo>
                  <a:cubicBezTo>
                    <a:pt x="8298" y="21599"/>
                    <a:pt x="8090" y="21494"/>
                    <a:pt x="7913" y="21285"/>
                  </a:cubicBezTo>
                  <a:cubicBezTo>
                    <a:pt x="7740" y="21071"/>
                    <a:pt x="7652" y="20815"/>
                    <a:pt x="7652" y="20504"/>
                  </a:cubicBezTo>
                  <a:lnTo>
                    <a:pt x="7652" y="15115"/>
                  </a:lnTo>
                  <a:cubicBezTo>
                    <a:pt x="7652" y="14810"/>
                    <a:pt x="7740" y="14548"/>
                    <a:pt x="7913" y="14334"/>
                  </a:cubicBezTo>
                  <a:cubicBezTo>
                    <a:pt x="8090" y="14125"/>
                    <a:pt x="8298" y="14019"/>
                    <a:pt x="8543" y="14019"/>
                  </a:cubicBezTo>
                  <a:lnTo>
                    <a:pt x="10124" y="14019"/>
                  </a:lnTo>
                  <a:lnTo>
                    <a:pt x="10124" y="11602"/>
                  </a:lnTo>
                  <a:lnTo>
                    <a:pt x="4056" y="11602"/>
                  </a:lnTo>
                  <a:cubicBezTo>
                    <a:pt x="3901" y="11602"/>
                    <a:pt x="3821" y="11690"/>
                    <a:pt x="3821" y="11869"/>
                  </a:cubicBezTo>
                  <a:lnTo>
                    <a:pt x="3821" y="14020"/>
                  </a:lnTo>
                  <a:lnTo>
                    <a:pt x="5402" y="14020"/>
                  </a:lnTo>
                  <a:cubicBezTo>
                    <a:pt x="5661" y="14020"/>
                    <a:pt x="5874" y="14125"/>
                    <a:pt x="6053" y="14334"/>
                  </a:cubicBezTo>
                  <a:cubicBezTo>
                    <a:pt x="6229" y="14548"/>
                    <a:pt x="6315" y="14810"/>
                    <a:pt x="6315" y="15115"/>
                  </a:cubicBezTo>
                  <a:lnTo>
                    <a:pt x="6315" y="20504"/>
                  </a:lnTo>
                  <a:cubicBezTo>
                    <a:pt x="6315" y="20815"/>
                    <a:pt x="6229" y="21071"/>
                    <a:pt x="6053" y="21285"/>
                  </a:cubicBezTo>
                  <a:cubicBezTo>
                    <a:pt x="5877" y="21494"/>
                    <a:pt x="5664" y="21600"/>
                    <a:pt x="5402" y="21600"/>
                  </a:cubicBezTo>
                  <a:lnTo>
                    <a:pt x="913" y="21600"/>
                  </a:lnTo>
                  <a:cubicBezTo>
                    <a:pt x="658" y="21600"/>
                    <a:pt x="440" y="21494"/>
                    <a:pt x="261" y="21285"/>
                  </a:cubicBezTo>
                  <a:cubicBezTo>
                    <a:pt x="88" y="21071"/>
                    <a:pt x="0" y="20815"/>
                    <a:pt x="0" y="20504"/>
                  </a:cubicBezTo>
                  <a:lnTo>
                    <a:pt x="0" y="15115"/>
                  </a:lnTo>
                  <a:cubicBezTo>
                    <a:pt x="0" y="14810"/>
                    <a:pt x="88" y="14548"/>
                    <a:pt x="261" y="14334"/>
                  </a:cubicBezTo>
                  <a:cubicBezTo>
                    <a:pt x="438" y="14125"/>
                    <a:pt x="656" y="14020"/>
                    <a:pt x="913" y="14020"/>
                  </a:cubicBezTo>
                  <a:lnTo>
                    <a:pt x="2472" y="14020"/>
                  </a:lnTo>
                  <a:lnTo>
                    <a:pt x="2472" y="11869"/>
                  </a:lnTo>
                  <a:cubicBezTo>
                    <a:pt x="2472" y="11352"/>
                    <a:pt x="2629" y="10911"/>
                    <a:pt x="2942" y="10544"/>
                  </a:cubicBezTo>
                  <a:cubicBezTo>
                    <a:pt x="3253" y="10180"/>
                    <a:pt x="3622" y="9997"/>
                    <a:pt x="4053" y="9997"/>
                  </a:cubicBezTo>
                  <a:lnTo>
                    <a:pt x="10121" y="9997"/>
                  </a:lnTo>
                  <a:lnTo>
                    <a:pt x="10121" y="7550"/>
                  </a:lnTo>
                  <a:lnTo>
                    <a:pt x="8540" y="7550"/>
                  </a:lnTo>
                  <a:cubicBezTo>
                    <a:pt x="8295" y="7550"/>
                    <a:pt x="8087" y="7450"/>
                    <a:pt x="7911" y="7247"/>
                  </a:cubicBezTo>
                  <a:cubicBezTo>
                    <a:pt x="7737" y="7045"/>
                    <a:pt x="7649" y="6789"/>
                    <a:pt x="7649" y="6484"/>
                  </a:cubicBezTo>
                  <a:lnTo>
                    <a:pt x="7649" y="1066"/>
                  </a:lnTo>
                  <a:cubicBezTo>
                    <a:pt x="7649" y="775"/>
                    <a:pt x="7737" y="522"/>
                    <a:pt x="7911" y="314"/>
                  </a:cubicBezTo>
                  <a:cubicBezTo>
                    <a:pt x="8087" y="102"/>
                    <a:pt x="8295" y="0"/>
                    <a:pt x="8540" y="0"/>
                  </a:cubicBezTo>
                  <a:lnTo>
                    <a:pt x="13052" y="0"/>
                  </a:lnTo>
                  <a:cubicBezTo>
                    <a:pt x="13294" y="0"/>
                    <a:pt x="13504" y="102"/>
                    <a:pt x="13678" y="314"/>
                  </a:cubicBezTo>
                  <a:cubicBezTo>
                    <a:pt x="13854" y="522"/>
                    <a:pt x="13943" y="775"/>
                    <a:pt x="13943" y="1066"/>
                  </a:cubicBezTo>
                  <a:lnTo>
                    <a:pt x="13943" y="6484"/>
                  </a:lnTo>
                  <a:cubicBezTo>
                    <a:pt x="13943" y="6789"/>
                    <a:pt x="13854" y="7045"/>
                    <a:pt x="13678" y="7247"/>
                  </a:cubicBezTo>
                  <a:cubicBezTo>
                    <a:pt x="13504" y="7450"/>
                    <a:pt x="13294" y="7550"/>
                    <a:pt x="13052" y="7550"/>
                  </a:cubicBezTo>
                  <a:lnTo>
                    <a:pt x="11470" y="7550"/>
                  </a:lnTo>
                  <a:lnTo>
                    <a:pt x="11470" y="9997"/>
                  </a:lnTo>
                  <a:lnTo>
                    <a:pt x="17541" y="9997"/>
                  </a:lnTo>
                  <a:cubicBezTo>
                    <a:pt x="17969" y="9997"/>
                    <a:pt x="18339" y="10177"/>
                    <a:pt x="18652" y="10538"/>
                  </a:cubicBezTo>
                  <a:cubicBezTo>
                    <a:pt x="18966" y="10899"/>
                    <a:pt x="19122" y="11343"/>
                    <a:pt x="19122" y="11869"/>
                  </a:cubicBezTo>
                  <a:lnTo>
                    <a:pt x="19122" y="14020"/>
                  </a:lnTo>
                  <a:lnTo>
                    <a:pt x="20708" y="14020"/>
                  </a:lnTo>
                  <a:close/>
                </a:path>
              </a:pathLst>
            </a:custGeom>
            <a:solidFill>
              <a:srgbClr val="80A8CF"/>
            </a:solidFill>
            <a:ln>
              <a:noFill/>
            </a:ln>
            <a:effectLst/>
          </p:spPr>
          <p:txBody>
            <a:bodyPr lIns="38100" tIns="38100" rIns="38100" bIns="38100" anchor="ctr"/>
            <a:lstStyle/>
            <a:p>
              <a:pPr marL="0" marR="0" lvl="0" indent="0" defTabSz="647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s-ES" sz="4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85" name="群組 84"/>
          <p:cNvGrpSpPr/>
          <p:nvPr/>
        </p:nvGrpSpPr>
        <p:grpSpPr>
          <a:xfrm>
            <a:off x="4385362" y="4236160"/>
            <a:ext cx="2501519" cy="1706502"/>
            <a:chOff x="5540017" y="4724724"/>
            <a:chExt cx="2197398" cy="1706502"/>
          </a:xfrm>
        </p:grpSpPr>
        <p:sp>
          <p:nvSpPr>
            <p:cNvPr id="86" name="PA-文本框 42"/>
            <p:cNvSpPr txBox="1"/>
            <p:nvPr>
              <p:custDataLst>
                <p:tags r:id="rId4"/>
              </p:custDataLst>
            </p:nvPr>
          </p:nvSpPr>
          <p:spPr>
            <a:xfrm>
              <a:off x="5540017" y="5132409"/>
              <a:ext cx="2197398" cy="129881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defTabSz="457200">
                <a:lnSpc>
                  <a:spcPct val="14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95号-手刻宋" panose="00000500000000000000" charset="-122"/>
                  <a:ea typeface="字魂95号-手刻宋" panose="00000500000000000000" charset="-122"/>
                </a:defRPr>
              </a:lvl1pPr>
            </a:lstStyle>
            <a:p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110(2)</a:t>
              </a:r>
            </a:p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讀者休息區改造</a:t>
              </a:r>
              <a:endPara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張董事長鏡湖先生紀念展示區</a:t>
              </a:r>
              <a:endPara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張創辦人曉峰先生紀念展示區</a:t>
              </a:r>
              <a:endPara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87" name="任意多边形 17"/>
            <p:cNvSpPr/>
            <p:nvPr/>
          </p:nvSpPr>
          <p:spPr bwMode="auto">
            <a:xfrm>
              <a:off x="6369459" y="4724724"/>
              <a:ext cx="510904" cy="383176"/>
            </a:xfrm>
            <a:custGeom>
              <a:avLst/>
              <a:gdLst>
                <a:gd name="connsiteX0" fmla="*/ 505433 w 533400"/>
                <a:gd name="connsiteY0" fmla="*/ 621 h 400050"/>
                <a:gd name="connsiteX1" fmla="*/ 534008 w 533400"/>
                <a:gd name="connsiteY1" fmla="*/ 29196 h 400050"/>
                <a:gd name="connsiteX2" fmla="*/ 534008 w 533400"/>
                <a:gd name="connsiteY2" fmla="*/ 372096 h 400050"/>
                <a:gd name="connsiteX3" fmla="*/ 505433 w 533400"/>
                <a:gd name="connsiteY3" fmla="*/ 400671 h 400050"/>
                <a:gd name="connsiteX4" fmla="*/ 29183 w 533400"/>
                <a:gd name="connsiteY4" fmla="*/ 400671 h 400050"/>
                <a:gd name="connsiteX5" fmla="*/ 608 w 533400"/>
                <a:gd name="connsiteY5" fmla="*/ 372096 h 400050"/>
                <a:gd name="connsiteX6" fmla="*/ 608 w 533400"/>
                <a:gd name="connsiteY6" fmla="*/ 29196 h 400050"/>
                <a:gd name="connsiteX7" fmla="*/ 29183 w 533400"/>
                <a:gd name="connsiteY7" fmla="*/ 621 h 400050"/>
                <a:gd name="connsiteX8" fmla="*/ 505433 w 533400"/>
                <a:gd name="connsiteY8" fmla="*/ 621 h 400050"/>
                <a:gd name="connsiteX9" fmla="*/ 391419 w 533400"/>
                <a:gd name="connsiteY9" fmla="*/ 198646 h 400050"/>
                <a:gd name="connsiteX10" fmla="*/ 351414 w 533400"/>
                <a:gd name="connsiteY10" fmla="*/ 204170 h 400050"/>
                <a:gd name="connsiteX11" fmla="*/ 351414 w 533400"/>
                <a:gd name="connsiteY11" fmla="*/ 204170 h 400050"/>
                <a:gd name="connsiteX12" fmla="*/ 267118 w 533400"/>
                <a:gd name="connsiteY12" fmla="*/ 315613 h 400050"/>
                <a:gd name="connsiteX13" fmla="*/ 264641 w 533400"/>
                <a:gd name="connsiteY13" fmla="*/ 318470 h 400050"/>
                <a:gd name="connsiteX14" fmla="*/ 224255 w 533400"/>
                <a:gd name="connsiteY14" fmla="*/ 318756 h 400050"/>
                <a:gd name="connsiteX15" fmla="*/ 224255 w 533400"/>
                <a:gd name="connsiteY15" fmla="*/ 318756 h 400050"/>
                <a:gd name="connsiteX16" fmla="*/ 162152 w 533400"/>
                <a:gd name="connsiteY16" fmla="*/ 257415 h 400050"/>
                <a:gd name="connsiteX17" fmla="*/ 160247 w 533400"/>
                <a:gd name="connsiteY17" fmla="*/ 255701 h 400050"/>
                <a:gd name="connsiteX18" fmla="*/ 120052 w 533400"/>
                <a:gd name="connsiteY18" fmla="*/ 259606 h 400050"/>
                <a:gd name="connsiteX19" fmla="*/ 120052 w 533400"/>
                <a:gd name="connsiteY19" fmla="*/ 259606 h 400050"/>
                <a:gd name="connsiteX20" fmla="*/ 32517 w 533400"/>
                <a:gd name="connsiteY20" fmla="*/ 366095 h 400050"/>
                <a:gd name="connsiteX21" fmla="*/ 30326 w 533400"/>
                <a:gd name="connsiteY21" fmla="*/ 372096 h 400050"/>
                <a:gd name="connsiteX22" fmla="*/ 39851 w 533400"/>
                <a:gd name="connsiteY22" fmla="*/ 381621 h 400050"/>
                <a:gd name="connsiteX23" fmla="*/ 39851 w 533400"/>
                <a:gd name="connsiteY23" fmla="*/ 381621 h 400050"/>
                <a:gd name="connsiteX24" fmla="*/ 497242 w 533400"/>
                <a:gd name="connsiteY24" fmla="*/ 381621 h 400050"/>
                <a:gd name="connsiteX25" fmla="*/ 502480 w 533400"/>
                <a:gd name="connsiteY25" fmla="*/ 380002 h 400050"/>
                <a:gd name="connsiteX26" fmla="*/ 505147 w 533400"/>
                <a:gd name="connsiteY26" fmla="*/ 366762 h 400050"/>
                <a:gd name="connsiteX27" fmla="*/ 505147 w 533400"/>
                <a:gd name="connsiteY27" fmla="*/ 366762 h 400050"/>
                <a:gd name="connsiteX28" fmla="*/ 397991 w 533400"/>
                <a:gd name="connsiteY28" fmla="*/ 205504 h 400050"/>
                <a:gd name="connsiteX29" fmla="*/ 391419 w 533400"/>
                <a:gd name="connsiteY29" fmla="*/ 198646 h 400050"/>
                <a:gd name="connsiteX30" fmla="*/ 95858 w 533400"/>
                <a:gd name="connsiteY30" fmla="*/ 57771 h 400050"/>
                <a:gd name="connsiteX31" fmla="*/ 57758 w 533400"/>
                <a:gd name="connsiteY31" fmla="*/ 95871 h 400050"/>
                <a:gd name="connsiteX32" fmla="*/ 95858 w 533400"/>
                <a:gd name="connsiteY32" fmla="*/ 133971 h 400050"/>
                <a:gd name="connsiteX33" fmla="*/ 133958 w 533400"/>
                <a:gd name="connsiteY33" fmla="*/ 95871 h 400050"/>
                <a:gd name="connsiteX34" fmla="*/ 95858 w 533400"/>
                <a:gd name="connsiteY34" fmla="*/ 57771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33400" h="400050">
                  <a:moveTo>
                    <a:pt x="505433" y="621"/>
                  </a:moveTo>
                  <a:cubicBezTo>
                    <a:pt x="521245" y="621"/>
                    <a:pt x="534008" y="13385"/>
                    <a:pt x="534008" y="29196"/>
                  </a:cubicBezTo>
                  <a:lnTo>
                    <a:pt x="534008" y="372096"/>
                  </a:lnTo>
                  <a:cubicBezTo>
                    <a:pt x="534008" y="387907"/>
                    <a:pt x="521245" y="400671"/>
                    <a:pt x="505433" y="400671"/>
                  </a:cubicBezTo>
                  <a:lnTo>
                    <a:pt x="29183" y="400671"/>
                  </a:lnTo>
                  <a:cubicBezTo>
                    <a:pt x="13371" y="400671"/>
                    <a:pt x="608" y="387907"/>
                    <a:pt x="608" y="372096"/>
                  </a:cubicBezTo>
                  <a:lnTo>
                    <a:pt x="608" y="29196"/>
                  </a:lnTo>
                  <a:cubicBezTo>
                    <a:pt x="608" y="13385"/>
                    <a:pt x="13371" y="621"/>
                    <a:pt x="29183" y="621"/>
                  </a:cubicBezTo>
                  <a:lnTo>
                    <a:pt x="505433" y="621"/>
                  </a:lnTo>
                  <a:close/>
                  <a:moveTo>
                    <a:pt x="391419" y="198646"/>
                  </a:moveTo>
                  <a:cubicBezTo>
                    <a:pt x="378846" y="189121"/>
                    <a:pt x="360939" y="191597"/>
                    <a:pt x="351414" y="204170"/>
                  </a:cubicBezTo>
                  <a:lnTo>
                    <a:pt x="351414" y="204170"/>
                  </a:lnTo>
                  <a:lnTo>
                    <a:pt x="267118" y="315613"/>
                  </a:lnTo>
                  <a:cubicBezTo>
                    <a:pt x="266355" y="316660"/>
                    <a:pt x="265498" y="317518"/>
                    <a:pt x="264641" y="318470"/>
                  </a:cubicBezTo>
                  <a:cubicBezTo>
                    <a:pt x="253592" y="329710"/>
                    <a:pt x="235495" y="329805"/>
                    <a:pt x="224255" y="318756"/>
                  </a:cubicBezTo>
                  <a:lnTo>
                    <a:pt x="224255" y="318756"/>
                  </a:lnTo>
                  <a:lnTo>
                    <a:pt x="162152" y="257415"/>
                  </a:lnTo>
                  <a:cubicBezTo>
                    <a:pt x="161485" y="256844"/>
                    <a:pt x="160914" y="256177"/>
                    <a:pt x="160247" y="255701"/>
                  </a:cubicBezTo>
                  <a:cubicBezTo>
                    <a:pt x="148055" y="245699"/>
                    <a:pt x="130053" y="247414"/>
                    <a:pt x="120052" y="259606"/>
                  </a:cubicBezTo>
                  <a:lnTo>
                    <a:pt x="120052" y="259606"/>
                  </a:lnTo>
                  <a:lnTo>
                    <a:pt x="32517" y="366095"/>
                  </a:lnTo>
                  <a:cubicBezTo>
                    <a:pt x="31088" y="367810"/>
                    <a:pt x="30326" y="369905"/>
                    <a:pt x="30326" y="372096"/>
                  </a:cubicBezTo>
                  <a:cubicBezTo>
                    <a:pt x="30326" y="377335"/>
                    <a:pt x="34612" y="381621"/>
                    <a:pt x="39851" y="381621"/>
                  </a:cubicBezTo>
                  <a:lnTo>
                    <a:pt x="39851" y="381621"/>
                  </a:lnTo>
                  <a:lnTo>
                    <a:pt x="497242" y="381621"/>
                  </a:lnTo>
                  <a:cubicBezTo>
                    <a:pt x="499146" y="381621"/>
                    <a:pt x="500956" y="381050"/>
                    <a:pt x="502480" y="380002"/>
                  </a:cubicBezTo>
                  <a:cubicBezTo>
                    <a:pt x="506862" y="377049"/>
                    <a:pt x="508005" y="371144"/>
                    <a:pt x="505147" y="366762"/>
                  </a:cubicBezTo>
                  <a:lnTo>
                    <a:pt x="505147" y="366762"/>
                  </a:lnTo>
                  <a:lnTo>
                    <a:pt x="397991" y="205504"/>
                  </a:lnTo>
                  <a:cubicBezTo>
                    <a:pt x="396181" y="202932"/>
                    <a:pt x="393990" y="200551"/>
                    <a:pt x="391419" y="198646"/>
                  </a:cubicBezTo>
                  <a:close/>
                  <a:moveTo>
                    <a:pt x="95858" y="57771"/>
                  </a:moveTo>
                  <a:cubicBezTo>
                    <a:pt x="74808" y="57771"/>
                    <a:pt x="57758" y="74821"/>
                    <a:pt x="57758" y="95871"/>
                  </a:cubicBezTo>
                  <a:cubicBezTo>
                    <a:pt x="57758" y="116921"/>
                    <a:pt x="74808" y="133971"/>
                    <a:pt x="95858" y="133971"/>
                  </a:cubicBezTo>
                  <a:cubicBezTo>
                    <a:pt x="116908" y="133971"/>
                    <a:pt x="133958" y="116921"/>
                    <a:pt x="133958" y="95871"/>
                  </a:cubicBezTo>
                  <a:cubicBezTo>
                    <a:pt x="133958" y="74821"/>
                    <a:pt x="116908" y="57771"/>
                    <a:pt x="95858" y="57771"/>
                  </a:cubicBezTo>
                  <a:close/>
                </a:path>
              </a:pathLst>
            </a:custGeom>
            <a:solidFill>
              <a:srgbClr val="80A8CF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88" name="群組 87"/>
          <p:cNvGrpSpPr/>
          <p:nvPr/>
        </p:nvGrpSpPr>
        <p:grpSpPr>
          <a:xfrm>
            <a:off x="9366515" y="4227897"/>
            <a:ext cx="2825485" cy="1490053"/>
            <a:chOff x="9061714" y="4661423"/>
            <a:chExt cx="2825485" cy="1490053"/>
          </a:xfrm>
        </p:grpSpPr>
        <p:sp>
          <p:nvSpPr>
            <p:cNvPr id="89" name="Freeform 18"/>
            <p:cNvSpPr>
              <a:spLocks noEditPoints="1"/>
            </p:cNvSpPr>
            <p:nvPr/>
          </p:nvSpPr>
          <p:spPr bwMode="auto">
            <a:xfrm>
              <a:off x="10248656" y="4661423"/>
              <a:ext cx="451600" cy="460771"/>
            </a:xfrm>
            <a:custGeom>
              <a:avLst/>
              <a:gdLst>
                <a:gd name="T0" fmla="*/ 87 w 91"/>
                <a:gd name="T1" fmla="*/ 39 h 93"/>
                <a:gd name="T2" fmla="*/ 91 w 91"/>
                <a:gd name="T3" fmla="*/ 46 h 93"/>
                <a:gd name="T4" fmla="*/ 91 w 91"/>
                <a:gd name="T5" fmla="*/ 83 h 93"/>
                <a:gd name="T6" fmla="*/ 81 w 91"/>
                <a:gd name="T7" fmla="*/ 93 h 93"/>
                <a:gd name="T8" fmla="*/ 10 w 91"/>
                <a:gd name="T9" fmla="*/ 93 h 93"/>
                <a:gd name="T10" fmla="*/ 0 w 91"/>
                <a:gd name="T11" fmla="*/ 83 h 93"/>
                <a:gd name="T12" fmla="*/ 0 w 91"/>
                <a:gd name="T13" fmla="*/ 46 h 93"/>
                <a:gd name="T14" fmla="*/ 3 w 91"/>
                <a:gd name="T15" fmla="*/ 40 h 93"/>
                <a:gd name="T16" fmla="*/ 3 w 91"/>
                <a:gd name="T17" fmla="*/ 40 h 93"/>
                <a:gd name="T18" fmla="*/ 3 w 91"/>
                <a:gd name="T19" fmla="*/ 40 h 93"/>
                <a:gd name="T20" fmla="*/ 3 w 91"/>
                <a:gd name="T21" fmla="*/ 39 h 93"/>
                <a:gd name="T22" fmla="*/ 40 w 91"/>
                <a:gd name="T23" fmla="*/ 3 h 93"/>
                <a:gd name="T24" fmla="*/ 51 w 91"/>
                <a:gd name="T25" fmla="*/ 3 h 93"/>
                <a:gd name="T26" fmla="*/ 87 w 91"/>
                <a:gd name="T27" fmla="*/ 39 h 93"/>
                <a:gd name="T28" fmla="*/ 16 w 91"/>
                <a:gd name="T29" fmla="*/ 30 h 93"/>
                <a:gd name="T30" fmla="*/ 16 w 91"/>
                <a:gd name="T31" fmla="*/ 52 h 93"/>
                <a:gd name="T32" fmla="*/ 46 w 91"/>
                <a:gd name="T33" fmla="*/ 75 h 93"/>
                <a:gd name="T34" fmla="*/ 73 w 91"/>
                <a:gd name="T35" fmla="*/ 54 h 93"/>
                <a:gd name="T36" fmla="*/ 73 w 91"/>
                <a:gd name="T37" fmla="*/ 30 h 93"/>
                <a:gd name="T38" fmla="*/ 16 w 91"/>
                <a:gd name="T39" fmla="*/ 30 h 93"/>
                <a:gd name="T40" fmla="*/ 26 w 91"/>
                <a:gd name="T41" fmla="*/ 35 h 93"/>
                <a:gd name="T42" fmla="*/ 26 w 91"/>
                <a:gd name="T43" fmla="*/ 39 h 93"/>
                <a:gd name="T44" fmla="*/ 64 w 91"/>
                <a:gd name="T45" fmla="*/ 39 h 93"/>
                <a:gd name="T46" fmla="*/ 64 w 91"/>
                <a:gd name="T47" fmla="*/ 35 h 93"/>
                <a:gd name="T48" fmla="*/ 26 w 91"/>
                <a:gd name="T49" fmla="*/ 35 h 93"/>
                <a:gd name="T50" fmla="*/ 26 w 91"/>
                <a:gd name="T51" fmla="*/ 51 h 93"/>
                <a:gd name="T52" fmla="*/ 26 w 91"/>
                <a:gd name="T53" fmla="*/ 55 h 93"/>
                <a:gd name="T54" fmla="*/ 64 w 91"/>
                <a:gd name="T55" fmla="*/ 55 h 93"/>
                <a:gd name="T56" fmla="*/ 64 w 91"/>
                <a:gd name="T57" fmla="*/ 51 h 93"/>
                <a:gd name="T58" fmla="*/ 26 w 91"/>
                <a:gd name="T59" fmla="*/ 51 h 93"/>
                <a:gd name="T60" fmla="*/ 26 w 91"/>
                <a:gd name="T61" fmla="*/ 43 h 93"/>
                <a:gd name="T62" fmla="*/ 26 w 91"/>
                <a:gd name="T63" fmla="*/ 47 h 93"/>
                <a:gd name="T64" fmla="*/ 64 w 91"/>
                <a:gd name="T65" fmla="*/ 47 h 93"/>
                <a:gd name="T66" fmla="*/ 64 w 91"/>
                <a:gd name="T67" fmla="*/ 43 h 93"/>
                <a:gd name="T68" fmla="*/ 26 w 91"/>
                <a:gd name="T69" fmla="*/ 43 h 93"/>
                <a:gd name="T70" fmla="*/ 10 w 91"/>
                <a:gd name="T71" fmla="*/ 87 h 93"/>
                <a:gd name="T72" fmla="*/ 28 w 91"/>
                <a:gd name="T73" fmla="*/ 70 h 93"/>
                <a:gd name="T74" fmla="*/ 28 w 91"/>
                <a:gd name="T75" fmla="*/ 67 h 93"/>
                <a:gd name="T76" fmla="*/ 26 w 91"/>
                <a:gd name="T77" fmla="*/ 67 h 93"/>
                <a:gd name="T78" fmla="*/ 8 w 91"/>
                <a:gd name="T79" fmla="*/ 84 h 93"/>
                <a:gd name="T80" fmla="*/ 8 w 91"/>
                <a:gd name="T81" fmla="*/ 87 h 93"/>
                <a:gd name="T82" fmla="*/ 10 w 91"/>
                <a:gd name="T83" fmla="*/ 87 h 93"/>
                <a:gd name="T84" fmla="*/ 85 w 91"/>
                <a:gd name="T85" fmla="*/ 84 h 93"/>
                <a:gd name="T86" fmla="*/ 67 w 91"/>
                <a:gd name="T87" fmla="*/ 67 h 93"/>
                <a:gd name="T88" fmla="*/ 64 w 91"/>
                <a:gd name="T89" fmla="*/ 67 h 93"/>
                <a:gd name="T90" fmla="*/ 64 w 91"/>
                <a:gd name="T91" fmla="*/ 70 h 93"/>
                <a:gd name="T92" fmla="*/ 82 w 91"/>
                <a:gd name="T93" fmla="*/ 87 h 93"/>
                <a:gd name="T94" fmla="*/ 85 w 91"/>
                <a:gd name="T95" fmla="*/ 87 h 93"/>
                <a:gd name="T96" fmla="*/ 85 w 91"/>
                <a:gd name="T97" fmla="*/ 8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1" h="93">
                  <a:moveTo>
                    <a:pt x="87" y="39"/>
                  </a:moveTo>
                  <a:cubicBezTo>
                    <a:pt x="89" y="40"/>
                    <a:pt x="91" y="43"/>
                    <a:pt x="91" y="46"/>
                  </a:cubicBezTo>
                  <a:cubicBezTo>
                    <a:pt x="91" y="83"/>
                    <a:pt x="91" y="83"/>
                    <a:pt x="91" y="83"/>
                  </a:cubicBezTo>
                  <a:cubicBezTo>
                    <a:pt x="91" y="89"/>
                    <a:pt x="86" y="93"/>
                    <a:pt x="81" y="93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5" y="93"/>
                    <a:pt x="0" y="89"/>
                    <a:pt x="0" y="8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1" y="41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0"/>
                    <a:pt x="3" y="40"/>
                    <a:pt x="3" y="39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3" y="0"/>
                    <a:pt x="47" y="0"/>
                    <a:pt x="51" y="3"/>
                  </a:cubicBezTo>
                  <a:cubicBezTo>
                    <a:pt x="87" y="39"/>
                    <a:pt x="87" y="39"/>
                    <a:pt x="87" y="39"/>
                  </a:cubicBezTo>
                  <a:close/>
                  <a:moveTo>
                    <a:pt x="16" y="30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73" y="54"/>
                    <a:pt x="73" y="54"/>
                    <a:pt x="73" y="54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16" y="30"/>
                    <a:pt x="16" y="30"/>
                    <a:pt x="16" y="30"/>
                  </a:cubicBezTo>
                  <a:close/>
                  <a:moveTo>
                    <a:pt x="26" y="35"/>
                  </a:moveTo>
                  <a:cubicBezTo>
                    <a:pt x="26" y="39"/>
                    <a:pt x="26" y="39"/>
                    <a:pt x="26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6" y="35"/>
                    <a:pt x="26" y="35"/>
                    <a:pt x="26" y="35"/>
                  </a:cubicBezTo>
                  <a:close/>
                  <a:moveTo>
                    <a:pt x="26" y="51"/>
                  </a:moveTo>
                  <a:cubicBezTo>
                    <a:pt x="26" y="55"/>
                    <a:pt x="26" y="55"/>
                    <a:pt x="26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1"/>
                    <a:pt x="64" y="51"/>
                    <a:pt x="64" y="51"/>
                  </a:cubicBezTo>
                  <a:cubicBezTo>
                    <a:pt x="26" y="51"/>
                    <a:pt x="26" y="51"/>
                    <a:pt x="26" y="51"/>
                  </a:cubicBezTo>
                  <a:close/>
                  <a:moveTo>
                    <a:pt x="26" y="43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26" y="43"/>
                    <a:pt x="26" y="43"/>
                    <a:pt x="26" y="43"/>
                  </a:cubicBezTo>
                  <a:close/>
                  <a:moveTo>
                    <a:pt x="10" y="87"/>
                  </a:moveTo>
                  <a:cubicBezTo>
                    <a:pt x="28" y="70"/>
                    <a:pt x="28" y="70"/>
                    <a:pt x="28" y="70"/>
                  </a:cubicBezTo>
                  <a:cubicBezTo>
                    <a:pt x="29" y="69"/>
                    <a:pt x="29" y="68"/>
                    <a:pt x="28" y="67"/>
                  </a:cubicBezTo>
                  <a:cubicBezTo>
                    <a:pt x="28" y="66"/>
                    <a:pt x="27" y="66"/>
                    <a:pt x="26" y="67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7" y="86"/>
                    <a:pt x="8" y="87"/>
                  </a:cubicBezTo>
                  <a:cubicBezTo>
                    <a:pt x="8" y="88"/>
                    <a:pt x="10" y="88"/>
                    <a:pt x="10" y="87"/>
                  </a:cubicBezTo>
                  <a:close/>
                  <a:moveTo>
                    <a:pt x="85" y="84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66" y="66"/>
                    <a:pt x="65" y="66"/>
                    <a:pt x="64" y="67"/>
                  </a:cubicBezTo>
                  <a:cubicBezTo>
                    <a:pt x="63" y="68"/>
                    <a:pt x="63" y="69"/>
                    <a:pt x="64" y="70"/>
                  </a:cubicBezTo>
                  <a:cubicBezTo>
                    <a:pt x="82" y="87"/>
                    <a:pt x="82" y="87"/>
                    <a:pt x="82" y="87"/>
                  </a:cubicBezTo>
                  <a:cubicBezTo>
                    <a:pt x="83" y="88"/>
                    <a:pt x="84" y="88"/>
                    <a:pt x="85" y="87"/>
                  </a:cubicBezTo>
                  <a:cubicBezTo>
                    <a:pt x="85" y="86"/>
                    <a:pt x="85" y="85"/>
                    <a:pt x="85" y="84"/>
                  </a:cubicBezTo>
                  <a:close/>
                </a:path>
              </a:pathLst>
            </a:custGeom>
            <a:solidFill>
              <a:srgbClr val="80A8CF"/>
            </a:solidFill>
            <a:ln>
              <a:noFill/>
            </a:ln>
          </p:spPr>
          <p:txBody>
            <a:bodyPr vert="horz" wrap="square" lIns="96430" tIns="48216" rIns="96430" bIns="48216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20000"/>
                </a:lnSpc>
              </a:pPr>
              <a:endParaRPr lang="zh-CN" altLang="en-US" sz="80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0" name="PA-文本框 42"/>
            <p:cNvSpPr txBox="1"/>
            <p:nvPr>
              <p:custDataLst>
                <p:tags r:id="rId3"/>
              </p:custDataLst>
            </p:nvPr>
          </p:nvSpPr>
          <p:spPr>
            <a:xfrm>
              <a:off x="9061714" y="5154280"/>
              <a:ext cx="2825485" cy="99719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defTabSz="457200">
                <a:lnSpc>
                  <a:spcPct val="14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95号-手刻宋" panose="00000500000000000000" charset="-122"/>
                  <a:ea typeface="字魂95号-手刻宋" panose="00000500000000000000" charset="-122"/>
                </a:defRPr>
              </a:lvl1pPr>
            </a:lstStyle>
            <a:p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112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學年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辦公室位置調整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七樓改設為韓文書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區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(</a:t>
              </a:r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進行中</a:t>
              </a:r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)</a:t>
              </a:r>
              <a:endPara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91" name="群組 90"/>
          <p:cNvGrpSpPr/>
          <p:nvPr/>
        </p:nvGrpSpPr>
        <p:grpSpPr>
          <a:xfrm>
            <a:off x="1901325" y="4223922"/>
            <a:ext cx="2565132" cy="1755587"/>
            <a:chOff x="1504547" y="4684518"/>
            <a:chExt cx="2565132" cy="1755587"/>
          </a:xfrm>
        </p:grpSpPr>
        <p:grpSp>
          <p:nvGrpSpPr>
            <p:cNvPr id="92" name="群組 91"/>
            <p:cNvGrpSpPr/>
            <p:nvPr/>
          </p:nvGrpSpPr>
          <p:grpSpPr>
            <a:xfrm>
              <a:off x="1504547" y="4684518"/>
              <a:ext cx="2565132" cy="837110"/>
              <a:chOff x="3187787" y="4685823"/>
              <a:chExt cx="2565132" cy="837110"/>
            </a:xfrm>
          </p:grpSpPr>
          <p:sp>
            <p:nvSpPr>
              <p:cNvPr id="94" name="PA-文本框 42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3187787" y="5163219"/>
                <a:ext cx="2565132" cy="359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endParaRPr lang="zh-CN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95" name="Freeform 18"/>
              <p:cNvSpPr>
                <a:spLocks noEditPoints="1"/>
              </p:cNvSpPr>
              <p:nvPr/>
            </p:nvSpPr>
            <p:spPr bwMode="auto">
              <a:xfrm>
                <a:off x="4147539" y="4685823"/>
                <a:ext cx="529589" cy="456770"/>
              </a:xfrm>
              <a:custGeom>
                <a:avLst/>
                <a:gdLst>
                  <a:gd name="T0" fmla="*/ 210279 w 122"/>
                  <a:gd name="T1" fmla="*/ 35135 h 106"/>
                  <a:gd name="T2" fmla="*/ 31230 w 122"/>
                  <a:gd name="T3" fmla="*/ 99204 h 106"/>
                  <a:gd name="T4" fmla="*/ 18738 w 122"/>
                  <a:gd name="T5" fmla="*/ 119871 h 106"/>
                  <a:gd name="T6" fmla="*/ 35393 w 122"/>
                  <a:gd name="T7" fmla="*/ 121938 h 106"/>
                  <a:gd name="T8" fmla="*/ 222770 w 122"/>
                  <a:gd name="T9" fmla="*/ 198408 h 106"/>
                  <a:gd name="T10" fmla="*/ 222770 w 122"/>
                  <a:gd name="T11" fmla="*/ 200474 h 106"/>
                  <a:gd name="T12" fmla="*/ 233180 w 122"/>
                  <a:gd name="T13" fmla="*/ 200474 h 106"/>
                  <a:gd name="T14" fmla="*/ 233180 w 122"/>
                  <a:gd name="T15" fmla="*/ 200474 h 106"/>
                  <a:gd name="T16" fmla="*/ 235262 w 122"/>
                  <a:gd name="T17" fmla="*/ 198408 h 106"/>
                  <a:gd name="T18" fmla="*/ 235262 w 122"/>
                  <a:gd name="T19" fmla="*/ 18601 h 106"/>
                  <a:gd name="T20" fmla="*/ 233180 w 122"/>
                  <a:gd name="T21" fmla="*/ 18601 h 106"/>
                  <a:gd name="T22" fmla="*/ 222770 w 122"/>
                  <a:gd name="T23" fmla="*/ 18601 h 106"/>
                  <a:gd name="T24" fmla="*/ 222770 w 122"/>
                  <a:gd name="T25" fmla="*/ 20667 h 106"/>
                  <a:gd name="T26" fmla="*/ 222770 w 122"/>
                  <a:gd name="T27" fmla="*/ 22734 h 106"/>
                  <a:gd name="T28" fmla="*/ 222770 w 122"/>
                  <a:gd name="T29" fmla="*/ 198408 h 106"/>
                  <a:gd name="T30" fmla="*/ 191541 w 122"/>
                  <a:gd name="T31" fmla="*/ 49602 h 106"/>
                  <a:gd name="T32" fmla="*/ 195705 w 122"/>
                  <a:gd name="T33" fmla="*/ 62002 h 106"/>
                  <a:gd name="T34" fmla="*/ 52049 w 122"/>
                  <a:gd name="T35" fmla="*/ 105404 h 106"/>
                  <a:gd name="T36" fmla="*/ 191541 w 122"/>
                  <a:gd name="T37" fmla="*/ 49602 h 106"/>
                  <a:gd name="T38" fmla="*/ 70787 w 122"/>
                  <a:gd name="T39" fmla="*/ 155006 h 106"/>
                  <a:gd name="T40" fmla="*/ 66623 w 122"/>
                  <a:gd name="T41" fmla="*/ 171540 h 106"/>
                  <a:gd name="T42" fmla="*/ 120754 w 122"/>
                  <a:gd name="T43" fmla="*/ 192207 h 106"/>
                  <a:gd name="T44" fmla="*/ 129082 w 122"/>
                  <a:gd name="T45" fmla="*/ 192207 h 106"/>
                  <a:gd name="T46" fmla="*/ 133246 w 122"/>
                  <a:gd name="T47" fmla="*/ 188074 h 106"/>
                  <a:gd name="T48" fmla="*/ 137410 w 122"/>
                  <a:gd name="T49" fmla="*/ 177740 h 106"/>
                  <a:gd name="T50" fmla="*/ 154066 w 122"/>
                  <a:gd name="T51" fmla="*/ 186007 h 106"/>
                  <a:gd name="T52" fmla="*/ 151984 w 122"/>
                  <a:gd name="T53" fmla="*/ 194274 h 106"/>
                  <a:gd name="T54" fmla="*/ 137410 w 122"/>
                  <a:gd name="T55" fmla="*/ 210808 h 106"/>
                  <a:gd name="T56" fmla="*/ 114508 w 122"/>
                  <a:gd name="T57" fmla="*/ 210808 h 106"/>
                  <a:gd name="T58" fmla="*/ 66623 w 122"/>
                  <a:gd name="T59" fmla="*/ 194274 h 106"/>
                  <a:gd name="T60" fmla="*/ 47885 w 122"/>
                  <a:gd name="T61" fmla="*/ 157073 h 106"/>
                  <a:gd name="T62" fmla="*/ 29148 w 122"/>
                  <a:gd name="T63" fmla="*/ 140539 h 106"/>
                  <a:gd name="T64" fmla="*/ 4164 w 122"/>
                  <a:gd name="T65" fmla="*/ 134338 h 106"/>
                  <a:gd name="T66" fmla="*/ 0 w 122"/>
                  <a:gd name="T67" fmla="*/ 124005 h 106"/>
                  <a:gd name="T68" fmla="*/ 4164 w 122"/>
                  <a:gd name="T69" fmla="*/ 84737 h 106"/>
                  <a:gd name="T70" fmla="*/ 16656 w 122"/>
                  <a:gd name="T71" fmla="*/ 78536 h 106"/>
                  <a:gd name="T72" fmla="*/ 204033 w 122"/>
                  <a:gd name="T73" fmla="*/ 16534 h 106"/>
                  <a:gd name="T74" fmla="*/ 210279 w 122"/>
                  <a:gd name="T75" fmla="*/ 4133 h 106"/>
                  <a:gd name="T76" fmla="*/ 233180 w 122"/>
                  <a:gd name="T77" fmla="*/ 0 h 106"/>
                  <a:gd name="T78" fmla="*/ 249836 w 122"/>
                  <a:gd name="T79" fmla="*/ 6200 h 106"/>
                  <a:gd name="T80" fmla="*/ 254000 w 122"/>
                  <a:gd name="T81" fmla="*/ 198408 h 106"/>
                  <a:gd name="T82" fmla="*/ 247754 w 122"/>
                  <a:gd name="T83" fmla="*/ 214942 h 106"/>
                  <a:gd name="T84" fmla="*/ 233180 w 122"/>
                  <a:gd name="T85" fmla="*/ 219075 h 106"/>
                  <a:gd name="T86" fmla="*/ 210279 w 122"/>
                  <a:gd name="T87" fmla="*/ 212875 h 106"/>
                  <a:gd name="T88" fmla="*/ 154066 w 122"/>
                  <a:gd name="T89" fmla="*/ 186007 h 106"/>
                  <a:gd name="T90" fmla="*/ 210279 w 122"/>
                  <a:gd name="T91" fmla="*/ 4133 h 106"/>
                  <a:gd name="T92" fmla="*/ 210279 w 122"/>
                  <a:gd name="T93" fmla="*/ 4133 h 10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22" h="106">
                    <a:moveTo>
                      <a:pt x="101" y="89"/>
                    </a:moveTo>
                    <a:cubicBezTo>
                      <a:pt x="101" y="17"/>
                      <a:pt x="101" y="17"/>
                      <a:pt x="101" y="17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6" y="48"/>
                      <a:pt x="16" y="48"/>
                      <a:pt x="15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6" y="58"/>
                      <a:pt x="16" y="58"/>
                      <a:pt x="17" y="59"/>
                    </a:cubicBezTo>
                    <a:cubicBezTo>
                      <a:pt x="45" y="69"/>
                      <a:pt x="73" y="79"/>
                      <a:pt x="101" y="89"/>
                    </a:cubicBezTo>
                    <a:close/>
                    <a:moveTo>
                      <a:pt x="107" y="96"/>
                    </a:moveTo>
                    <a:cubicBezTo>
                      <a:pt x="107" y="96"/>
                      <a:pt x="107" y="96"/>
                      <a:pt x="107" y="96"/>
                    </a:cubicBezTo>
                    <a:cubicBezTo>
                      <a:pt x="107" y="96"/>
                      <a:pt x="107" y="96"/>
                      <a:pt x="107" y="97"/>
                    </a:cubicBezTo>
                    <a:cubicBezTo>
                      <a:pt x="107" y="97"/>
                      <a:pt x="108" y="97"/>
                      <a:pt x="108" y="97"/>
                    </a:cubicBezTo>
                    <a:cubicBezTo>
                      <a:pt x="112" y="97"/>
                      <a:pt x="112" y="97"/>
                      <a:pt x="112" y="97"/>
                    </a:cubicBezTo>
                    <a:cubicBezTo>
                      <a:pt x="112" y="97"/>
                      <a:pt x="112" y="97"/>
                      <a:pt x="112" y="97"/>
                    </a:cubicBezTo>
                    <a:cubicBezTo>
                      <a:pt x="112" y="97"/>
                      <a:pt x="112" y="97"/>
                      <a:pt x="112" y="97"/>
                    </a:cubicBezTo>
                    <a:cubicBezTo>
                      <a:pt x="113" y="97"/>
                      <a:pt x="113" y="97"/>
                      <a:pt x="113" y="97"/>
                    </a:cubicBezTo>
                    <a:cubicBezTo>
                      <a:pt x="113" y="96"/>
                      <a:pt x="113" y="96"/>
                      <a:pt x="113" y="96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13" y="10"/>
                      <a:pt x="113" y="10"/>
                      <a:pt x="113" y="9"/>
                    </a:cubicBezTo>
                    <a:cubicBezTo>
                      <a:pt x="113" y="9"/>
                      <a:pt x="113" y="9"/>
                      <a:pt x="113" y="9"/>
                    </a:cubicBezTo>
                    <a:cubicBezTo>
                      <a:pt x="112" y="9"/>
                      <a:pt x="112" y="9"/>
                      <a:pt x="112" y="9"/>
                    </a:cubicBezTo>
                    <a:cubicBezTo>
                      <a:pt x="108" y="9"/>
                      <a:pt x="108" y="9"/>
                      <a:pt x="108" y="9"/>
                    </a:cubicBezTo>
                    <a:cubicBezTo>
                      <a:pt x="108" y="9"/>
                      <a:pt x="108" y="9"/>
                      <a:pt x="107" y="9"/>
                    </a:cubicBezTo>
                    <a:cubicBezTo>
                      <a:pt x="107" y="9"/>
                      <a:pt x="107" y="9"/>
                      <a:pt x="107" y="9"/>
                    </a:cubicBezTo>
                    <a:cubicBezTo>
                      <a:pt x="107" y="10"/>
                      <a:pt x="107" y="10"/>
                      <a:pt x="107" y="10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107" y="39"/>
                      <a:pt x="107" y="68"/>
                      <a:pt x="107" y="96"/>
                    </a:cubicBezTo>
                    <a:close/>
                    <a:moveTo>
                      <a:pt x="92" y="24"/>
                    </a:moveTo>
                    <a:cubicBezTo>
                      <a:pt x="92" y="24"/>
                      <a:pt x="92" y="24"/>
                      <a:pt x="92" y="24"/>
                    </a:cubicBezTo>
                    <a:cubicBezTo>
                      <a:pt x="94" y="24"/>
                      <a:pt x="95" y="24"/>
                      <a:pt x="96" y="26"/>
                    </a:cubicBezTo>
                    <a:cubicBezTo>
                      <a:pt x="96" y="27"/>
                      <a:pt x="96" y="29"/>
                      <a:pt x="94" y="30"/>
                    </a:cubicBezTo>
                    <a:cubicBezTo>
                      <a:pt x="29" y="53"/>
                      <a:pt x="29" y="53"/>
                      <a:pt x="29" y="53"/>
                    </a:cubicBezTo>
                    <a:cubicBezTo>
                      <a:pt x="28" y="54"/>
                      <a:pt x="26" y="53"/>
                      <a:pt x="25" y="51"/>
                    </a:cubicBezTo>
                    <a:cubicBezTo>
                      <a:pt x="25" y="50"/>
                      <a:pt x="26" y="48"/>
                      <a:pt x="27" y="48"/>
                    </a:cubicBezTo>
                    <a:cubicBezTo>
                      <a:pt x="92" y="24"/>
                      <a:pt x="92" y="24"/>
                      <a:pt x="92" y="24"/>
                    </a:cubicBezTo>
                    <a:close/>
                    <a:moveTo>
                      <a:pt x="34" y="75"/>
                    </a:moveTo>
                    <a:cubicBezTo>
                      <a:pt x="34" y="75"/>
                      <a:pt x="34" y="75"/>
                      <a:pt x="34" y="75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32" y="80"/>
                      <a:pt x="32" y="81"/>
                      <a:pt x="32" y="83"/>
                    </a:cubicBezTo>
                    <a:cubicBezTo>
                      <a:pt x="33" y="84"/>
                      <a:pt x="34" y="84"/>
                      <a:pt x="35" y="85"/>
                    </a:cubicBezTo>
                    <a:cubicBezTo>
                      <a:pt x="58" y="93"/>
                      <a:pt x="58" y="93"/>
                      <a:pt x="58" y="93"/>
                    </a:cubicBezTo>
                    <a:cubicBezTo>
                      <a:pt x="58" y="93"/>
                      <a:pt x="59" y="93"/>
                      <a:pt x="59" y="93"/>
                    </a:cubicBezTo>
                    <a:cubicBezTo>
                      <a:pt x="60" y="94"/>
                      <a:pt x="61" y="94"/>
                      <a:pt x="62" y="93"/>
                    </a:cubicBezTo>
                    <a:cubicBezTo>
                      <a:pt x="62" y="93"/>
                      <a:pt x="62" y="93"/>
                      <a:pt x="62" y="93"/>
                    </a:cubicBezTo>
                    <a:cubicBezTo>
                      <a:pt x="63" y="93"/>
                      <a:pt x="64" y="92"/>
                      <a:pt x="64" y="91"/>
                    </a:cubicBezTo>
                    <a:cubicBezTo>
                      <a:pt x="64" y="91"/>
                      <a:pt x="64" y="91"/>
                      <a:pt x="64" y="90"/>
                    </a:cubicBezTo>
                    <a:cubicBezTo>
                      <a:pt x="66" y="86"/>
                      <a:pt x="66" y="86"/>
                      <a:pt x="66" y="86"/>
                    </a:cubicBezTo>
                    <a:cubicBezTo>
                      <a:pt x="34" y="75"/>
                      <a:pt x="34" y="75"/>
                      <a:pt x="34" y="75"/>
                    </a:cubicBezTo>
                    <a:close/>
                    <a:moveTo>
                      <a:pt x="74" y="90"/>
                    </a:moveTo>
                    <a:cubicBezTo>
                      <a:pt x="74" y="90"/>
                      <a:pt x="74" y="90"/>
                      <a:pt x="74" y="90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2" y="98"/>
                      <a:pt x="69" y="100"/>
                      <a:pt x="66" y="102"/>
                    </a:cubicBezTo>
                    <a:cubicBezTo>
                      <a:pt x="66" y="102"/>
                      <a:pt x="66" y="102"/>
                      <a:pt x="66" y="102"/>
                    </a:cubicBezTo>
                    <a:cubicBezTo>
                      <a:pt x="63" y="103"/>
                      <a:pt x="59" y="103"/>
                      <a:pt x="55" y="102"/>
                    </a:cubicBezTo>
                    <a:cubicBezTo>
                      <a:pt x="55" y="102"/>
                      <a:pt x="55" y="102"/>
                      <a:pt x="55" y="102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28" y="92"/>
                      <a:pt x="25" y="90"/>
                      <a:pt x="24" y="86"/>
                    </a:cubicBezTo>
                    <a:cubicBezTo>
                      <a:pt x="22" y="83"/>
                      <a:pt x="22" y="80"/>
                      <a:pt x="23" y="76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6" y="68"/>
                      <a:pt x="4" y="67"/>
                      <a:pt x="2" y="65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1" y="64"/>
                      <a:pt x="0" y="62"/>
                      <a:pt x="0" y="60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1" y="42"/>
                      <a:pt x="2" y="41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4" y="39"/>
                      <a:pt x="6" y="38"/>
                      <a:pt x="8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6"/>
                      <a:pt x="99" y="4"/>
                      <a:pt x="101" y="3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3" y="1"/>
                      <a:pt x="105" y="0"/>
                      <a:pt x="108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5" y="0"/>
                      <a:pt x="117" y="1"/>
                      <a:pt x="119" y="3"/>
                    </a:cubicBezTo>
                    <a:cubicBezTo>
                      <a:pt x="120" y="3"/>
                      <a:pt x="120" y="3"/>
                      <a:pt x="120" y="3"/>
                    </a:cubicBezTo>
                    <a:cubicBezTo>
                      <a:pt x="121" y="5"/>
                      <a:pt x="122" y="7"/>
                      <a:pt x="122" y="10"/>
                    </a:cubicBezTo>
                    <a:cubicBezTo>
                      <a:pt x="122" y="96"/>
                      <a:pt x="122" y="96"/>
                      <a:pt x="122" y="96"/>
                    </a:cubicBezTo>
                    <a:cubicBezTo>
                      <a:pt x="122" y="99"/>
                      <a:pt x="121" y="101"/>
                      <a:pt x="119" y="103"/>
                    </a:cubicBezTo>
                    <a:cubicBezTo>
                      <a:pt x="119" y="104"/>
                      <a:pt x="119" y="104"/>
                      <a:pt x="119" y="104"/>
                    </a:cubicBezTo>
                    <a:cubicBezTo>
                      <a:pt x="117" y="105"/>
                      <a:pt x="114" y="106"/>
                      <a:pt x="112" y="106"/>
                    </a:cubicBez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08" y="106"/>
                      <a:pt x="108" y="106"/>
                      <a:pt x="108" y="106"/>
                    </a:cubicBezTo>
                    <a:cubicBezTo>
                      <a:pt x="105" y="106"/>
                      <a:pt x="103" y="105"/>
                      <a:pt x="101" y="103"/>
                    </a:cubicBezTo>
                    <a:cubicBezTo>
                      <a:pt x="99" y="102"/>
                      <a:pt x="98" y="100"/>
                      <a:pt x="98" y="98"/>
                    </a:cubicBezTo>
                    <a:cubicBezTo>
                      <a:pt x="74" y="90"/>
                      <a:pt x="74" y="90"/>
                      <a:pt x="74" y="90"/>
                    </a:cubicBezTo>
                    <a:close/>
                    <a:moveTo>
                      <a:pt x="101" y="2"/>
                    </a:moveTo>
                    <a:cubicBezTo>
                      <a:pt x="101" y="2"/>
                      <a:pt x="101" y="2"/>
                      <a:pt x="101" y="2"/>
                    </a:cubicBezTo>
                    <a:cubicBezTo>
                      <a:pt x="103" y="1"/>
                      <a:pt x="106" y="1"/>
                      <a:pt x="107" y="3"/>
                    </a:cubicBezTo>
                    <a:cubicBezTo>
                      <a:pt x="101" y="2"/>
                      <a:pt x="101" y="2"/>
                      <a:pt x="101" y="2"/>
                    </a:cubicBez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93" name="PA-文本框 42"/>
            <p:cNvSpPr txBox="1"/>
            <p:nvPr>
              <p:custDataLst>
                <p:tags r:id="rId1"/>
              </p:custDataLst>
            </p:nvPr>
          </p:nvSpPr>
          <p:spPr>
            <a:xfrm>
              <a:off x="1816280" y="5141288"/>
              <a:ext cx="1884918" cy="129881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 defTabSz="457200">
                <a:lnSpc>
                  <a:spcPct val="14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95号-手刻宋" panose="00000500000000000000" charset="-122"/>
                  <a:ea typeface="字魂95号-手刻宋" panose="00000500000000000000" charset="-122"/>
                </a:defRPr>
              </a:lvl1pPr>
            </a:lstStyle>
            <a:p>
              <a:r>
                <a: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110(1)</a:t>
              </a:r>
            </a:p>
            <a:p>
              <a:r>
                <a:rPr lang="zh-TW" altLang="en-US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影印室改造</a:t>
              </a:r>
              <a:endPara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en-US" altLang="zh-CN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SWITCH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健身休息室</a:t>
              </a:r>
              <a:endPara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飛輪健身休息室</a:t>
              </a:r>
              <a:endPara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2363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>
            <a:off x="277092" y="369455"/>
            <a:ext cx="11701134" cy="6036421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4104577" y="3169095"/>
            <a:ext cx="1375545" cy="813254"/>
            <a:chOff x="2730379" y="3113444"/>
            <a:chExt cx="1243541" cy="725618"/>
          </a:xfrm>
        </p:grpSpPr>
        <p:grpSp>
          <p:nvGrpSpPr>
            <p:cNvPr id="55" name="Group 17"/>
            <p:cNvGrpSpPr/>
            <p:nvPr/>
          </p:nvGrpSpPr>
          <p:grpSpPr>
            <a:xfrm rot="16200000">
              <a:off x="3117735" y="3031413"/>
              <a:ext cx="405836" cy="569897"/>
              <a:chOff x="11078491" y="2115665"/>
              <a:chExt cx="319088" cy="464344"/>
            </a:xfrm>
            <a:solidFill>
              <a:schemeClr val="bg1"/>
            </a:solidFill>
          </p:grpSpPr>
          <p:sp>
            <p:nvSpPr>
              <p:cNvPr id="57" name="AutoShape 60"/>
              <p:cNvSpPr/>
              <p:nvPr/>
            </p:nvSpPr>
            <p:spPr bwMode="auto">
              <a:xfrm>
                <a:off x="11209454" y="2245840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8" name="AutoShape 61"/>
              <p:cNvSpPr/>
              <p:nvPr/>
            </p:nvSpPr>
            <p:spPr bwMode="auto">
              <a:xfrm>
                <a:off x="11209454" y="2420465"/>
                <a:ext cx="28575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30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30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9" name="AutoShape 62"/>
              <p:cNvSpPr/>
              <p:nvPr/>
            </p:nvSpPr>
            <p:spPr bwMode="auto">
              <a:xfrm>
                <a:off x="11122142" y="2333153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0" name="AutoShape 63"/>
              <p:cNvSpPr/>
              <p:nvPr/>
            </p:nvSpPr>
            <p:spPr bwMode="auto">
              <a:xfrm>
                <a:off x="11295973" y="2333153"/>
                <a:ext cx="29369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1" name="AutoShape 64"/>
              <p:cNvSpPr/>
              <p:nvPr/>
            </p:nvSpPr>
            <p:spPr bwMode="auto">
              <a:xfrm>
                <a:off x="11150717" y="2391097"/>
                <a:ext cx="29369" cy="29369"/>
              </a:xfrm>
              <a:custGeom>
                <a:avLst/>
                <a:gdLst>
                  <a:gd name="T0" fmla="+- 0 10802 965"/>
                  <a:gd name="T1" fmla="*/ T0 w 19675"/>
                  <a:gd name="T2" fmla="+- 0 10800 961"/>
                  <a:gd name="T3" fmla="*/ 10800 h 19678"/>
                  <a:gd name="T4" fmla="+- 0 10802 965"/>
                  <a:gd name="T5" fmla="*/ T4 w 19675"/>
                  <a:gd name="T6" fmla="+- 0 10800 961"/>
                  <a:gd name="T7" fmla="*/ 10800 h 19678"/>
                  <a:gd name="T8" fmla="+- 0 10802 965"/>
                  <a:gd name="T9" fmla="*/ T8 w 19675"/>
                  <a:gd name="T10" fmla="+- 0 10800 961"/>
                  <a:gd name="T11" fmla="*/ 10800 h 19678"/>
                  <a:gd name="T12" fmla="+- 0 10802 965"/>
                  <a:gd name="T13" fmla="*/ T12 w 19675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5" h="19678">
                    <a:moveTo>
                      <a:pt x="2894" y="2882"/>
                    </a:moveTo>
                    <a:cubicBezTo>
                      <a:pt x="-965" y="6725"/>
                      <a:pt x="-965" y="12952"/>
                      <a:pt x="2894" y="16795"/>
                    </a:cubicBezTo>
                    <a:cubicBezTo>
                      <a:pt x="6734" y="20638"/>
                      <a:pt x="12935" y="20638"/>
                      <a:pt x="16794" y="16795"/>
                    </a:cubicBezTo>
                    <a:cubicBezTo>
                      <a:pt x="20634" y="12952"/>
                      <a:pt x="20634" y="6725"/>
                      <a:pt x="16794" y="2882"/>
                    </a:cubicBezTo>
                    <a:cubicBezTo>
                      <a:pt x="12935" y="-961"/>
                      <a:pt x="6734" y="-961"/>
                      <a:pt x="2894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2" name="AutoShape 65"/>
              <p:cNvSpPr/>
              <p:nvPr/>
            </p:nvSpPr>
            <p:spPr bwMode="auto">
              <a:xfrm>
                <a:off x="11150717" y="2275209"/>
                <a:ext cx="29369" cy="29369"/>
              </a:xfrm>
              <a:custGeom>
                <a:avLst/>
                <a:gdLst>
                  <a:gd name="T0" fmla="+- 0 10801 962"/>
                  <a:gd name="T1" fmla="*/ T0 w 19678"/>
                  <a:gd name="T2" fmla="+- 0 10801 965"/>
                  <a:gd name="T3" fmla="*/ 10801 h 19673"/>
                  <a:gd name="T4" fmla="+- 0 10801 962"/>
                  <a:gd name="T5" fmla="*/ T4 w 19678"/>
                  <a:gd name="T6" fmla="+- 0 10801 965"/>
                  <a:gd name="T7" fmla="*/ 10801 h 19673"/>
                  <a:gd name="T8" fmla="+- 0 10801 962"/>
                  <a:gd name="T9" fmla="*/ T8 w 19678"/>
                  <a:gd name="T10" fmla="+- 0 10801 965"/>
                  <a:gd name="T11" fmla="*/ 10801 h 19673"/>
                  <a:gd name="T12" fmla="+- 0 10801 962"/>
                  <a:gd name="T13" fmla="*/ T12 w 19678"/>
                  <a:gd name="T14" fmla="+- 0 10801 965"/>
                  <a:gd name="T15" fmla="*/ 10801 h 196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3">
                    <a:moveTo>
                      <a:pt x="2897" y="2894"/>
                    </a:moveTo>
                    <a:cubicBezTo>
                      <a:pt x="-962" y="6734"/>
                      <a:pt x="-962" y="12935"/>
                      <a:pt x="2877" y="16785"/>
                    </a:cubicBezTo>
                    <a:cubicBezTo>
                      <a:pt x="6737" y="20635"/>
                      <a:pt x="12938" y="20635"/>
                      <a:pt x="16797" y="16785"/>
                    </a:cubicBezTo>
                    <a:cubicBezTo>
                      <a:pt x="20638" y="12935"/>
                      <a:pt x="20638" y="6734"/>
                      <a:pt x="16797" y="2894"/>
                    </a:cubicBezTo>
                    <a:cubicBezTo>
                      <a:pt x="12938" y="-965"/>
                      <a:pt x="6737" y="-965"/>
                      <a:pt x="2897" y="289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3" name="AutoShape 66"/>
              <p:cNvSpPr/>
              <p:nvPr/>
            </p:nvSpPr>
            <p:spPr bwMode="auto">
              <a:xfrm>
                <a:off x="11267398" y="2391097"/>
                <a:ext cx="28575" cy="29369"/>
              </a:xfrm>
              <a:custGeom>
                <a:avLst/>
                <a:gdLst>
                  <a:gd name="T0" fmla="+- 0 10800 961"/>
                  <a:gd name="T1" fmla="*/ T0 w 19678"/>
                  <a:gd name="T2" fmla="+- 0 10800 961"/>
                  <a:gd name="T3" fmla="*/ 10800 h 19678"/>
                  <a:gd name="T4" fmla="+- 0 10800 961"/>
                  <a:gd name="T5" fmla="*/ T4 w 19678"/>
                  <a:gd name="T6" fmla="+- 0 10800 961"/>
                  <a:gd name="T7" fmla="*/ 10800 h 19678"/>
                  <a:gd name="T8" fmla="+- 0 10800 961"/>
                  <a:gd name="T9" fmla="*/ T8 w 19678"/>
                  <a:gd name="T10" fmla="+- 0 10800 961"/>
                  <a:gd name="T11" fmla="*/ 10800 h 19678"/>
                  <a:gd name="T12" fmla="+- 0 10800 961"/>
                  <a:gd name="T13" fmla="*/ T12 w 19678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8">
                    <a:moveTo>
                      <a:pt x="2882" y="2882"/>
                    </a:moveTo>
                    <a:cubicBezTo>
                      <a:pt x="-961" y="6725"/>
                      <a:pt x="-961" y="12952"/>
                      <a:pt x="2882" y="16795"/>
                    </a:cubicBezTo>
                    <a:cubicBezTo>
                      <a:pt x="6725" y="20638"/>
                      <a:pt x="12952" y="20638"/>
                      <a:pt x="16795" y="16795"/>
                    </a:cubicBezTo>
                    <a:cubicBezTo>
                      <a:pt x="20639" y="12952"/>
                      <a:pt x="20639" y="6725"/>
                      <a:pt x="16795" y="2882"/>
                    </a:cubicBezTo>
                    <a:cubicBezTo>
                      <a:pt x="12952" y="-961"/>
                      <a:pt x="6725" y="-961"/>
                      <a:pt x="2882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4" name="AutoShape 67"/>
              <p:cNvSpPr/>
              <p:nvPr/>
            </p:nvSpPr>
            <p:spPr bwMode="auto">
              <a:xfrm>
                <a:off x="11078491" y="2115665"/>
                <a:ext cx="31908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9818" y="16200"/>
                    </a:moveTo>
                    <a:cubicBezTo>
                      <a:pt x="5486" y="16200"/>
                      <a:pt x="1963" y="13776"/>
                      <a:pt x="1963" y="10800"/>
                    </a:cubicBezTo>
                    <a:cubicBezTo>
                      <a:pt x="1963" y="7821"/>
                      <a:pt x="5486" y="5400"/>
                      <a:pt x="9818" y="5400"/>
                    </a:cubicBezTo>
                    <a:cubicBezTo>
                      <a:pt x="14148" y="5400"/>
                      <a:pt x="17672" y="7821"/>
                      <a:pt x="17672" y="10800"/>
                    </a:cubicBezTo>
                    <a:cubicBezTo>
                      <a:pt x="17672" y="13776"/>
                      <a:pt x="14148" y="16200"/>
                      <a:pt x="9818" y="16200"/>
                    </a:cubicBezTo>
                    <a:moveTo>
                      <a:pt x="13745" y="20249"/>
                    </a:moveTo>
                    <a:lnTo>
                      <a:pt x="5890" y="20249"/>
                    </a:lnTo>
                    <a:lnTo>
                      <a:pt x="4909" y="16613"/>
                    </a:lnTo>
                    <a:cubicBezTo>
                      <a:pt x="6358" y="17192"/>
                      <a:pt x="8019" y="17549"/>
                      <a:pt x="9818" y="17549"/>
                    </a:cubicBezTo>
                    <a:cubicBezTo>
                      <a:pt x="11614" y="17549"/>
                      <a:pt x="13277" y="17192"/>
                      <a:pt x="14727" y="16613"/>
                    </a:cubicBezTo>
                    <a:cubicBezTo>
                      <a:pt x="14727" y="16613"/>
                      <a:pt x="13745" y="20249"/>
                      <a:pt x="13745" y="20249"/>
                    </a:cubicBezTo>
                    <a:close/>
                    <a:moveTo>
                      <a:pt x="5992" y="1350"/>
                    </a:moveTo>
                    <a:lnTo>
                      <a:pt x="13847" y="1350"/>
                    </a:lnTo>
                    <a:lnTo>
                      <a:pt x="14828" y="4985"/>
                    </a:lnTo>
                    <a:cubicBezTo>
                      <a:pt x="13379" y="4406"/>
                      <a:pt x="11718" y="4050"/>
                      <a:pt x="9919" y="4050"/>
                    </a:cubicBezTo>
                    <a:cubicBezTo>
                      <a:pt x="8123" y="4050"/>
                      <a:pt x="6460" y="4406"/>
                      <a:pt x="5010" y="4985"/>
                    </a:cubicBezTo>
                    <a:cubicBezTo>
                      <a:pt x="5010" y="4985"/>
                      <a:pt x="5992" y="1350"/>
                      <a:pt x="5992" y="1350"/>
                    </a:cubicBezTo>
                    <a:close/>
                    <a:moveTo>
                      <a:pt x="19636" y="9450"/>
                    </a:moveTo>
                    <a:cubicBezTo>
                      <a:pt x="19567" y="9450"/>
                      <a:pt x="19509" y="9472"/>
                      <a:pt x="19442" y="9477"/>
                    </a:cubicBezTo>
                    <a:cubicBezTo>
                      <a:pt x="19101" y="8298"/>
                      <a:pt x="18294" y="7245"/>
                      <a:pt x="17187" y="6376"/>
                    </a:cubicBezTo>
                    <a:lnTo>
                      <a:pt x="15778" y="1102"/>
                    </a:lnTo>
                    <a:cubicBezTo>
                      <a:pt x="15605" y="464"/>
                      <a:pt x="14794" y="0"/>
                      <a:pt x="13847" y="0"/>
                    </a:cubicBezTo>
                    <a:lnTo>
                      <a:pt x="5992" y="0"/>
                    </a:lnTo>
                    <a:cubicBezTo>
                      <a:pt x="5047" y="0"/>
                      <a:pt x="4236" y="464"/>
                      <a:pt x="4061" y="1102"/>
                    </a:cubicBezTo>
                    <a:lnTo>
                      <a:pt x="2686" y="6198"/>
                    </a:lnTo>
                    <a:cubicBezTo>
                      <a:pt x="1037" y="7405"/>
                      <a:pt x="0" y="9012"/>
                      <a:pt x="0" y="10800"/>
                    </a:cubicBezTo>
                    <a:cubicBezTo>
                      <a:pt x="0" y="12542"/>
                      <a:pt x="995" y="14110"/>
                      <a:pt x="2573" y="15307"/>
                    </a:cubicBezTo>
                    <a:lnTo>
                      <a:pt x="3959" y="20496"/>
                    </a:lnTo>
                    <a:cubicBezTo>
                      <a:pt x="4132" y="21135"/>
                      <a:pt x="4943" y="21599"/>
                      <a:pt x="5890" y="21599"/>
                    </a:cubicBezTo>
                    <a:lnTo>
                      <a:pt x="13745" y="21599"/>
                    </a:lnTo>
                    <a:cubicBezTo>
                      <a:pt x="14690" y="21599"/>
                      <a:pt x="15501" y="21135"/>
                      <a:pt x="15676" y="20496"/>
                    </a:cubicBezTo>
                    <a:lnTo>
                      <a:pt x="17074" y="15311"/>
                    </a:lnTo>
                    <a:cubicBezTo>
                      <a:pt x="18242" y="14426"/>
                      <a:pt x="19089" y="13340"/>
                      <a:pt x="19442" y="12122"/>
                    </a:cubicBezTo>
                    <a:cubicBezTo>
                      <a:pt x="19509" y="12127"/>
                      <a:pt x="19567" y="12150"/>
                      <a:pt x="19636" y="12150"/>
                    </a:cubicBezTo>
                    <a:cubicBezTo>
                      <a:pt x="20719" y="12150"/>
                      <a:pt x="21600" y="11544"/>
                      <a:pt x="21600" y="10800"/>
                    </a:cubicBezTo>
                    <a:cubicBezTo>
                      <a:pt x="21600" y="10053"/>
                      <a:pt x="20719" y="9450"/>
                      <a:pt x="19636" y="945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5" name="AutoShape 68"/>
              <p:cNvSpPr/>
              <p:nvPr/>
            </p:nvSpPr>
            <p:spPr bwMode="auto">
              <a:xfrm>
                <a:off x="11209454" y="2275209"/>
                <a:ext cx="87313" cy="88106"/>
              </a:xfrm>
              <a:custGeom>
                <a:avLst/>
                <a:gdLst>
                  <a:gd name="T0" fmla="*/ 10740 w 21481"/>
                  <a:gd name="T1" fmla="+- 0 10860 120"/>
                  <a:gd name="T2" fmla="*/ 10860 h 21480"/>
                  <a:gd name="T3" fmla="*/ 10740 w 21481"/>
                  <a:gd name="T4" fmla="+- 0 10860 120"/>
                  <a:gd name="T5" fmla="*/ 10860 h 21480"/>
                  <a:gd name="T6" fmla="*/ 10740 w 21481"/>
                  <a:gd name="T7" fmla="+- 0 10860 120"/>
                  <a:gd name="T8" fmla="*/ 10860 h 21480"/>
                  <a:gd name="T9" fmla="*/ 10740 w 21481"/>
                  <a:gd name="T10" fmla="+- 0 10860 120"/>
                  <a:gd name="T11" fmla="*/ 10860 h 21480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481" h="21480">
                    <a:moveTo>
                      <a:pt x="21127" y="346"/>
                    </a:moveTo>
                    <a:cubicBezTo>
                      <a:pt x="20697" y="-82"/>
                      <a:pt x="20002" y="-120"/>
                      <a:pt x="19516" y="270"/>
                    </a:cubicBezTo>
                    <a:lnTo>
                      <a:pt x="1055" y="15432"/>
                    </a:lnTo>
                    <a:cubicBezTo>
                      <a:pt x="375" y="16113"/>
                      <a:pt x="0" y="17012"/>
                      <a:pt x="0" y="17972"/>
                    </a:cubicBezTo>
                    <a:cubicBezTo>
                      <a:pt x="0" y="18902"/>
                      <a:pt x="361" y="19783"/>
                      <a:pt x="1027" y="20446"/>
                    </a:cubicBezTo>
                    <a:cubicBezTo>
                      <a:pt x="1694" y="21103"/>
                      <a:pt x="2583" y="21473"/>
                      <a:pt x="3542" y="21479"/>
                    </a:cubicBezTo>
                    <a:cubicBezTo>
                      <a:pt x="4431" y="21473"/>
                      <a:pt x="5354" y="21144"/>
                      <a:pt x="6028" y="20495"/>
                    </a:cubicBezTo>
                    <a:lnTo>
                      <a:pt x="12598" y="12627"/>
                    </a:lnTo>
                    <a:lnTo>
                      <a:pt x="21224" y="1935"/>
                    </a:lnTo>
                    <a:cubicBezTo>
                      <a:pt x="21600" y="1462"/>
                      <a:pt x="21558" y="771"/>
                      <a:pt x="21127" y="34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6" name="Rectangle 28"/>
            <p:cNvSpPr/>
            <p:nvPr/>
          </p:nvSpPr>
          <p:spPr>
            <a:xfrm>
              <a:off x="2730379" y="3536990"/>
              <a:ext cx="1243541" cy="302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</a:rPr>
                <a:t>5</a:t>
              </a:r>
              <a:endParaRPr 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087120" y="1597892"/>
            <a:ext cx="9706411" cy="2571516"/>
            <a:chOff x="1706227" y="824520"/>
            <a:chExt cx="9228638" cy="2110197"/>
          </a:xfrm>
        </p:grpSpPr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706227" y="824520"/>
              <a:ext cx="4213465" cy="2087753"/>
            </a:xfrm>
            <a:prstGeom prst="rect">
              <a:avLst/>
            </a:prstGeom>
          </p:spPr>
        </p:pic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52965" y="824520"/>
              <a:ext cx="3131532" cy="2092946"/>
            </a:xfrm>
            <a:prstGeom prst="rect">
              <a:avLst/>
            </a:prstGeom>
          </p:spPr>
        </p:pic>
        <p:pic>
          <p:nvPicPr>
            <p:cNvPr id="50" name="圖片 49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7971364" y="824520"/>
              <a:ext cx="2963501" cy="2110197"/>
            </a:xfrm>
            <a:prstGeom prst="rect">
              <a:avLst/>
            </a:prstGeom>
          </p:spPr>
        </p:pic>
      </p:grp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67" name="文本框 11"/>
          <p:cNvSpPr txBox="1"/>
          <p:nvPr/>
        </p:nvSpPr>
        <p:spPr>
          <a:xfrm>
            <a:off x="223302" y="433632"/>
            <a:ext cx="5546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01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愛上圖書館</a:t>
            </a:r>
            <a:r>
              <a:rPr lang="zh-TW" altLang="en-US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空間改造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77092" y="4374397"/>
            <a:ext cx="11954306" cy="2121776"/>
            <a:chOff x="277092" y="4669932"/>
            <a:chExt cx="11954306" cy="2121776"/>
          </a:xfrm>
        </p:grpSpPr>
        <p:grpSp>
          <p:nvGrpSpPr>
            <p:cNvPr id="40" name="群組 39"/>
            <p:cNvGrpSpPr/>
            <p:nvPr/>
          </p:nvGrpSpPr>
          <p:grpSpPr>
            <a:xfrm>
              <a:off x="7296118" y="4669932"/>
              <a:ext cx="2236060" cy="2086660"/>
              <a:chOff x="8726023" y="4723771"/>
              <a:chExt cx="2236060" cy="2086660"/>
            </a:xfrm>
          </p:grpSpPr>
          <p:grpSp>
            <p:nvGrpSpPr>
              <p:cNvPr id="41" name="Group 2922"/>
              <p:cNvGrpSpPr/>
              <p:nvPr/>
            </p:nvGrpSpPr>
            <p:grpSpPr>
              <a:xfrm>
                <a:off x="9639372" y="4723771"/>
                <a:ext cx="451600" cy="429771"/>
                <a:chOff x="0" y="0"/>
                <a:chExt cx="583186" cy="554996"/>
              </a:xfrm>
              <a:solidFill>
                <a:srgbClr val="80A8CF"/>
              </a:solidFill>
            </p:grpSpPr>
            <p:sp>
              <p:nvSpPr>
                <p:cNvPr id="43" name="Shape 2919"/>
                <p:cNvSpPr/>
                <p:nvPr/>
              </p:nvSpPr>
              <p:spPr>
                <a:xfrm>
                  <a:off x="0" y="0"/>
                  <a:ext cx="583187" cy="554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785" y="0"/>
                      </a:moveTo>
                      <a:cubicBezTo>
                        <a:pt x="1815" y="0"/>
                        <a:pt x="1815" y="0"/>
                        <a:pt x="1815" y="0"/>
                      </a:cubicBezTo>
                      <a:cubicBezTo>
                        <a:pt x="816" y="0"/>
                        <a:pt x="0" y="857"/>
                        <a:pt x="0" y="1908"/>
                      </a:cubicBezTo>
                      <a:cubicBezTo>
                        <a:pt x="0" y="16517"/>
                        <a:pt x="0" y="16517"/>
                        <a:pt x="0" y="16517"/>
                      </a:cubicBezTo>
                      <a:cubicBezTo>
                        <a:pt x="0" y="17567"/>
                        <a:pt x="816" y="18425"/>
                        <a:pt x="1815" y="18425"/>
                      </a:cubicBezTo>
                      <a:cubicBezTo>
                        <a:pt x="7284" y="18425"/>
                        <a:pt x="7284" y="18425"/>
                        <a:pt x="7284" y="18425"/>
                      </a:cubicBezTo>
                      <a:cubicBezTo>
                        <a:pt x="7009" y="18811"/>
                        <a:pt x="6549" y="19294"/>
                        <a:pt x="6319" y="19523"/>
                      </a:cubicBezTo>
                      <a:cubicBezTo>
                        <a:pt x="6089" y="19765"/>
                        <a:pt x="5906" y="19958"/>
                        <a:pt x="5814" y="20091"/>
                      </a:cubicBezTo>
                      <a:cubicBezTo>
                        <a:pt x="5676" y="20284"/>
                        <a:pt x="5618" y="20646"/>
                        <a:pt x="5768" y="20972"/>
                      </a:cubicBezTo>
                      <a:cubicBezTo>
                        <a:pt x="5906" y="21262"/>
                        <a:pt x="6250" y="21600"/>
                        <a:pt x="7135" y="21600"/>
                      </a:cubicBezTo>
                      <a:cubicBezTo>
                        <a:pt x="14465" y="21600"/>
                        <a:pt x="14465" y="21600"/>
                        <a:pt x="14465" y="21600"/>
                      </a:cubicBezTo>
                      <a:cubicBezTo>
                        <a:pt x="15350" y="21600"/>
                        <a:pt x="15694" y="21262"/>
                        <a:pt x="15832" y="20972"/>
                      </a:cubicBezTo>
                      <a:cubicBezTo>
                        <a:pt x="15982" y="20646"/>
                        <a:pt x="15924" y="20284"/>
                        <a:pt x="15786" y="20091"/>
                      </a:cubicBezTo>
                      <a:cubicBezTo>
                        <a:pt x="15694" y="19958"/>
                        <a:pt x="15511" y="19765"/>
                        <a:pt x="15281" y="19523"/>
                      </a:cubicBezTo>
                      <a:cubicBezTo>
                        <a:pt x="15051" y="19294"/>
                        <a:pt x="14591" y="18811"/>
                        <a:pt x="14316" y="18425"/>
                      </a:cubicBezTo>
                      <a:cubicBezTo>
                        <a:pt x="19785" y="18425"/>
                        <a:pt x="19785" y="18425"/>
                        <a:pt x="19785" y="18425"/>
                      </a:cubicBezTo>
                      <a:cubicBezTo>
                        <a:pt x="20784" y="18425"/>
                        <a:pt x="21600" y="17567"/>
                        <a:pt x="21600" y="16517"/>
                      </a:cubicBezTo>
                      <a:cubicBezTo>
                        <a:pt x="21600" y="1908"/>
                        <a:pt x="21600" y="1908"/>
                        <a:pt x="21600" y="1908"/>
                      </a:cubicBezTo>
                      <a:cubicBezTo>
                        <a:pt x="21600" y="857"/>
                        <a:pt x="20784" y="0"/>
                        <a:pt x="19785" y="0"/>
                      </a:cubicBezTo>
                      <a:close/>
                      <a:moveTo>
                        <a:pt x="14798" y="20030"/>
                      </a:moveTo>
                      <a:cubicBezTo>
                        <a:pt x="14994" y="20236"/>
                        <a:pt x="15177" y="20429"/>
                        <a:pt x="15235" y="20501"/>
                      </a:cubicBezTo>
                      <a:cubicBezTo>
                        <a:pt x="15235" y="20513"/>
                        <a:pt x="15269" y="20586"/>
                        <a:pt x="15223" y="20670"/>
                      </a:cubicBezTo>
                      <a:cubicBezTo>
                        <a:pt x="15131" y="20815"/>
                        <a:pt x="14856" y="20900"/>
                        <a:pt x="14465" y="20900"/>
                      </a:cubicBezTo>
                      <a:cubicBezTo>
                        <a:pt x="7135" y="20900"/>
                        <a:pt x="7135" y="20900"/>
                        <a:pt x="7135" y="20900"/>
                      </a:cubicBezTo>
                      <a:cubicBezTo>
                        <a:pt x="6744" y="20900"/>
                        <a:pt x="6469" y="20815"/>
                        <a:pt x="6377" y="20670"/>
                      </a:cubicBezTo>
                      <a:cubicBezTo>
                        <a:pt x="6331" y="20598"/>
                        <a:pt x="6354" y="20525"/>
                        <a:pt x="6354" y="20525"/>
                      </a:cubicBezTo>
                      <a:cubicBezTo>
                        <a:pt x="6354" y="20525"/>
                        <a:pt x="6354" y="20525"/>
                        <a:pt x="6354" y="20525"/>
                      </a:cubicBezTo>
                      <a:cubicBezTo>
                        <a:pt x="6423" y="20429"/>
                        <a:pt x="6606" y="20236"/>
                        <a:pt x="6802" y="20030"/>
                      </a:cubicBezTo>
                      <a:cubicBezTo>
                        <a:pt x="7388" y="19415"/>
                        <a:pt x="7859" y="18895"/>
                        <a:pt x="8077" y="18425"/>
                      </a:cubicBezTo>
                      <a:cubicBezTo>
                        <a:pt x="13523" y="18425"/>
                        <a:pt x="13523" y="18425"/>
                        <a:pt x="13523" y="18425"/>
                      </a:cubicBezTo>
                      <a:cubicBezTo>
                        <a:pt x="13741" y="18895"/>
                        <a:pt x="14212" y="19415"/>
                        <a:pt x="14798" y="20030"/>
                      </a:cubicBezTo>
                      <a:close/>
                      <a:moveTo>
                        <a:pt x="20256" y="16517"/>
                      </a:moveTo>
                      <a:cubicBezTo>
                        <a:pt x="20256" y="16795"/>
                        <a:pt x="20049" y="17012"/>
                        <a:pt x="19785" y="17012"/>
                      </a:cubicBezTo>
                      <a:cubicBezTo>
                        <a:pt x="1815" y="17012"/>
                        <a:pt x="1815" y="17012"/>
                        <a:pt x="1815" y="17012"/>
                      </a:cubicBezTo>
                      <a:cubicBezTo>
                        <a:pt x="1563" y="17012"/>
                        <a:pt x="1344" y="16795"/>
                        <a:pt x="1344" y="16517"/>
                      </a:cubicBezTo>
                      <a:cubicBezTo>
                        <a:pt x="1344" y="1908"/>
                        <a:pt x="1344" y="1908"/>
                        <a:pt x="1344" y="1908"/>
                      </a:cubicBezTo>
                      <a:cubicBezTo>
                        <a:pt x="1344" y="1630"/>
                        <a:pt x="1563" y="1413"/>
                        <a:pt x="1815" y="1413"/>
                      </a:cubicBezTo>
                      <a:cubicBezTo>
                        <a:pt x="19785" y="1413"/>
                        <a:pt x="19785" y="1413"/>
                        <a:pt x="19785" y="1413"/>
                      </a:cubicBezTo>
                      <a:cubicBezTo>
                        <a:pt x="20049" y="1413"/>
                        <a:pt x="20256" y="1630"/>
                        <a:pt x="20256" y="1908"/>
                      </a:cubicBezTo>
                      <a:lnTo>
                        <a:pt x="20256" y="1651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Shape 2920"/>
                <p:cNvSpPr/>
                <p:nvPr/>
              </p:nvSpPr>
              <p:spPr>
                <a:xfrm>
                  <a:off x="72897" y="72898"/>
                  <a:ext cx="437391" cy="291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068" y="0"/>
                      </a:moveTo>
                      <a:cubicBezTo>
                        <a:pt x="1532" y="0"/>
                        <a:pt x="1532" y="0"/>
                        <a:pt x="1532" y="0"/>
                      </a:cubicBezTo>
                      <a:cubicBezTo>
                        <a:pt x="689" y="0"/>
                        <a:pt x="0" y="1010"/>
                        <a:pt x="0" y="2272"/>
                      </a:cubicBezTo>
                      <a:cubicBezTo>
                        <a:pt x="0" y="19305"/>
                        <a:pt x="0" y="19305"/>
                        <a:pt x="0" y="19305"/>
                      </a:cubicBezTo>
                      <a:cubicBezTo>
                        <a:pt x="0" y="20567"/>
                        <a:pt x="689" y="21600"/>
                        <a:pt x="1532" y="21600"/>
                      </a:cubicBezTo>
                      <a:cubicBezTo>
                        <a:pt x="20068" y="21600"/>
                        <a:pt x="20068" y="21600"/>
                        <a:pt x="20068" y="21600"/>
                      </a:cubicBezTo>
                      <a:cubicBezTo>
                        <a:pt x="20911" y="21600"/>
                        <a:pt x="21600" y="20567"/>
                        <a:pt x="21600" y="19305"/>
                      </a:cubicBezTo>
                      <a:cubicBezTo>
                        <a:pt x="21600" y="2272"/>
                        <a:pt x="21600" y="2272"/>
                        <a:pt x="21600" y="2272"/>
                      </a:cubicBezTo>
                      <a:cubicBezTo>
                        <a:pt x="21600" y="1010"/>
                        <a:pt x="20911" y="0"/>
                        <a:pt x="20068" y="0"/>
                      </a:cubicBezTo>
                      <a:close/>
                      <a:moveTo>
                        <a:pt x="1532" y="1331"/>
                      </a:moveTo>
                      <a:cubicBezTo>
                        <a:pt x="20068" y="1331"/>
                        <a:pt x="20068" y="1331"/>
                        <a:pt x="20068" y="1331"/>
                      </a:cubicBezTo>
                      <a:cubicBezTo>
                        <a:pt x="20420" y="1331"/>
                        <a:pt x="20711" y="1767"/>
                        <a:pt x="20711" y="2272"/>
                      </a:cubicBezTo>
                      <a:cubicBezTo>
                        <a:pt x="20711" y="7804"/>
                        <a:pt x="20711" y="7804"/>
                        <a:pt x="20711" y="7804"/>
                      </a:cubicBezTo>
                      <a:cubicBezTo>
                        <a:pt x="17081" y="13910"/>
                        <a:pt x="17081" y="13910"/>
                        <a:pt x="17081" y="13910"/>
                      </a:cubicBezTo>
                      <a:cubicBezTo>
                        <a:pt x="13849" y="7667"/>
                        <a:pt x="13849" y="7667"/>
                        <a:pt x="13849" y="7667"/>
                      </a:cubicBezTo>
                      <a:cubicBezTo>
                        <a:pt x="13772" y="7506"/>
                        <a:pt x="13634" y="7414"/>
                        <a:pt x="13496" y="7391"/>
                      </a:cubicBezTo>
                      <a:cubicBezTo>
                        <a:pt x="13343" y="7414"/>
                        <a:pt x="13220" y="7506"/>
                        <a:pt x="13129" y="7690"/>
                      </a:cubicBezTo>
                      <a:cubicBezTo>
                        <a:pt x="8946" y="16458"/>
                        <a:pt x="8946" y="16458"/>
                        <a:pt x="8946" y="16458"/>
                      </a:cubicBezTo>
                      <a:cubicBezTo>
                        <a:pt x="5729" y="11638"/>
                        <a:pt x="5729" y="11638"/>
                        <a:pt x="5729" y="11638"/>
                      </a:cubicBezTo>
                      <a:cubicBezTo>
                        <a:pt x="5561" y="11385"/>
                        <a:pt x="5285" y="11385"/>
                        <a:pt x="5101" y="11615"/>
                      </a:cubicBezTo>
                      <a:cubicBezTo>
                        <a:pt x="889" y="17353"/>
                        <a:pt x="889" y="17353"/>
                        <a:pt x="889" y="17353"/>
                      </a:cubicBezTo>
                      <a:cubicBezTo>
                        <a:pt x="889" y="2272"/>
                        <a:pt x="889" y="2272"/>
                        <a:pt x="889" y="2272"/>
                      </a:cubicBezTo>
                      <a:cubicBezTo>
                        <a:pt x="889" y="1767"/>
                        <a:pt x="1180" y="1331"/>
                        <a:pt x="1532" y="1331"/>
                      </a:cubicBezTo>
                      <a:close/>
                      <a:moveTo>
                        <a:pt x="20068" y="20246"/>
                      </a:moveTo>
                      <a:cubicBezTo>
                        <a:pt x="1532" y="20246"/>
                        <a:pt x="1532" y="20246"/>
                        <a:pt x="1532" y="20246"/>
                      </a:cubicBezTo>
                      <a:cubicBezTo>
                        <a:pt x="1180" y="20246"/>
                        <a:pt x="889" y="19810"/>
                        <a:pt x="889" y="19305"/>
                      </a:cubicBezTo>
                      <a:cubicBezTo>
                        <a:pt x="889" y="19167"/>
                        <a:pt x="889" y="19167"/>
                        <a:pt x="889" y="19167"/>
                      </a:cubicBezTo>
                      <a:cubicBezTo>
                        <a:pt x="5392" y="13038"/>
                        <a:pt x="5392" y="13038"/>
                        <a:pt x="5392" y="13038"/>
                      </a:cubicBezTo>
                      <a:cubicBezTo>
                        <a:pt x="8686" y="17973"/>
                        <a:pt x="8686" y="17973"/>
                        <a:pt x="8686" y="17973"/>
                      </a:cubicBezTo>
                      <a:cubicBezTo>
                        <a:pt x="8778" y="18134"/>
                        <a:pt x="8900" y="18203"/>
                        <a:pt x="9038" y="18180"/>
                      </a:cubicBezTo>
                      <a:cubicBezTo>
                        <a:pt x="9176" y="18157"/>
                        <a:pt x="9283" y="18065"/>
                        <a:pt x="9360" y="17904"/>
                      </a:cubicBezTo>
                      <a:cubicBezTo>
                        <a:pt x="13511" y="9205"/>
                        <a:pt x="13511" y="9205"/>
                        <a:pt x="13511" y="9205"/>
                      </a:cubicBezTo>
                      <a:cubicBezTo>
                        <a:pt x="16698" y="15379"/>
                        <a:pt x="16698" y="15379"/>
                        <a:pt x="16698" y="15379"/>
                      </a:cubicBezTo>
                      <a:cubicBezTo>
                        <a:pt x="16774" y="15540"/>
                        <a:pt x="16912" y="15632"/>
                        <a:pt x="17035" y="15655"/>
                      </a:cubicBezTo>
                      <a:cubicBezTo>
                        <a:pt x="17173" y="15655"/>
                        <a:pt x="17295" y="15563"/>
                        <a:pt x="17387" y="15425"/>
                      </a:cubicBezTo>
                      <a:cubicBezTo>
                        <a:pt x="20711" y="9824"/>
                        <a:pt x="20711" y="9824"/>
                        <a:pt x="20711" y="9824"/>
                      </a:cubicBezTo>
                      <a:cubicBezTo>
                        <a:pt x="20711" y="19305"/>
                        <a:pt x="20711" y="19305"/>
                        <a:pt x="20711" y="19305"/>
                      </a:cubicBezTo>
                      <a:cubicBezTo>
                        <a:pt x="20711" y="19810"/>
                        <a:pt x="20420" y="20246"/>
                        <a:pt x="20068" y="2024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Shape 2921"/>
                <p:cNvSpPr/>
                <p:nvPr/>
              </p:nvSpPr>
              <p:spPr>
                <a:xfrm>
                  <a:off x="264321" y="373144"/>
                  <a:ext cx="54544" cy="546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786" y="0"/>
                        <a:pt x="0" y="4909"/>
                        <a:pt x="0" y="10800"/>
                      </a:cubicBezTo>
                      <a:cubicBezTo>
                        <a:pt x="0" y="16814"/>
                        <a:pt x="4786" y="21600"/>
                        <a:pt x="10800" y="21600"/>
                      </a:cubicBezTo>
                      <a:cubicBezTo>
                        <a:pt x="16814" y="21600"/>
                        <a:pt x="21600" y="16814"/>
                        <a:pt x="21600" y="10800"/>
                      </a:cubicBezTo>
                      <a:cubicBezTo>
                        <a:pt x="21600" y="4909"/>
                        <a:pt x="16814" y="0"/>
                        <a:pt x="10800" y="0"/>
                      </a:cubicBezTo>
                      <a:close/>
                      <a:moveTo>
                        <a:pt x="10800" y="14482"/>
                      </a:moveTo>
                      <a:cubicBezTo>
                        <a:pt x="8836" y="14482"/>
                        <a:pt x="7241" y="12764"/>
                        <a:pt x="7241" y="10800"/>
                      </a:cubicBezTo>
                      <a:cubicBezTo>
                        <a:pt x="7241" y="8836"/>
                        <a:pt x="8836" y="7241"/>
                        <a:pt x="10800" y="7241"/>
                      </a:cubicBezTo>
                      <a:cubicBezTo>
                        <a:pt x="12764" y="7241"/>
                        <a:pt x="14359" y="8836"/>
                        <a:pt x="14359" y="10800"/>
                      </a:cubicBezTo>
                      <a:cubicBezTo>
                        <a:pt x="14359" y="12764"/>
                        <a:pt x="12764" y="14482"/>
                        <a:pt x="10800" y="1448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2" name="PA-文本框 42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8726023" y="5209993"/>
                <a:ext cx="2236060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111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指定參考書、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證照考試用書區移至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3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樓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/>
                </a:r>
                <a:b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</a:b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設置</a:t>
                </a:r>
                <a:r>
                  <a:rPr lang="en-US" altLang="zh-TW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LED</a:t>
                </a:r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互動電視牆</a:t>
                </a:r>
                <a:endPara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校</a:t>
                </a: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史</a:t>
                </a:r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室</a:t>
                </a: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改造</a:t>
                </a:r>
                <a:endPara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群組 45"/>
            <p:cNvGrpSpPr/>
            <p:nvPr/>
          </p:nvGrpSpPr>
          <p:grpSpPr>
            <a:xfrm>
              <a:off x="277092" y="4707835"/>
              <a:ext cx="1831915" cy="2083873"/>
              <a:chOff x="1271488" y="4706907"/>
              <a:chExt cx="1831915" cy="2083873"/>
            </a:xfrm>
          </p:grpSpPr>
          <p:sp>
            <p:nvSpPr>
              <p:cNvPr id="48" name="PA-文本框 4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271488" y="5190342"/>
                <a:ext cx="1831915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defTabSz="457200">
                  <a:lnSpc>
                    <a:spcPct val="130000"/>
                  </a:lnSpc>
                  <a:defRPr sz="1400">
                    <a:solidFill>
                      <a:schemeClr val="bg1">
                        <a:lumMod val="50000"/>
                      </a:schemeClr>
                    </a:solidFill>
                    <a:latin typeface="Source Han Sans CN Normal" panose="020B0400000000000000" pitchFamily="34" charset="-128"/>
                    <a:ea typeface="Source Han Sans CN Normal" panose="020B0400000000000000" pitchFamily="34" charset="-128"/>
                  </a:defRPr>
                </a:lvl1pPr>
              </a:lstStyle>
              <a:p>
                <a:pPr algn="ctr">
                  <a:lnSpc>
                    <a:spcPct val="140000"/>
                  </a:lnSpc>
                </a:pPr>
                <a:r>
                  <a:rPr lang="en-US" altLang="zh-TW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109</a:t>
                </a:r>
                <a:r>
                  <a:rPr lang="zh-TW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陽明山學展示區</a:t>
                </a:r>
                <a:endPara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五、六樓</a:t>
                </a:r>
                <a:r>
                  <a:rPr lang="zh-TW" altLang="en-US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改造</a:t>
                </a:r>
                <a:endParaRPr lang="en-US" altLang="zh-TW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半戶外</a:t>
                </a:r>
                <a:r>
                  <a:rPr lang="zh-TW" altLang="en-US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閱覽</a:t>
                </a:r>
                <a:r>
                  <a:rPr lang="zh-TW" altLang="en-US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區</a:t>
                </a:r>
                <a:endParaRPr lang="en-US" altLang="zh-TW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51" name="PA-AutoShape 16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903700" y="4706907"/>
                <a:ext cx="490714" cy="40912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708" y="14020"/>
                    </a:moveTo>
                    <a:cubicBezTo>
                      <a:pt x="20951" y="14020"/>
                      <a:pt x="21161" y="14125"/>
                      <a:pt x="21335" y="14334"/>
                    </a:cubicBezTo>
                    <a:cubicBezTo>
                      <a:pt x="21511" y="14548"/>
                      <a:pt x="21600" y="14810"/>
                      <a:pt x="21600" y="15115"/>
                    </a:cubicBezTo>
                    <a:lnTo>
                      <a:pt x="21600" y="20504"/>
                    </a:lnTo>
                    <a:cubicBezTo>
                      <a:pt x="21600" y="20815"/>
                      <a:pt x="21511" y="21071"/>
                      <a:pt x="21335" y="21285"/>
                    </a:cubicBezTo>
                    <a:cubicBezTo>
                      <a:pt x="21161" y="21494"/>
                      <a:pt x="20951" y="21600"/>
                      <a:pt x="20708" y="21600"/>
                    </a:cubicBezTo>
                    <a:lnTo>
                      <a:pt x="16197" y="21600"/>
                    </a:lnTo>
                    <a:cubicBezTo>
                      <a:pt x="15940" y="21600"/>
                      <a:pt x="15729" y="21494"/>
                      <a:pt x="15563" y="21285"/>
                    </a:cubicBezTo>
                    <a:cubicBezTo>
                      <a:pt x="15399" y="21071"/>
                      <a:pt x="15316" y="20815"/>
                      <a:pt x="15316" y="20504"/>
                    </a:cubicBezTo>
                    <a:lnTo>
                      <a:pt x="15316" y="15115"/>
                    </a:lnTo>
                    <a:cubicBezTo>
                      <a:pt x="15316" y="14810"/>
                      <a:pt x="15399" y="14548"/>
                      <a:pt x="15570" y="14334"/>
                    </a:cubicBezTo>
                    <a:cubicBezTo>
                      <a:pt x="15737" y="14125"/>
                      <a:pt x="15945" y="14020"/>
                      <a:pt x="16197" y="14020"/>
                    </a:cubicBezTo>
                    <a:lnTo>
                      <a:pt x="17788" y="14020"/>
                    </a:lnTo>
                    <a:lnTo>
                      <a:pt x="17788" y="11869"/>
                    </a:lnTo>
                    <a:cubicBezTo>
                      <a:pt x="17788" y="11699"/>
                      <a:pt x="17707" y="11610"/>
                      <a:pt x="17543" y="11602"/>
                    </a:cubicBezTo>
                    <a:lnTo>
                      <a:pt x="11473" y="11602"/>
                    </a:lnTo>
                    <a:lnTo>
                      <a:pt x="11473" y="14019"/>
                    </a:lnTo>
                    <a:lnTo>
                      <a:pt x="13054" y="14019"/>
                    </a:lnTo>
                    <a:cubicBezTo>
                      <a:pt x="13296" y="14019"/>
                      <a:pt x="13507" y="14125"/>
                      <a:pt x="13681" y="14334"/>
                    </a:cubicBezTo>
                    <a:cubicBezTo>
                      <a:pt x="13857" y="14548"/>
                      <a:pt x="13945" y="14810"/>
                      <a:pt x="13945" y="15115"/>
                    </a:cubicBezTo>
                    <a:lnTo>
                      <a:pt x="13945" y="20504"/>
                    </a:lnTo>
                    <a:cubicBezTo>
                      <a:pt x="13945" y="20815"/>
                      <a:pt x="13857" y="21071"/>
                      <a:pt x="13681" y="21285"/>
                    </a:cubicBezTo>
                    <a:cubicBezTo>
                      <a:pt x="13507" y="21494"/>
                      <a:pt x="13296" y="21599"/>
                      <a:pt x="13054" y="21599"/>
                    </a:cubicBezTo>
                    <a:lnTo>
                      <a:pt x="8543" y="21599"/>
                    </a:lnTo>
                    <a:cubicBezTo>
                      <a:pt x="8298" y="21599"/>
                      <a:pt x="8090" y="21494"/>
                      <a:pt x="7913" y="21285"/>
                    </a:cubicBezTo>
                    <a:cubicBezTo>
                      <a:pt x="7740" y="21071"/>
                      <a:pt x="7652" y="20815"/>
                      <a:pt x="7652" y="20504"/>
                    </a:cubicBezTo>
                    <a:lnTo>
                      <a:pt x="7652" y="15115"/>
                    </a:lnTo>
                    <a:cubicBezTo>
                      <a:pt x="7652" y="14810"/>
                      <a:pt x="7740" y="14548"/>
                      <a:pt x="7913" y="14334"/>
                    </a:cubicBezTo>
                    <a:cubicBezTo>
                      <a:pt x="8090" y="14125"/>
                      <a:pt x="8298" y="14019"/>
                      <a:pt x="8543" y="14019"/>
                    </a:cubicBezTo>
                    <a:lnTo>
                      <a:pt x="10124" y="14019"/>
                    </a:lnTo>
                    <a:lnTo>
                      <a:pt x="10124" y="11602"/>
                    </a:lnTo>
                    <a:lnTo>
                      <a:pt x="4056" y="11602"/>
                    </a:lnTo>
                    <a:cubicBezTo>
                      <a:pt x="3901" y="11602"/>
                      <a:pt x="3821" y="11690"/>
                      <a:pt x="3821" y="11869"/>
                    </a:cubicBezTo>
                    <a:lnTo>
                      <a:pt x="3821" y="14020"/>
                    </a:lnTo>
                    <a:lnTo>
                      <a:pt x="5402" y="14020"/>
                    </a:lnTo>
                    <a:cubicBezTo>
                      <a:pt x="5661" y="14020"/>
                      <a:pt x="5874" y="14125"/>
                      <a:pt x="6053" y="14334"/>
                    </a:cubicBezTo>
                    <a:cubicBezTo>
                      <a:pt x="6229" y="14548"/>
                      <a:pt x="6315" y="14810"/>
                      <a:pt x="6315" y="15115"/>
                    </a:cubicBezTo>
                    <a:lnTo>
                      <a:pt x="6315" y="20504"/>
                    </a:lnTo>
                    <a:cubicBezTo>
                      <a:pt x="6315" y="20815"/>
                      <a:pt x="6229" y="21071"/>
                      <a:pt x="6053" y="21285"/>
                    </a:cubicBezTo>
                    <a:cubicBezTo>
                      <a:pt x="5877" y="21494"/>
                      <a:pt x="5664" y="21600"/>
                      <a:pt x="5402" y="21600"/>
                    </a:cubicBezTo>
                    <a:lnTo>
                      <a:pt x="913" y="21600"/>
                    </a:lnTo>
                    <a:cubicBezTo>
                      <a:pt x="658" y="21600"/>
                      <a:pt x="440" y="21494"/>
                      <a:pt x="261" y="21285"/>
                    </a:cubicBezTo>
                    <a:cubicBezTo>
                      <a:pt x="88" y="21071"/>
                      <a:pt x="0" y="20815"/>
                      <a:pt x="0" y="20504"/>
                    </a:cubicBezTo>
                    <a:lnTo>
                      <a:pt x="0" y="15115"/>
                    </a:lnTo>
                    <a:cubicBezTo>
                      <a:pt x="0" y="14810"/>
                      <a:pt x="88" y="14548"/>
                      <a:pt x="261" y="14334"/>
                    </a:cubicBezTo>
                    <a:cubicBezTo>
                      <a:pt x="438" y="14125"/>
                      <a:pt x="656" y="14020"/>
                      <a:pt x="913" y="14020"/>
                    </a:cubicBezTo>
                    <a:lnTo>
                      <a:pt x="2472" y="14020"/>
                    </a:lnTo>
                    <a:lnTo>
                      <a:pt x="2472" y="11869"/>
                    </a:lnTo>
                    <a:cubicBezTo>
                      <a:pt x="2472" y="11352"/>
                      <a:pt x="2629" y="10911"/>
                      <a:pt x="2942" y="10544"/>
                    </a:cubicBezTo>
                    <a:cubicBezTo>
                      <a:pt x="3253" y="10180"/>
                      <a:pt x="3622" y="9997"/>
                      <a:pt x="4053" y="9997"/>
                    </a:cubicBezTo>
                    <a:lnTo>
                      <a:pt x="10121" y="9997"/>
                    </a:lnTo>
                    <a:lnTo>
                      <a:pt x="10121" y="7550"/>
                    </a:lnTo>
                    <a:lnTo>
                      <a:pt x="8540" y="7550"/>
                    </a:lnTo>
                    <a:cubicBezTo>
                      <a:pt x="8295" y="7550"/>
                      <a:pt x="8087" y="7450"/>
                      <a:pt x="7911" y="7247"/>
                    </a:cubicBezTo>
                    <a:cubicBezTo>
                      <a:pt x="7737" y="7045"/>
                      <a:pt x="7649" y="6789"/>
                      <a:pt x="7649" y="6484"/>
                    </a:cubicBezTo>
                    <a:lnTo>
                      <a:pt x="7649" y="1066"/>
                    </a:lnTo>
                    <a:cubicBezTo>
                      <a:pt x="7649" y="775"/>
                      <a:pt x="7737" y="522"/>
                      <a:pt x="7911" y="314"/>
                    </a:cubicBezTo>
                    <a:cubicBezTo>
                      <a:pt x="8087" y="102"/>
                      <a:pt x="8295" y="0"/>
                      <a:pt x="8540" y="0"/>
                    </a:cubicBezTo>
                    <a:lnTo>
                      <a:pt x="13052" y="0"/>
                    </a:lnTo>
                    <a:cubicBezTo>
                      <a:pt x="13294" y="0"/>
                      <a:pt x="13504" y="102"/>
                      <a:pt x="13678" y="314"/>
                    </a:cubicBezTo>
                    <a:cubicBezTo>
                      <a:pt x="13854" y="522"/>
                      <a:pt x="13943" y="775"/>
                      <a:pt x="13943" y="1066"/>
                    </a:cubicBezTo>
                    <a:lnTo>
                      <a:pt x="13943" y="6484"/>
                    </a:lnTo>
                    <a:cubicBezTo>
                      <a:pt x="13943" y="6789"/>
                      <a:pt x="13854" y="7045"/>
                      <a:pt x="13678" y="7247"/>
                    </a:cubicBezTo>
                    <a:cubicBezTo>
                      <a:pt x="13504" y="7450"/>
                      <a:pt x="13294" y="7550"/>
                      <a:pt x="13052" y="7550"/>
                    </a:cubicBezTo>
                    <a:lnTo>
                      <a:pt x="11470" y="7550"/>
                    </a:lnTo>
                    <a:lnTo>
                      <a:pt x="11470" y="9997"/>
                    </a:lnTo>
                    <a:lnTo>
                      <a:pt x="17541" y="9997"/>
                    </a:lnTo>
                    <a:cubicBezTo>
                      <a:pt x="17969" y="9997"/>
                      <a:pt x="18339" y="10177"/>
                      <a:pt x="18652" y="10538"/>
                    </a:cubicBezTo>
                    <a:cubicBezTo>
                      <a:pt x="18966" y="10899"/>
                      <a:pt x="19122" y="11343"/>
                      <a:pt x="19122" y="11869"/>
                    </a:cubicBezTo>
                    <a:lnTo>
                      <a:pt x="19122" y="14020"/>
                    </a:lnTo>
                    <a:lnTo>
                      <a:pt x="20708" y="14020"/>
                    </a:ln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  <a:effectLst/>
            </p:spPr>
            <p:txBody>
              <a:bodyPr lIns="38100" tIns="38100" rIns="38100" bIns="38100" anchor="ctr"/>
              <a:lstStyle/>
              <a:p>
                <a:pPr marL="0" marR="0" lvl="0" indent="0" defTabSz="6477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4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53" name="群組 52"/>
            <p:cNvGrpSpPr/>
            <p:nvPr/>
          </p:nvGrpSpPr>
          <p:grpSpPr>
            <a:xfrm>
              <a:off x="4424760" y="4705538"/>
              <a:ext cx="2501519" cy="1706502"/>
              <a:chOff x="5540017" y="4724724"/>
              <a:chExt cx="2197398" cy="1706502"/>
            </a:xfrm>
          </p:grpSpPr>
          <p:sp>
            <p:nvSpPr>
              <p:cNvPr id="69" name="PA-文本框 42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540017" y="5132409"/>
                <a:ext cx="2197398" cy="1298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110(2)</a:t>
                </a:r>
              </a:p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讀者休息區改造</a:t>
                </a:r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張董事長鏡湖先生紀念展示區</a:t>
                </a:r>
                <a:endPara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張創辦人曉峰先生紀念展示區</a:t>
                </a:r>
                <a:endParaRPr lang="zh-CN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70" name="任意多边形 17"/>
              <p:cNvSpPr/>
              <p:nvPr/>
            </p:nvSpPr>
            <p:spPr bwMode="auto">
              <a:xfrm>
                <a:off x="6369459" y="4724724"/>
                <a:ext cx="510904" cy="383176"/>
              </a:xfrm>
              <a:custGeom>
                <a:avLst/>
                <a:gdLst>
                  <a:gd name="connsiteX0" fmla="*/ 505433 w 533400"/>
                  <a:gd name="connsiteY0" fmla="*/ 621 h 400050"/>
                  <a:gd name="connsiteX1" fmla="*/ 534008 w 533400"/>
                  <a:gd name="connsiteY1" fmla="*/ 29196 h 400050"/>
                  <a:gd name="connsiteX2" fmla="*/ 534008 w 533400"/>
                  <a:gd name="connsiteY2" fmla="*/ 372096 h 400050"/>
                  <a:gd name="connsiteX3" fmla="*/ 505433 w 533400"/>
                  <a:gd name="connsiteY3" fmla="*/ 400671 h 400050"/>
                  <a:gd name="connsiteX4" fmla="*/ 29183 w 533400"/>
                  <a:gd name="connsiteY4" fmla="*/ 400671 h 400050"/>
                  <a:gd name="connsiteX5" fmla="*/ 608 w 533400"/>
                  <a:gd name="connsiteY5" fmla="*/ 372096 h 400050"/>
                  <a:gd name="connsiteX6" fmla="*/ 608 w 533400"/>
                  <a:gd name="connsiteY6" fmla="*/ 29196 h 400050"/>
                  <a:gd name="connsiteX7" fmla="*/ 29183 w 533400"/>
                  <a:gd name="connsiteY7" fmla="*/ 621 h 400050"/>
                  <a:gd name="connsiteX8" fmla="*/ 505433 w 533400"/>
                  <a:gd name="connsiteY8" fmla="*/ 621 h 400050"/>
                  <a:gd name="connsiteX9" fmla="*/ 391419 w 533400"/>
                  <a:gd name="connsiteY9" fmla="*/ 198646 h 400050"/>
                  <a:gd name="connsiteX10" fmla="*/ 351414 w 533400"/>
                  <a:gd name="connsiteY10" fmla="*/ 204170 h 400050"/>
                  <a:gd name="connsiteX11" fmla="*/ 351414 w 533400"/>
                  <a:gd name="connsiteY11" fmla="*/ 204170 h 400050"/>
                  <a:gd name="connsiteX12" fmla="*/ 267118 w 533400"/>
                  <a:gd name="connsiteY12" fmla="*/ 315613 h 400050"/>
                  <a:gd name="connsiteX13" fmla="*/ 264641 w 533400"/>
                  <a:gd name="connsiteY13" fmla="*/ 318470 h 400050"/>
                  <a:gd name="connsiteX14" fmla="*/ 224255 w 533400"/>
                  <a:gd name="connsiteY14" fmla="*/ 318756 h 400050"/>
                  <a:gd name="connsiteX15" fmla="*/ 224255 w 533400"/>
                  <a:gd name="connsiteY15" fmla="*/ 318756 h 400050"/>
                  <a:gd name="connsiteX16" fmla="*/ 162152 w 533400"/>
                  <a:gd name="connsiteY16" fmla="*/ 257415 h 400050"/>
                  <a:gd name="connsiteX17" fmla="*/ 160247 w 533400"/>
                  <a:gd name="connsiteY17" fmla="*/ 255701 h 400050"/>
                  <a:gd name="connsiteX18" fmla="*/ 120052 w 533400"/>
                  <a:gd name="connsiteY18" fmla="*/ 259606 h 400050"/>
                  <a:gd name="connsiteX19" fmla="*/ 120052 w 533400"/>
                  <a:gd name="connsiteY19" fmla="*/ 259606 h 400050"/>
                  <a:gd name="connsiteX20" fmla="*/ 32517 w 533400"/>
                  <a:gd name="connsiteY20" fmla="*/ 366095 h 400050"/>
                  <a:gd name="connsiteX21" fmla="*/ 30326 w 533400"/>
                  <a:gd name="connsiteY21" fmla="*/ 372096 h 400050"/>
                  <a:gd name="connsiteX22" fmla="*/ 39851 w 533400"/>
                  <a:gd name="connsiteY22" fmla="*/ 381621 h 400050"/>
                  <a:gd name="connsiteX23" fmla="*/ 39851 w 533400"/>
                  <a:gd name="connsiteY23" fmla="*/ 381621 h 400050"/>
                  <a:gd name="connsiteX24" fmla="*/ 497242 w 533400"/>
                  <a:gd name="connsiteY24" fmla="*/ 381621 h 400050"/>
                  <a:gd name="connsiteX25" fmla="*/ 502480 w 533400"/>
                  <a:gd name="connsiteY25" fmla="*/ 380002 h 400050"/>
                  <a:gd name="connsiteX26" fmla="*/ 505147 w 533400"/>
                  <a:gd name="connsiteY26" fmla="*/ 366762 h 400050"/>
                  <a:gd name="connsiteX27" fmla="*/ 505147 w 533400"/>
                  <a:gd name="connsiteY27" fmla="*/ 366762 h 400050"/>
                  <a:gd name="connsiteX28" fmla="*/ 397991 w 533400"/>
                  <a:gd name="connsiteY28" fmla="*/ 205504 h 400050"/>
                  <a:gd name="connsiteX29" fmla="*/ 391419 w 533400"/>
                  <a:gd name="connsiteY29" fmla="*/ 198646 h 400050"/>
                  <a:gd name="connsiteX30" fmla="*/ 95858 w 533400"/>
                  <a:gd name="connsiteY30" fmla="*/ 57771 h 400050"/>
                  <a:gd name="connsiteX31" fmla="*/ 57758 w 533400"/>
                  <a:gd name="connsiteY31" fmla="*/ 95871 h 400050"/>
                  <a:gd name="connsiteX32" fmla="*/ 95858 w 533400"/>
                  <a:gd name="connsiteY32" fmla="*/ 133971 h 400050"/>
                  <a:gd name="connsiteX33" fmla="*/ 133958 w 533400"/>
                  <a:gd name="connsiteY33" fmla="*/ 95871 h 400050"/>
                  <a:gd name="connsiteX34" fmla="*/ 95858 w 533400"/>
                  <a:gd name="connsiteY34" fmla="*/ 57771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33400" h="400050">
                    <a:moveTo>
                      <a:pt x="505433" y="621"/>
                    </a:moveTo>
                    <a:cubicBezTo>
                      <a:pt x="521245" y="621"/>
                      <a:pt x="534008" y="13385"/>
                      <a:pt x="534008" y="29196"/>
                    </a:cubicBezTo>
                    <a:lnTo>
                      <a:pt x="534008" y="372096"/>
                    </a:lnTo>
                    <a:cubicBezTo>
                      <a:pt x="534008" y="387907"/>
                      <a:pt x="521245" y="400671"/>
                      <a:pt x="505433" y="400671"/>
                    </a:cubicBezTo>
                    <a:lnTo>
                      <a:pt x="29183" y="400671"/>
                    </a:lnTo>
                    <a:cubicBezTo>
                      <a:pt x="13371" y="400671"/>
                      <a:pt x="608" y="387907"/>
                      <a:pt x="608" y="372096"/>
                    </a:cubicBezTo>
                    <a:lnTo>
                      <a:pt x="608" y="29196"/>
                    </a:lnTo>
                    <a:cubicBezTo>
                      <a:pt x="608" y="13385"/>
                      <a:pt x="13371" y="621"/>
                      <a:pt x="29183" y="621"/>
                    </a:cubicBezTo>
                    <a:lnTo>
                      <a:pt x="505433" y="621"/>
                    </a:lnTo>
                    <a:close/>
                    <a:moveTo>
                      <a:pt x="391419" y="198646"/>
                    </a:moveTo>
                    <a:cubicBezTo>
                      <a:pt x="378846" y="189121"/>
                      <a:pt x="360939" y="191597"/>
                      <a:pt x="351414" y="204170"/>
                    </a:cubicBezTo>
                    <a:lnTo>
                      <a:pt x="351414" y="204170"/>
                    </a:lnTo>
                    <a:lnTo>
                      <a:pt x="267118" y="315613"/>
                    </a:lnTo>
                    <a:cubicBezTo>
                      <a:pt x="266355" y="316660"/>
                      <a:pt x="265498" y="317518"/>
                      <a:pt x="264641" y="318470"/>
                    </a:cubicBezTo>
                    <a:cubicBezTo>
                      <a:pt x="253592" y="329710"/>
                      <a:pt x="235495" y="329805"/>
                      <a:pt x="224255" y="318756"/>
                    </a:cubicBezTo>
                    <a:lnTo>
                      <a:pt x="224255" y="318756"/>
                    </a:lnTo>
                    <a:lnTo>
                      <a:pt x="162152" y="257415"/>
                    </a:lnTo>
                    <a:cubicBezTo>
                      <a:pt x="161485" y="256844"/>
                      <a:pt x="160914" y="256177"/>
                      <a:pt x="160247" y="255701"/>
                    </a:cubicBezTo>
                    <a:cubicBezTo>
                      <a:pt x="148055" y="245699"/>
                      <a:pt x="130053" y="247414"/>
                      <a:pt x="120052" y="259606"/>
                    </a:cubicBezTo>
                    <a:lnTo>
                      <a:pt x="120052" y="259606"/>
                    </a:lnTo>
                    <a:lnTo>
                      <a:pt x="32517" y="366095"/>
                    </a:lnTo>
                    <a:cubicBezTo>
                      <a:pt x="31088" y="367810"/>
                      <a:pt x="30326" y="369905"/>
                      <a:pt x="30326" y="372096"/>
                    </a:cubicBezTo>
                    <a:cubicBezTo>
                      <a:pt x="30326" y="377335"/>
                      <a:pt x="34612" y="381621"/>
                      <a:pt x="39851" y="381621"/>
                    </a:cubicBezTo>
                    <a:lnTo>
                      <a:pt x="39851" y="381621"/>
                    </a:lnTo>
                    <a:lnTo>
                      <a:pt x="497242" y="381621"/>
                    </a:lnTo>
                    <a:cubicBezTo>
                      <a:pt x="499146" y="381621"/>
                      <a:pt x="500956" y="381050"/>
                      <a:pt x="502480" y="380002"/>
                    </a:cubicBezTo>
                    <a:cubicBezTo>
                      <a:pt x="506862" y="377049"/>
                      <a:pt x="508005" y="371144"/>
                      <a:pt x="505147" y="366762"/>
                    </a:cubicBezTo>
                    <a:lnTo>
                      <a:pt x="505147" y="366762"/>
                    </a:lnTo>
                    <a:lnTo>
                      <a:pt x="397991" y="205504"/>
                    </a:lnTo>
                    <a:cubicBezTo>
                      <a:pt x="396181" y="202932"/>
                      <a:pt x="393990" y="200551"/>
                      <a:pt x="391419" y="198646"/>
                    </a:cubicBezTo>
                    <a:close/>
                    <a:moveTo>
                      <a:pt x="95858" y="57771"/>
                    </a:moveTo>
                    <a:cubicBezTo>
                      <a:pt x="74808" y="57771"/>
                      <a:pt x="57758" y="74821"/>
                      <a:pt x="57758" y="95871"/>
                    </a:cubicBezTo>
                    <a:cubicBezTo>
                      <a:pt x="57758" y="116921"/>
                      <a:pt x="74808" y="133971"/>
                      <a:pt x="95858" y="133971"/>
                    </a:cubicBezTo>
                    <a:cubicBezTo>
                      <a:pt x="116908" y="133971"/>
                      <a:pt x="133958" y="116921"/>
                      <a:pt x="133958" y="95871"/>
                    </a:cubicBezTo>
                    <a:cubicBezTo>
                      <a:pt x="133958" y="74821"/>
                      <a:pt x="116908" y="57771"/>
                      <a:pt x="95858" y="57771"/>
                    </a:cubicBez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>
              <a:off x="9405913" y="4697275"/>
              <a:ext cx="2825485" cy="1490053"/>
              <a:chOff x="9061714" y="4661423"/>
              <a:chExt cx="2825485" cy="1490053"/>
            </a:xfrm>
          </p:grpSpPr>
          <p:sp>
            <p:nvSpPr>
              <p:cNvPr id="72" name="Freeform 18"/>
              <p:cNvSpPr>
                <a:spLocks noEditPoints="1"/>
              </p:cNvSpPr>
              <p:nvPr/>
            </p:nvSpPr>
            <p:spPr bwMode="auto">
              <a:xfrm>
                <a:off x="10248656" y="4661423"/>
                <a:ext cx="451600" cy="460771"/>
              </a:xfrm>
              <a:custGeom>
                <a:avLst/>
                <a:gdLst>
                  <a:gd name="T0" fmla="*/ 87 w 91"/>
                  <a:gd name="T1" fmla="*/ 39 h 93"/>
                  <a:gd name="T2" fmla="*/ 91 w 91"/>
                  <a:gd name="T3" fmla="*/ 46 h 93"/>
                  <a:gd name="T4" fmla="*/ 91 w 91"/>
                  <a:gd name="T5" fmla="*/ 83 h 93"/>
                  <a:gd name="T6" fmla="*/ 81 w 91"/>
                  <a:gd name="T7" fmla="*/ 93 h 93"/>
                  <a:gd name="T8" fmla="*/ 10 w 91"/>
                  <a:gd name="T9" fmla="*/ 93 h 93"/>
                  <a:gd name="T10" fmla="*/ 0 w 91"/>
                  <a:gd name="T11" fmla="*/ 83 h 93"/>
                  <a:gd name="T12" fmla="*/ 0 w 91"/>
                  <a:gd name="T13" fmla="*/ 46 h 93"/>
                  <a:gd name="T14" fmla="*/ 3 w 91"/>
                  <a:gd name="T15" fmla="*/ 40 h 93"/>
                  <a:gd name="T16" fmla="*/ 3 w 91"/>
                  <a:gd name="T17" fmla="*/ 40 h 93"/>
                  <a:gd name="T18" fmla="*/ 3 w 91"/>
                  <a:gd name="T19" fmla="*/ 40 h 93"/>
                  <a:gd name="T20" fmla="*/ 3 w 91"/>
                  <a:gd name="T21" fmla="*/ 39 h 93"/>
                  <a:gd name="T22" fmla="*/ 40 w 91"/>
                  <a:gd name="T23" fmla="*/ 3 h 93"/>
                  <a:gd name="T24" fmla="*/ 51 w 91"/>
                  <a:gd name="T25" fmla="*/ 3 h 93"/>
                  <a:gd name="T26" fmla="*/ 87 w 91"/>
                  <a:gd name="T27" fmla="*/ 39 h 93"/>
                  <a:gd name="T28" fmla="*/ 16 w 91"/>
                  <a:gd name="T29" fmla="*/ 30 h 93"/>
                  <a:gd name="T30" fmla="*/ 16 w 91"/>
                  <a:gd name="T31" fmla="*/ 52 h 93"/>
                  <a:gd name="T32" fmla="*/ 46 w 91"/>
                  <a:gd name="T33" fmla="*/ 75 h 93"/>
                  <a:gd name="T34" fmla="*/ 73 w 91"/>
                  <a:gd name="T35" fmla="*/ 54 h 93"/>
                  <a:gd name="T36" fmla="*/ 73 w 91"/>
                  <a:gd name="T37" fmla="*/ 30 h 93"/>
                  <a:gd name="T38" fmla="*/ 16 w 91"/>
                  <a:gd name="T39" fmla="*/ 30 h 93"/>
                  <a:gd name="T40" fmla="*/ 26 w 91"/>
                  <a:gd name="T41" fmla="*/ 35 h 93"/>
                  <a:gd name="T42" fmla="*/ 26 w 91"/>
                  <a:gd name="T43" fmla="*/ 39 h 93"/>
                  <a:gd name="T44" fmla="*/ 64 w 91"/>
                  <a:gd name="T45" fmla="*/ 39 h 93"/>
                  <a:gd name="T46" fmla="*/ 64 w 91"/>
                  <a:gd name="T47" fmla="*/ 35 h 93"/>
                  <a:gd name="T48" fmla="*/ 26 w 91"/>
                  <a:gd name="T49" fmla="*/ 35 h 93"/>
                  <a:gd name="T50" fmla="*/ 26 w 91"/>
                  <a:gd name="T51" fmla="*/ 51 h 93"/>
                  <a:gd name="T52" fmla="*/ 26 w 91"/>
                  <a:gd name="T53" fmla="*/ 55 h 93"/>
                  <a:gd name="T54" fmla="*/ 64 w 91"/>
                  <a:gd name="T55" fmla="*/ 55 h 93"/>
                  <a:gd name="T56" fmla="*/ 64 w 91"/>
                  <a:gd name="T57" fmla="*/ 51 h 93"/>
                  <a:gd name="T58" fmla="*/ 26 w 91"/>
                  <a:gd name="T59" fmla="*/ 51 h 93"/>
                  <a:gd name="T60" fmla="*/ 26 w 91"/>
                  <a:gd name="T61" fmla="*/ 43 h 93"/>
                  <a:gd name="T62" fmla="*/ 26 w 91"/>
                  <a:gd name="T63" fmla="*/ 47 h 93"/>
                  <a:gd name="T64" fmla="*/ 64 w 91"/>
                  <a:gd name="T65" fmla="*/ 47 h 93"/>
                  <a:gd name="T66" fmla="*/ 64 w 91"/>
                  <a:gd name="T67" fmla="*/ 43 h 93"/>
                  <a:gd name="T68" fmla="*/ 26 w 91"/>
                  <a:gd name="T69" fmla="*/ 43 h 93"/>
                  <a:gd name="T70" fmla="*/ 10 w 91"/>
                  <a:gd name="T71" fmla="*/ 87 h 93"/>
                  <a:gd name="T72" fmla="*/ 28 w 91"/>
                  <a:gd name="T73" fmla="*/ 70 h 93"/>
                  <a:gd name="T74" fmla="*/ 28 w 91"/>
                  <a:gd name="T75" fmla="*/ 67 h 93"/>
                  <a:gd name="T76" fmla="*/ 26 w 91"/>
                  <a:gd name="T77" fmla="*/ 67 h 93"/>
                  <a:gd name="T78" fmla="*/ 8 w 91"/>
                  <a:gd name="T79" fmla="*/ 84 h 93"/>
                  <a:gd name="T80" fmla="*/ 8 w 91"/>
                  <a:gd name="T81" fmla="*/ 87 h 93"/>
                  <a:gd name="T82" fmla="*/ 10 w 91"/>
                  <a:gd name="T83" fmla="*/ 87 h 93"/>
                  <a:gd name="T84" fmla="*/ 85 w 91"/>
                  <a:gd name="T85" fmla="*/ 84 h 93"/>
                  <a:gd name="T86" fmla="*/ 67 w 91"/>
                  <a:gd name="T87" fmla="*/ 67 h 93"/>
                  <a:gd name="T88" fmla="*/ 64 w 91"/>
                  <a:gd name="T89" fmla="*/ 67 h 93"/>
                  <a:gd name="T90" fmla="*/ 64 w 91"/>
                  <a:gd name="T91" fmla="*/ 70 h 93"/>
                  <a:gd name="T92" fmla="*/ 82 w 91"/>
                  <a:gd name="T93" fmla="*/ 87 h 93"/>
                  <a:gd name="T94" fmla="*/ 85 w 91"/>
                  <a:gd name="T95" fmla="*/ 87 h 93"/>
                  <a:gd name="T96" fmla="*/ 85 w 91"/>
                  <a:gd name="T97" fmla="*/ 8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93">
                    <a:moveTo>
                      <a:pt x="87" y="39"/>
                    </a:moveTo>
                    <a:cubicBezTo>
                      <a:pt x="89" y="40"/>
                      <a:pt x="91" y="43"/>
                      <a:pt x="91" y="46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1" y="89"/>
                      <a:pt x="86" y="93"/>
                      <a:pt x="81" y="93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5" y="93"/>
                      <a:pt x="0" y="89"/>
                      <a:pt x="0" y="8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1" y="41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39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0"/>
                      <a:pt x="47" y="0"/>
                      <a:pt x="51" y="3"/>
                    </a:cubicBezTo>
                    <a:cubicBezTo>
                      <a:pt x="87" y="39"/>
                      <a:pt x="87" y="39"/>
                      <a:pt x="87" y="39"/>
                    </a:cubicBezTo>
                    <a:close/>
                    <a:moveTo>
                      <a:pt x="16" y="30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46" y="75"/>
                      <a:pt x="46" y="75"/>
                      <a:pt x="46" y="75"/>
                    </a:cubicBezTo>
                    <a:cubicBezTo>
                      <a:pt x="73" y="54"/>
                      <a:pt x="73" y="54"/>
                      <a:pt x="73" y="54"/>
                    </a:cubicBezTo>
                    <a:cubicBezTo>
                      <a:pt x="73" y="30"/>
                      <a:pt x="73" y="30"/>
                      <a:pt x="73" y="30"/>
                    </a:cubicBezTo>
                    <a:cubicBezTo>
                      <a:pt x="16" y="30"/>
                      <a:pt x="16" y="30"/>
                      <a:pt x="16" y="30"/>
                    </a:cubicBezTo>
                    <a:close/>
                    <a:moveTo>
                      <a:pt x="26" y="35"/>
                    </a:moveTo>
                    <a:cubicBezTo>
                      <a:pt x="26" y="39"/>
                      <a:pt x="26" y="39"/>
                      <a:pt x="26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26" y="35"/>
                      <a:pt x="26" y="35"/>
                      <a:pt x="26" y="35"/>
                    </a:cubicBezTo>
                    <a:close/>
                    <a:moveTo>
                      <a:pt x="26" y="51"/>
                    </a:moveTo>
                    <a:cubicBezTo>
                      <a:pt x="26" y="55"/>
                      <a:pt x="26" y="55"/>
                      <a:pt x="26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26" y="51"/>
                      <a:pt x="26" y="51"/>
                      <a:pt x="26" y="51"/>
                    </a:cubicBezTo>
                    <a:close/>
                    <a:moveTo>
                      <a:pt x="26" y="43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26" y="43"/>
                      <a:pt x="26" y="43"/>
                      <a:pt x="26" y="43"/>
                    </a:cubicBezTo>
                    <a:close/>
                    <a:moveTo>
                      <a:pt x="10" y="87"/>
                    </a:moveTo>
                    <a:cubicBezTo>
                      <a:pt x="28" y="70"/>
                      <a:pt x="28" y="70"/>
                      <a:pt x="28" y="70"/>
                    </a:cubicBezTo>
                    <a:cubicBezTo>
                      <a:pt x="29" y="69"/>
                      <a:pt x="29" y="68"/>
                      <a:pt x="28" y="67"/>
                    </a:cubicBezTo>
                    <a:cubicBezTo>
                      <a:pt x="28" y="66"/>
                      <a:pt x="27" y="66"/>
                      <a:pt x="26" y="67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7" y="85"/>
                      <a:pt x="7" y="86"/>
                      <a:pt x="8" y="87"/>
                    </a:cubicBezTo>
                    <a:cubicBezTo>
                      <a:pt x="8" y="88"/>
                      <a:pt x="10" y="88"/>
                      <a:pt x="10" y="87"/>
                    </a:cubicBezTo>
                    <a:close/>
                    <a:moveTo>
                      <a:pt x="85" y="84"/>
                    </a:moveTo>
                    <a:cubicBezTo>
                      <a:pt x="67" y="67"/>
                      <a:pt x="67" y="67"/>
                      <a:pt x="67" y="67"/>
                    </a:cubicBezTo>
                    <a:cubicBezTo>
                      <a:pt x="66" y="66"/>
                      <a:pt x="65" y="66"/>
                      <a:pt x="64" y="67"/>
                    </a:cubicBezTo>
                    <a:cubicBezTo>
                      <a:pt x="63" y="68"/>
                      <a:pt x="63" y="69"/>
                      <a:pt x="64" y="70"/>
                    </a:cubicBezTo>
                    <a:cubicBezTo>
                      <a:pt x="82" y="87"/>
                      <a:pt x="82" y="87"/>
                      <a:pt x="82" y="87"/>
                    </a:cubicBezTo>
                    <a:cubicBezTo>
                      <a:pt x="83" y="88"/>
                      <a:pt x="84" y="88"/>
                      <a:pt x="85" y="87"/>
                    </a:cubicBezTo>
                    <a:cubicBezTo>
                      <a:pt x="85" y="86"/>
                      <a:pt x="85" y="85"/>
                      <a:pt x="85" y="84"/>
                    </a:cubicBez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zh-CN" altLang="en-US" sz="80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3" name="PA-文本框 42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9061714" y="5154280"/>
                <a:ext cx="2825485" cy="9971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112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辦公室位置調整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七樓改設為韓文書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區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(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進行中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)</a:t>
                </a:r>
                <a:endParaRPr lang="zh-CN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1940723" y="4693300"/>
              <a:ext cx="2565132" cy="1755587"/>
              <a:chOff x="1504547" y="4684518"/>
              <a:chExt cx="2565132" cy="1755587"/>
            </a:xfrm>
          </p:grpSpPr>
          <p:grpSp>
            <p:nvGrpSpPr>
              <p:cNvPr id="75" name="群組 74"/>
              <p:cNvGrpSpPr/>
              <p:nvPr/>
            </p:nvGrpSpPr>
            <p:grpSpPr>
              <a:xfrm>
                <a:off x="1504547" y="4684518"/>
                <a:ext cx="2565132" cy="837110"/>
                <a:chOff x="3187787" y="4685823"/>
                <a:chExt cx="2565132" cy="837110"/>
              </a:xfrm>
            </p:grpSpPr>
            <p:sp>
              <p:nvSpPr>
                <p:cNvPr id="77" name="PA-文本框 42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3187787" y="5163219"/>
                  <a:ext cx="2565132" cy="3597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algn="ctr" defTabSz="457200">
                    <a:lnSpc>
                      <a:spcPct val="140000"/>
                    </a:lnSpc>
                    <a:defRPr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字魂95号-手刻宋" panose="00000500000000000000" charset="-122"/>
                      <a:ea typeface="字魂95号-手刻宋" panose="00000500000000000000" charset="-122"/>
                    </a:defRPr>
                  </a:lvl1pPr>
                </a:lstStyle>
                <a:p>
                  <a:endParaRPr lang="zh-CN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18"/>
                <p:cNvSpPr>
                  <a:spLocks noEditPoints="1"/>
                </p:cNvSpPr>
                <p:nvPr/>
              </p:nvSpPr>
              <p:spPr bwMode="auto">
                <a:xfrm>
                  <a:off x="4147539" y="4685823"/>
                  <a:ext cx="529589" cy="456770"/>
                </a:xfrm>
                <a:custGeom>
                  <a:avLst/>
                  <a:gdLst>
                    <a:gd name="T0" fmla="*/ 210279 w 122"/>
                    <a:gd name="T1" fmla="*/ 35135 h 106"/>
                    <a:gd name="T2" fmla="*/ 31230 w 122"/>
                    <a:gd name="T3" fmla="*/ 99204 h 106"/>
                    <a:gd name="T4" fmla="*/ 18738 w 122"/>
                    <a:gd name="T5" fmla="*/ 119871 h 106"/>
                    <a:gd name="T6" fmla="*/ 35393 w 122"/>
                    <a:gd name="T7" fmla="*/ 121938 h 106"/>
                    <a:gd name="T8" fmla="*/ 222770 w 122"/>
                    <a:gd name="T9" fmla="*/ 198408 h 106"/>
                    <a:gd name="T10" fmla="*/ 222770 w 122"/>
                    <a:gd name="T11" fmla="*/ 200474 h 106"/>
                    <a:gd name="T12" fmla="*/ 233180 w 122"/>
                    <a:gd name="T13" fmla="*/ 200474 h 106"/>
                    <a:gd name="T14" fmla="*/ 233180 w 122"/>
                    <a:gd name="T15" fmla="*/ 200474 h 106"/>
                    <a:gd name="T16" fmla="*/ 235262 w 122"/>
                    <a:gd name="T17" fmla="*/ 198408 h 106"/>
                    <a:gd name="T18" fmla="*/ 235262 w 122"/>
                    <a:gd name="T19" fmla="*/ 18601 h 106"/>
                    <a:gd name="T20" fmla="*/ 233180 w 122"/>
                    <a:gd name="T21" fmla="*/ 18601 h 106"/>
                    <a:gd name="T22" fmla="*/ 222770 w 122"/>
                    <a:gd name="T23" fmla="*/ 18601 h 106"/>
                    <a:gd name="T24" fmla="*/ 222770 w 122"/>
                    <a:gd name="T25" fmla="*/ 20667 h 106"/>
                    <a:gd name="T26" fmla="*/ 222770 w 122"/>
                    <a:gd name="T27" fmla="*/ 22734 h 106"/>
                    <a:gd name="T28" fmla="*/ 222770 w 122"/>
                    <a:gd name="T29" fmla="*/ 198408 h 106"/>
                    <a:gd name="T30" fmla="*/ 191541 w 122"/>
                    <a:gd name="T31" fmla="*/ 49602 h 106"/>
                    <a:gd name="T32" fmla="*/ 195705 w 122"/>
                    <a:gd name="T33" fmla="*/ 62002 h 106"/>
                    <a:gd name="T34" fmla="*/ 52049 w 122"/>
                    <a:gd name="T35" fmla="*/ 105404 h 106"/>
                    <a:gd name="T36" fmla="*/ 191541 w 122"/>
                    <a:gd name="T37" fmla="*/ 49602 h 106"/>
                    <a:gd name="T38" fmla="*/ 70787 w 122"/>
                    <a:gd name="T39" fmla="*/ 155006 h 106"/>
                    <a:gd name="T40" fmla="*/ 66623 w 122"/>
                    <a:gd name="T41" fmla="*/ 171540 h 106"/>
                    <a:gd name="T42" fmla="*/ 120754 w 122"/>
                    <a:gd name="T43" fmla="*/ 192207 h 106"/>
                    <a:gd name="T44" fmla="*/ 129082 w 122"/>
                    <a:gd name="T45" fmla="*/ 192207 h 106"/>
                    <a:gd name="T46" fmla="*/ 133246 w 122"/>
                    <a:gd name="T47" fmla="*/ 188074 h 106"/>
                    <a:gd name="T48" fmla="*/ 137410 w 122"/>
                    <a:gd name="T49" fmla="*/ 177740 h 106"/>
                    <a:gd name="T50" fmla="*/ 154066 w 122"/>
                    <a:gd name="T51" fmla="*/ 186007 h 106"/>
                    <a:gd name="T52" fmla="*/ 151984 w 122"/>
                    <a:gd name="T53" fmla="*/ 194274 h 106"/>
                    <a:gd name="T54" fmla="*/ 137410 w 122"/>
                    <a:gd name="T55" fmla="*/ 210808 h 106"/>
                    <a:gd name="T56" fmla="*/ 114508 w 122"/>
                    <a:gd name="T57" fmla="*/ 210808 h 106"/>
                    <a:gd name="T58" fmla="*/ 66623 w 122"/>
                    <a:gd name="T59" fmla="*/ 194274 h 106"/>
                    <a:gd name="T60" fmla="*/ 47885 w 122"/>
                    <a:gd name="T61" fmla="*/ 157073 h 106"/>
                    <a:gd name="T62" fmla="*/ 29148 w 122"/>
                    <a:gd name="T63" fmla="*/ 140539 h 106"/>
                    <a:gd name="T64" fmla="*/ 4164 w 122"/>
                    <a:gd name="T65" fmla="*/ 134338 h 106"/>
                    <a:gd name="T66" fmla="*/ 0 w 122"/>
                    <a:gd name="T67" fmla="*/ 124005 h 106"/>
                    <a:gd name="T68" fmla="*/ 4164 w 122"/>
                    <a:gd name="T69" fmla="*/ 84737 h 106"/>
                    <a:gd name="T70" fmla="*/ 16656 w 122"/>
                    <a:gd name="T71" fmla="*/ 78536 h 106"/>
                    <a:gd name="T72" fmla="*/ 204033 w 122"/>
                    <a:gd name="T73" fmla="*/ 16534 h 106"/>
                    <a:gd name="T74" fmla="*/ 210279 w 122"/>
                    <a:gd name="T75" fmla="*/ 4133 h 106"/>
                    <a:gd name="T76" fmla="*/ 233180 w 122"/>
                    <a:gd name="T77" fmla="*/ 0 h 106"/>
                    <a:gd name="T78" fmla="*/ 249836 w 122"/>
                    <a:gd name="T79" fmla="*/ 6200 h 106"/>
                    <a:gd name="T80" fmla="*/ 254000 w 122"/>
                    <a:gd name="T81" fmla="*/ 198408 h 106"/>
                    <a:gd name="T82" fmla="*/ 247754 w 122"/>
                    <a:gd name="T83" fmla="*/ 214942 h 106"/>
                    <a:gd name="T84" fmla="*/ 233180 w 122"/>
                    <a:gd name="T85" fmla="*/ 219075 h 106"/>
                    <a:gd name="T86" fmla="*/ 210279 w 122"/>
                    <a:gd name="T87" fmla="*/ 212875 h 106"/>
                    <a:gd name="T88" fmla="*/ 154066 w 122"/>
                    <a:gd name="T89" fmla="*/ 186007 h 106"/>
                    <a:gd name="T90" fmla="*/ 210279 w 122"/>
                    <a:gd name="T91" fmla="*/ 4133 h 106"/>
                    <a:gd name="T92" fmla="*/ 210279 w 122"/>
                    <a:gd name="T93" fmla="*/ 4133 h 10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122" h="106">
                      <a:moveTo>
                        <a:pt x="101" y="89"/>
                      </a:move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16" y="48"/>
                        <a:pt x="16" y="48"/>
                        <a:pt x="15" y="48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9" y="58"/>
                        <a:pt x="9" y="58"/>
                        <a:pt x="9" y="58"/>
                      </a:cubicBezTo>
                      <a:cubicBezTo>
                        <a:pt x="15" y="58"/>
                        <a:pt x="15" y="58"/>
                        <a:pt x="15" y="58"/>
                      </a:cubicBezTo>
                      <a:cubicBezTo>
                        <a:pt x="16" y="58"/>
                        <a:pt x="16" y="58"/>
                        <a:pt x="17" y="59"/>
                      </a:cubicBezTo>
                      <a:cubicBezTo>
                        <a:pt x="45" y="69"/>
                        <a:pt x="73" y="79"/>
                        <a:pt x="101" y="89"/>
                      </a:cubicBezTo>
                      <a:close/>
                      <a:moveTo>
                        <a:pt x="107" y="96"/>
                      </a:moveTo>
                      <a:cubicBezTo>
                        <a:pt x="107" y="96"/>
                        <a:pt x="107" y="96"/>
                        <a:pt x="107" y="96"/>
                      </a:cubicBezTo>
                      <a:cubicBezTo>
                        <a:pt x="107" y="96"/>
                        <a:pt x="107" y="96"/>
                        <a:pt x="107" y="97"/>
                      </a:cubicBezTo>
                      <a:cubicBezTo>
                        <a:pt x="107" y="97"/>
                        <a:pt x="108" y="97"/>
                        <a:pt x="108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3" y="97"/>
                        <a:pt x="113" y="97"/>
                        <a:pt x="113" y="97"/>
                      </a:cubicBezTo>
                      <a:cubicBezTo>
                        <a:pt x="113" y="96"/>
                        <a:pt x="113" y="96"/>
                        <a:pt x="113" y="96"/>
                      </a:cubicBezTo>
                      <a:cubicBezTo>
                        <a:pt x="113" y="10"/>
                        <a:pt x="113" y="10"/>
                        <a:pt x="113" y="10"/>
                      </a:cubicBezTo>
                      <a:cubicBezTo>
                        <a:pt x="113" y="10"/>
                        <a:pt x="113" y="10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2" y="9"/>
                        <a:pt x="112" y="9"/>
                        <a:pt x="112" y="9"/>
                      </a:cubicBezTo>
                      <a:cubicBezTo>
                        <a:pt x="108" y="9"/>
                        <a:pt x="108" y="9"/>
                        <a:pt x="108" y="9"/>
                      </a:cubicBezTo>
                      <a:cubicBezTo>
                        <a:pt x="108" y="9"/>
                        <a:pt x="108" y="9"/>
                        <a:pt x="107" y="9"/>
                      </a:cubicBezTo>
                      <a:cubicBezTo>
                        <a:pt x="107" y="9"/>
                        <a:pt x="107" y="9"/>
                        <a:pt x="107" y="9"/>
                      </a:cubicBezTo>
                      <a:cubicBezTo>
                        <a:pt x="107" y="10"/>
                        <a:pt x="107" y="10"/>
                        <a:pt x="107" y="10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39"/>
                        <a:pt x="107" y="68"/>
                        <a:pt x="107" y="96"/>
                      </a:cubicBezTo>
                      <a:close/>
                      <a:moveTo>
                        <a:pt x="92" y="24"/>
                      </a:moveTo>
                      <a:cubicBezTo>
                        <a:pt x="92" y="24"/>
                        <a:pt x="92" y="24"/>
                        <a:pt x="92" y="24"/>
                      </a:cubicBezTo>
                      <a:cubicBezTo>
                        <a:pt x="94" y="24"/>
                        <a:pt x="95" y="24"/>
                        <a:pt x="96" y="26"/>
                      </a:cubicBezTo>
                      <a:cubicBezTo>
                        <a:pt x="96" y="27"/>
                        <a:pt x="96" y="29"/>
                        <a:pt x="94" y="30"/>
                      </a:cubicBezTo>
                      <a:cubicBezTo>
                        <a:pt x="29" y="53"/>
                        <a:pt x="29" y="53"/>
                        <a:pt x="29" y="53"/>
                      </a:cubicBezTo>
                      <a:cubicBezTo>
                        <a:pt x="28" y="54"/>
                        <a:pt x="26" y="53"/>
                        <a:pt x="25" y="51"/>
                      </a:cubicBezTo>
                      <a:cubicBezTo>
                        <a:pt x="25" y="50"/>
                        <a:pt x="26" y="48"/>
                        <a:pt x="27" y="48"/>
                      </a:cubicBezTo>
                      <a:cubicBezTo>
                        <a:pt x="92" y="24"/>
                        <a:pt x="92" y="24"/>
                        <a:pt x="92" y="24"/>
                      </a:cubicBezTo>
                      <a:close/>
                      <a:moveTo>
                        <a:pt x="34" y="75"/>
                      </a:moveTo>
                      <a:cubicBezTo>
                        <a:pt x="34" y="75"/>
                        <a:pt x="34" y="75"/>
                        <a:pt x="34" y="75"/>
                      </a:cubicBezTo>
                      <a:cubicBezTo>
                        <a:pt x="32" y="79"/>
                        <a:pt x="32" y="79"/>
                        <a:pt x="32" y="79"/>
                      </a:cubicBezTo>
                      <a:cubicBezTo>
                        <a:pt x="32" y="80"/>
                        <a:pt x="32" y="81"/>
                        <a:pt x="32" y="83"/>
                      </a:cubicBezTo>
                      <a:cubicBezTo>
                        <a:pt x="33" y="84"/>
                        <a:pt x="34" y="84"/>
                        <a:pt x="35" y="85"/>
                      </a:cubicBezTo>
                      <a:cubicBezTo>
                        <a:pt x="58" y="93"/>
                        <a:pt x="58" y="93"/>
                        <a:pt x="58" y="93"/>
                      </a:cubicBezTo>
                      <a:cubicBezTo>
                        <a:pt x="58" y="93"/>
                        <a:pt x="59" y="93"/>
                        <a:pt x="59" y="93"/>
                      </a:cubicBezTo>
                      <a:cubicBezTo>
                        <a:pt x="60" y="94"/>
                        <a:pt x="61" y="94"/>
                        <a:pt x="62" y="93"/>
                      </a:cubicBezTo>
                      <a:cubicBezTo>
                        <a:pt x="62" y="93"/>
                        <a:pt x="62" y="93"/>
                        <a:pt x="62" y="93"/>
                      </a:cubicBezTo>
                      <a:cubicBezTo>
                        <a:pt x="63" y="93"/>
                        <a:pt x="64" y="92"/>
                        <a:pt x="64" y="91"/>
                      </a:cubicBezTo>
                      <a:cubicBezTo>
                        <a:pt x="64" y="91"/>
                        <a:pt x="64" y="91"/>
                        <a:pt x="64" y="90"/>
                      </a:cubicBezTo>
                      <a:cubicBezTo>
                        <a:pt x="66" y="86"/>
                        <a:pt x="66" y="86"/>
                        <a:pt x="66" y="86"/>
                      </a:cubicBezTo>
                      <a:cubicBezTo>
                        <a:pt x="34" y="75"/>
                        <a:pt x="34" y="75"/>
                        <a:pt x="34" y="75"/>
                      </a:cubicBezTo>
                      <a:close/>
                      <a:moveTo>
                        <a:pt x="74" y="90"/>
                      </a:moveTo>
                      <a:cubicBezTo>
                        <a:pt x="74" y="90"/>
                        <a:pt x="74" y="90"/>
                        <a:pt x="74" y="90"/>
                      </a:cubicBezTo>
                      <a:cubicBezTo>
                        <a:pt x="73" y="94"/>
                        <a:pt x="73" y="94"/>
                        <a:pt x="73" y="94"/>
                      </a:cubicBezTo>
                      <a:cubicBezTo>
                        <a:pt x="73" y="94"/>
                        <a:pt x="73" y="94"/>
                        <a:pt x="73" y="94"/>
                      </a:cubicBezTo>
                      <a:cubicBezTo>
                        <a:pt x="72" y="98"/>
                        <a:pt x="69" y="100"/>
                        <a:pt x="66" y="102"/>
                      </a:cubicBezTo>
                      <a:cubicBezTo>
                        <a:pt x="66" y="102"/>
                        <a:pt x="66" y="102"/>
                        <a:pt x="66" y="102"/>
                      </a:cubicBezTo>
                      <a:cubicBezTo>
                        <a:pt x="63" y="103"/>
                        <a:pt x="59" y="103"/>
                        <a:pt x="55" y="102"/>
                      </a:cubicBezTo>
                      <a:cubicBezTo>
                        <a:pt x="55" y="102"/>
                        <a:pt x="55" y="102"/>
                        <a:pt x="55" y="102"/>
                      </a:cubicBezTo>
                      <a:cubicBezTo>
                        <a:pt x="32" y="94"/>
                        <a:pt x="32" y="94"/>
                        <a:pt x="32" y="94"/>
                      </a:cubicBezTo>
                      <a:cubicBezTo>
                        <a:pt x="28" y="92"/>
                        <a:pt x="25" y="90"/>
                        <a:pt x="24" y="86"/>
                      </a:cubicBezTo>
                      <a:cubicBezTo>
                        <a:pt x="22" y="83"/>
                        <a:pt x="22" y="80"/>
                        <a:pt x="23" y="76"/>
                      </a:cubicBezTo>
                      <a:cubicBezTo>
                        <a:pt x="25" y="72"/>
                        <a:pt x="25" y="72"/>
                        <a:pt x="25" y="72"/>
                      </a:cubicBezTo>
                      <a:cubicBezTo>
                        <a:pt x="14" y="68"/>
                        <a:pt x="14" y="68"/>
                        <a:pt x="14" y="68"/>
                      </a:cubicBezTo>
                      <a:cubicBezTo>
                        <a:pt x="8" y="68"/>
                        <a:pt x="8" y="68"/>
                        <a:pt x="8" y="68"/>
                      </a:cubicBezTo>
                      <a:cubicBezTo>
                        <a:pt x="6" y="68"/>
                        <a:pt x="4" y="67"/>
                        <a:pt x="2" y="65"/>
                      </a:cubicBezTo>
                      <a:cubicBezTo>
                        <a:pt x="2" y="65"/>
                        <a:pt x="2" y="65"/>
                        <a:pt x="2" y="65"/>
                      </a:cubicBezTo>
                      <a:cubicBezTo>
                        <a:pt x="1" y="64"/>
                        <a:pt x="0" y="62"/>
                        <a:pt x="0" y="60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44"/>
                        <a:pt x="1" y="42"/>
                        <a:pt x="2" y="41"/>
                      </a:cubicBez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4" y="39"/>
                        <a:pt x="6" y="38"/>
                        <a:pt x="8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98" y="8"/>
                        <a:pt x="98" y="8"/>
                        <a:pt x="98" y="8"/>
                      </a:cubicBezTo>
                      <a:cubicBezTo>
                        <a:pt x="98" y="6"/>
                        <a:pt x="99" y="4"/>
                        <a:pt x="101" y="3"/>
                      </a:cubicBezTo>
                      <a:cubicBezTo>
                        <a:pt x="101" y="2"/>
                        <a:pt x="101" y="2"/>
                        <a:pt x="101" y="2"/>
                      </a:cubicBezTo>
                      <a:cubicBezTo>
                        <a:pt x="103" y="1"/>
                        <a:pt x="105" y="0"/>
                        <a:pt x="108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5" y="0"/>
                        <a:pt x="117" y="1"/>
                        <a:pt x="119" y="3"/>
                      </a:cubicBezTo>
                      <a:cubicBezTo>
                        <a:pt x="120" y="3"/>
                        <a:pt x="120" y="3"/>
                        <a:pt x="120" y="3"/>
                      </a:cubicBezTo>
                      <a:cubicBezTo>
                        <a:pt x="121" y="5"/>
                        <a:pt x="122" y="7"/>
                        <a:pt x="122" y="10"/>
                      </a:cubicBezTo>
                      <a:cubicBezTo>
                        <a:pt x="122" y="96"/>
                        <a:pt x="122" y="96"/>
                        <a:pt x="122" y="96"/>
                      </a:cubicBezTo>
                      <a:cubicBezTo>
                        <a:pt x="122" y="99"/>
                        <a:pt x="121" y="101"/>
                        <a:pt x="119" y="103"/>
                      </a:cubicBezTo>
                      <a:cubicBezTo>
                        <a:pt x="119" y="104"/>
                        <a:pt x="119" y="104"/>
                        <a:pt x="119" y="104"/>
                      </a:cubicBezTo>
                      <a:cubicBezTo>
                        <a:pt x="117" y="105"/>
                        <a:pt x="114" y="106"/>
                        <a:pt x="112" y="106"/>
                      </a:cubicBezTo>
                      <a:cubicBezTo>
                        <a:pt x="112" y="106"/>
                        <a:pt x="112" y="106"/>
                        <a:pt x="112" y="106"/>
                      </a:cubicBezTo>
                      <a:cubicBezTo>
                        <a:pt x="108" y="106"/>
                        <a:pt x="108" y="106"/>
                        <a:pt x="108" y="106"/>
                      </a:cubicBezTo>
                      <a:cubicBezTo>
                        <a:pt x="105" y="106"/>
                        <a:pt x="103" y="105"/>
                        <a:pt x="101" y="103"/>
                      </a:cubicBezTo>
                      <a:cubicBezTo>
                        <a:pt x="99" y="102"/>
                        <a:pt x="98" y="100"/>
                        <a:pt x="98" y="98"/>
                      </a:cubicBezTo>
                      <a:cubicBezTo>
                        <a:pt x="74" y="90"/>
                        <a:pt x="74" y="90"/>
                        <a:pt x="74" y="90"/>
                      </a:cubicBezTo>
                      <a:close/>
                      <a:moveTo>
                        <a:pt x="101" y="2"/>
                      </a:moveTo>
                      <a:cubicBezTo>
                        <a:pt x="101" y="2"/>
                        <a:pt x="101" y="2"/>
                        <a:pt x="101" y="2"/>
                      </a:cubicBezTo>
                      <a:cubicBezTo>
                        <a:pt x="103" y="1"/>
                        <a:pt x="106" y="1"/>
                        <a:pt x="107" y="3"/>
                      </a:cubicBezTo>
                      <a:cubicBezTo>
                        <a:pt x="101" y="2"/>
                        <a:pt x="101" y="2"/>
                        <a:pt x="101" y="2"/>
                      </a:cubicBezTo>
                      <a:close/>
                    </a:path>
                  </a:pathLst>
                </a:custGeom>
                <a:solidFill>
                  <a:srgbClr val="80A8CF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6" name="PA-文本框 42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816280" y="5141288"/>
                <a:ext cx="1884918" cy="1298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110(1)</a:t>
                </a: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影印室改造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en-US" altLang="zh-CN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SWITCH</a:t>
                </a:r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健身休息室</a:t>
                </a:r>
                <a:endPara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飛輪健身休息室</a:t>
                </a:r>
                <a:endParaRPr lang="zh-CN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423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>
            <a:off x="277092" y="369455"/>
            <a:ext cx="11701134" cy="6036421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4104577" y="3169095"/>
            <a:ext cx="1375545" cy="813254"/>
            <a:chOff x="2730379" y="3113444"/>
            <a:chExt cx="1243541" cy="725618"/>
          </a:xfrm>
        </p:grpSpPr>
        <p:grpSp>
          <p:nvGrpSpPr>
            <p:cNvPr id="55" name="Group 17"/>
            <p:cNvGrpSpPr/>
            <p:nvPr/>
          </p:nvGrpSpPr>
          <p:grpSpPr>
            <a:xfrm rot="16200000">
              <a:off x="3117735" y="3031413"/>
              <a:ext cx="405836" cy="569897"/>
              <a:chOff x="11078491" y="2115665"/>
              <a:chExt cx="319088" cy="464344"/>
            </a:xfrm>
            <a:solidFill>
              <a:schemeClr val="bg1"/>
            </a:solidFill>
          </p:grpSpPr>
          <p:sp>
            <p:nvSpPr>
              <p:cNvPr id="57" name="AutoShape 60"/>
              <p:cNvSpPr/>
              <p:nvPr/>
            </p:nvSpPr>
            <p:spPr bwMode="auto">
              <a:xfrm>
                <a:off x="11209454" y="2245840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8" name="AutoShape 61"/>
              <p:cNvSpPr/>
              <p:nvPr/>
            </p:nvSpPr>
            <p:spPr bwMode="auto">
              <a:xfrm>
                <a:off x="11209454" y="2420465"/>
                <a:ext cx="28575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30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30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9" name="AutoShape 62"/>
              <p:cNvSpPr/>
              <p:nvPr/>
            </p:nvSpPr>
            <p:spPr bwMode="auto">
              <a:xfrm>
                <a:off x="11122142" y="2333153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0" name="AutoShape 63"/>
              <p:cNvSpPr/>
              <p:nvPr/>
            </p:nvSpPr>
            <p:spPr bwMode="auto">
              <a:xfrm>
                <a:off x="11295973" y="2333153"/>
                <a:ext cx="29369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1" name="AutoShape 64"/>
              <p:cNvSpPr/>
              <p:nvPr/>
            </p:nvSpPr>
            <p:spPr bwMode="auto">
              <a:xfrm>
                <a:off x="11150717" y="2391097"/>
                <a:ext cx="29369" cy="29369"/>
              </a:xfrm>
              <a:custGeom>
                <a:avLst/>
                <a:gdLst>
                  <a:gd name="T0" fmla="+- 0 10802 965"/>
                  <a:gd name="T1" fmla="*/ T0 w 19675"/>
                  <a:gd name="T2" fmla="+- 0 10800 961"/>
                  <a:gd name="T3" fmla="*/ 10800 h 19678"/>
                  <a:gd name="T4" fmla="+- 0 10802 965"/>
                  <a:gd name="T5" fmla="*/ T4 w 19675"/>
                  <a:gd name="T6" fmla="+- 0 10800 961"/>
                  <a:gd name="T7" fmla="*/ 10800 h 19678"/>
                  <a:gd name="T8" fmla="+- 0 10802 965"/>
                  <a:gd name="T9" fmla="*/ T8 w 19675"/>
                  <a:gd name="T10" fmla="+- 0 10800 961"/>
                  <a:gd name="T11" fmla="*/ 10800 h 19678"/>
                  <a:gd name="T12" fmla="+- 0 10802 965"/>
                  <a:gd name="T13" fmla="*/ T12 w 19675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5" h="19678">
                    <a:moveTo>
                      <a:pt x="2894" y="2882"/>
                    </a:moveTo>
                    <a:cubicBezTo>
                      <a:pt x="-965" y="6725"/>
                      <a:pt x="-965" y="12952"/>
                      <a:pt x="2894" y="16795"/>
                    </a:cubicBezTo>
                    <a:cubicBezTo>
                      <a:pt x="6734" y="20638"/>
                      <a:pt x="12935" y="20638"/>
                      <a:pt x="16794" y="16795"/>
                    </a:cubicBezTo>
                    <a:cubicBezTo>
                      <a:pt x="20634" y="12952"/>
                      <a:pt x="20634" y="6725"/>
                      <a:pt x="16794" y="2882"/>
                    </a:cubicBezTo>
                    <a:cubicBezTo>
                      <a:pt x="12935" y="-961"/>
                      <a:pt x="6734" y="-961"/>
                      <a:pt x="2894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2" name="AutoShape 65"/>
              <p:cNvSpPr/>
              <p:nvPr/>
            </p:nvSpPr>
            <p:spPr bwMode="auto">
              <a:xfrm>
                <a:off x="11150717" y="2275209"/>
                <a:ext cx="29369" cy="29369"/>
              </a:xfrm>
              <a:custGeom>
                <a:avLst/>
                <a:gdLst>
                  <a:gd name="T0" fmla="+- 0 10801 962"/>
                  <a:gd name="T1" fmla="*/ T0 w 19678"/>
                  <a:gd name="T2" fmla="+- 0 10801 965"/>
                  <a:gd name="T3" fmla="*/ 10801 h 19673"/>
                  <a:gd name="T4" fmla="+- 0 10801 962"/>
                  <a:gd name="T5" fmla="*/ T4 w 19678"/>
                  <a:gd name="T6" fmla="+- 0 10801 965"/>
                  <a:gd name="T7" fmla="*/ 10801 h 19673"/>
                  <a:gd name="T8" fmla="+- 0 10801 962"/>
                  <a:gd name="T9" fmla="*/ T8 w 19678"/>
                  <a:gd name="T10" fmla="+- 0 10801 965"/>
                  <a:gd name="T11" fmla="*/ 10801 h 19673"/>
                  <a:gd name="T12" fmla="+- 0 10801 962"/>
                  <a:gd name="T13" fmla="*/ T12 w 19678"/>
                  <a:gd name="T14" fmla="+- 0 10801 965"/>
                  <a:gd name="T15" fmla="*/ 10801 h 196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3">
                    <a:moveTo>
                      <a:pt x="2897" y="2894"/>
                    </a:moveTo>
                    <a:cubicBezTo>
                      <a:pt x="-962" y="6734"/>
                      <a:pt x="-962" y="12935"/>
                      <a:pt x="2877" y="16785"/>
                    </a:cubicBezTo>
                    <a:cubicBezTo>
                      <a:pt x="6737" y="20635"/>
                      <a:pt x="12938" y="20635"/>
                      <a:pt x="16797" y="16785"/>
                    </a:cubicBezTo>
                    <a:cubicBezTo>
                      <a:pt x="20638" y="12935"/>
                      <a:pt x="20638" y="6734"/>
                      <a:pt x="16797" y="2894"/>
                    </a:cubicBezTo>
                    <a:cubicBezTo>
                      <a:pt x="12938" y="-965"/>
                      <a:pt x="6737" y="-965"/>
                      <a:pt x="2897" y="289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3" name="AutoShape 66"/>
              <p:cNvSpPr/>
              <p:nvPr/>
            </p:nvSpPr>
            <p:spPr bwMode="auto">
              <a:xfrm>
                <a:off x="11267398" y="2391097"/>
                <a:ext cx="28575" cy="29369"/>
              </a:xfrm>
              <a:custGeom>
                <a:avLst/>
                <a:gdLst>
                  <a:gd name="T0" fmla="+- 0 10800 961"/>
                  <a:gd name="T1" fmla="*/ T0 w 19678"/>
                  <a:gd name="T2" fmla="+- 0 10800 961"/>
                  <a:gd name="T3" fmla="*/ 10800 h 19678"/>
                  <a:gd name="T4" fmla="+- 0 10800 961"/>
                  <a:gd name="T5" fmla="*/ T4 w 19678"/>
                  <a:gd name="T6" fmla="+- 0 10800 961"/>
                  <a:gd name="T7" fmla="*/ 10800 h 19678"/>
                  <a:gd name="T8" fmla="+- 0 10800 961"/>
                  <a:gd name="T9" fmla="*/ T8 w 19678"/>
                  <a:gd name="T10" fmla="+- 0 10800 961"/>
                  <a:gd name="T11" fmla="*/ 10800 h 19678"/>
                  <a:gd name="T12" fmla="+- 0 10800 961"/>
                  <a:gd name="T13" fmla="*/ T12 w 19678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8">
                    <a:moveTo>
                      <a:pt x="2882" y="2882"/>
                    </a:moveTo>
                    <a:cubicBezTo>
                      <a:pt x="-961" y="6725"/>
                      <a:pt x="-961" y="12952"/>
                      <a:pt x="2882" y="16795"/>
                    </a:cubicBezTo>
                    <a:cubicBezTo>
                      <a:pt x="6725" y="20638"/>
                      <a:pt x="12952" y="20638"/>
                      <a:pt x="16795" y="16795"/>
                    </a:cubicBezTo>
                    <a:cubicBezTo>
                      <a:pt x="20639" y="12952"/>
                      <a:pt x="20639" y="6725"/>
                      <a:pt x="16795" y="2882"/>
                    </a:cubicBezTo>
                    <a:cubicBezTo>
                      <a:pt x="12952" y="-961"/>
                      <a:pt x="6725" y="-961"/>
                      <a:pt x="2882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4" name="AutoShape 67"/>
              <p:cNvSpPr/>
              <p:nvPr/>
            </p:nvSpPr>
            <p:spPr bwMode="auto">
              <a:xfrm>
                <a:off x="11078491" y="2115665"/>
                <a:ext cx="31908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9818" y="16200"/>
                    </a:moveTo>
                    <a:cubicBezTo>
                      <a:pt x="5486" y="16200"/>
                      <a:pt x="1963" y="13776"/>
                      <a:pt x="1963" y="10800"/>
                    </a:cubicBezTo>
                    <a:cubicBezTo>
                      <a:pt x="1963" y="7821"/>
                      <a:pt x="5486" y="5400"/>
                      <a:pt x="9818" y="5400"/>
                    </a:cubicBezTo>
                    <a:cubicBezTo>
                      <a:pt x="14148" y="5400"/>
                      <a:pt x="17672" y="7821"/>
                      <a:pt x="17672" y="10800"/>
                    </a:cubicBezTo>
                    <a:cubicBezTo>
                      <a:pt x="17672" y="13776"/>
                      <a:pt x="14148" y="16200"/>
                      <a:pt x="9818" y="16200"/>
                    </a:cubicBezTo>
                    <a:moveTo>
                      <a:pt x="13745" y="20249"/>
                    </a:moveTo>
                    <a:lnTo>
                      <a:pt x="5890" y="20249"/>
                    </a:lnTo>
                    <a:lnTo>
                      <a:pt x="4909" y="16613"/>
                    </a:lnTo>
                    <a:cubicBezTo>
                      <a:pt x="6358" y="17192"/>
                      <a:pt x="8019" y="17549"/>
                      <a:pt x="9818" y="17549"/>
                    </a:cubicBezTo>
                    <a:cubicBezTo>
                      <a:pt x="11614" y="17549"/>
                      <a:pt x="13277" y="17192"/>
                      <a:pt x="14727" y="16613"/>
                    </a:cubicBezTo>
                    <a:cubicBezTo>
                      <a:pt x="14727" y="16613"/>
                      <a:pt x="13745" y="20249"/>
                      <a:pt x="13745" y="20249"/>
                    </a:cubicBezTo>
                    <a:close/>
                    <a:moveTo>
                      <a:pt x="5992" y="1350"/>
                    </a:moveTo>
                    <a:lnTo>
                      <a:pt x="13847" y="1350"/>
                    </a:lnTo>
                    <a:lnTo>
                      <a:pt x="14828" y="4985"/>
                    </a:lnTo>
                    <a:cubicBezTo>
                      <a:pt x="13379" y="4406"/>
                      <a:pt x="11718" y="4050"/>
                      <a:pt x="9919" y="4050"/>
                    </a:cubicBezTo>
                    <a:cubicBezTo>
                      <a:pt x="8123" y="4050"/>
                      <a:pt x="6460" y="4406"/>
                      <a:pt x="5010" y="4985"/>
                    </a:cubicBezTo>
                    <a:cubicBezTo>
                      <a:pt x="5010" y="4985"/>
                      <a:pt x="5992" y="1350"/>
                      <a:pt x="5992" y="1350"/>
                    </a:cubicBezTo>
                    <a:close/>
                    <a:moveTo>
                      <a:pt x="19636" y="9450"/>
                    </a:moveTo>
                    <a:cubicBezTo>
                      <a:pt x="19567" y="9450"/>
                      <a:pt x="19509" y="9472"/>
                      <a:pt x="19442" y="9477"/>
                    </a:cubicBezTo>
                    <a:cubicBezTo>
                      <a:pt x="19101" y="8298"/>
                      <a:pt x="18294" y="7245"/>
                      <a:pt x="17187" y="6376"/>
                    </a:cubicBezTo>
                    <a:lnTo>
                      <a:pt x="15778" y="1102"/>
                    </a:lnTo>
                    <a:cubicBezTo>
                      <a:pt x="15605" y="464"/>
                      <a:pt x="14794" y="0"/>
                      <a:pt x="13847" y="0"/>
                    </a:cubicBezTo>
                    <a:lnTo>
                      <a:pt x="5992" y="0"/>
                    </a:lnTo>
                    <a:cubicBezTo>
                      <a:pt x="5047" y="0"/>
                      <a:pt x="4236" y="464"/>
                      <a:pt x="4061" y="1102"/>
                    </a:cubicBezTo>
                    <a:lnTo>
                      <a:pt x="2686" y="6198"/>
                    </a:lnTo>
                    <a:cubicBezTo>
                      <a:pt x="1037" y="7405"/>
                      <a:pt x="0" y="9012"/>
                      <a:pt x="0" y="10800"/>
                    </a:cubicBezTo>
                    <a:cubicBezTo>
                      <a:pt x="0" y="12542"/>
                      <a:pt x="995" y="14110"/>
                      <a:pt x="2573" y="15307"/>
                    </a:cubicBezTo>
                    <a:lnTo>
                      <a:pt x="3959" y="20496"/>
                    </a:lnTo>
                    <a:cubicBezTo>
                      <a:pt x="4132" y="21135"/>
                      <a:pt x="4943" y="21599"/>
                      <a:pt x="5890" y="21599"/>
                    </a:cubicBezTo>
                    <a:lnTo>
                      <a:pt x="13745" y="21599"/>
                    </a:lnTo>
                    <a:cubicBezTo>
                      <a:pt x="14690" y="21599"/>
                      <a:pt x="15501" y="21135"/>
                      <a:pt x="15676" y="20496"/>
                    </a:cubicBezTo>
                    <a:lnTo>
                      <a:pt x="17074" y="15311"/>
                    </a:lnTo>
                    <a:cubicBezTo>
                      <a:pt x="18242" y="14426"/>
                      <a:pt x="19089" y="13340"/>
                      <a:pt x="19442" y="12122"/>
                    </a:cubicBezTo>
                    <a:cubicBezTo>
                      <a:pt x="19509" y="12127"/>
                      <a:pt x="19567" y="12150"/>
                      <a:pt x="19636" y="12150"/>
                    </a:cubicBezTo>
                    <a:cubicBezTo>
                      <a:pt x="20719" y="12150"/>
                      <a:pt x="21600" y="11544"/>
                      <a:pt x="21600" y="10800"/>
                    </a:cubicBezTo>
                    <a:cubicBezTo>
                      <a:pt x="21600" y="10053"/>
                      <a:pt x="20719" y="9450"/>
                      <a:pt x="19636" y="945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5" name="AutoShape 68"/>
              <p:cNvSpPr/>
              <p:nvPr/>
            </p:nvSpPr>
            <p:spPr bwMode="auto">
              <a:xfrm>
                <a:off x="11209454" y="2275209"/>
                <a:ext cx="87313" cy="88106"/>
              </a:xfrm>
              <a:custGeom>
                <a:avLst/>
                <a:gdLst>
                  <a:gd name="T0" fmla="*/ 10740 w 21481"/>
                  <a:gd name="T1" fmla="+- 0 10860 120"/>
                  <a:gd name="T2" fmla="*/ 10860 h 21480"/>
                  <a:gd name="T3" fmla="*/ 10740 w 21481"/>
                  <a:gd name="T4" fmla="+- 0 10860 120"/>
                  <a:gd name="T5" fmla="*/ 10860 h 21480"/>
                  <a:gd name="T6" fmla="*/ 10740 w 21481"/>
                  <a:gd name="T7" fmla="+- 0 10860 120"/>
                  <a:gd name="T8" fmla="*/ 10860 h 21480"/>
                  <a:gd name="T9" fmla="*/ 10740 w 21481"/>
                  <a:gd name="T10" fmla="+- 0 10860 120"/>
                  <a:gd name="T11" fmla="*/ 10860 h 21480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481" h="21480">
                    <a:moveTo>
                      <a:pt x="21127" y="346"/>
                    </a:moveTo>
                    <a:cubicBezTo>
                      <a:pt x="20697" y="-82"/>
                      <a:pt x="20002" y="-120"/>
                      <a:pt x="19516" y="270"/>
                    </a:cubicBezTo>
                    <a:lnTo>
                      <a:pt x="1055" y="15432"/>
                    </a:lnTo>
                    <a:cubicBezTo>
                      <a:pt x="375" y="16113"/>
                      <a:pt x="0" y="17012"/>
                      <a:pt x="0" y="17972"/>
                    </a:cubicBezTo>
                    <a:cubicBezTo>
                      <a:pt x="0" y="18902"/>
                      <a:pt x="361" y="19783"/>
                      <a:pt x="1027" y="20446"/>
                    </a:cubicBezTo>
                    <a:cubicBezTo>
                      <a:pt x="1694" y="21103"/>
                      <a:pt x="2583" y="21473"/>
                      <a:pt x="3542" y="21479"/>
                    </a:cubicBezTo>
                    <a:cubicBezTo>
                      <a:pt x="4431" y="21473"/>
                      <a:pt x="5354" y="21144"/>
                      <a:pt x="6028" y="20495"/>
                    </a:cubicBezTo>
                    <a:lnTo>
                      <a:pt x="12598" y="12627"/>
                    </a:lnTo>
                    <a:lnTo>
                      <a:pt x="21224" y="1935"/>
                    </a:lnTo>
                    <a:cubicBezTo>
                      <a:pt x="21600" y="1462"/>
                      <a:pt x="21558" y="771"/>
                      <a:pt x="21127" y="34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6" name="Rectangle 28"/>
            <p:cNvSpPr/>
            <p:nvPr/>
          </p:nvSpPr>
          <p:spPr>
            <a:xfrm>
              <a:off x="2730379" y="3536990"/>
              <a:ext cx="1243541" cy="302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</a:rPr>
                <a:t>5</a:t>
              </a:r>
              <a:endParaRPr 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980597" y="796788"/>
            <a:ext cx="10063858" cy="3265470"/>
            <a:chOff x="2935101" y="4053395"/>
            <a:chExt cx="9087621" cy="2725184"/>
          </a:xfrm>
        </p:grpSpPr>
        <p:grpSp>
          <p:nvGrpSpPr>
            <p:cNvPr id="24" name="群組 23"/>
            <p:cNvGrpSpPr/>
            <p:nvPr/>
          </p:nvGrpSpPr>
          <p:grpSpPr>
            <a:xfrm>
              <a:off x="2935101" y="4674169"/>
              <a:ext cx="9087621" cy="2104410"/>
              <a:chOff x="405700" y="4755058"/>
              <a:chExt cx="9087621" cy="2104410"/>
            </a:xfrm>
          </p:grpSpPr>
          <p:pic>
            <p:nvPicPr>
              <p:cNvPr id="40" name="圖片 3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05800" y="4763883"/>
                <a:ext cx="2558002" cy="2094116"/>
              </a:xfrm>
              <a:prstGeom prst="rect">
                <a:avLst/>
              </a:prstGeom>
            </p:spPr>
          </p:pic>
          <p:pic>
            <p:nvPicPr>
              <p:cNvPr id="41" name="圖片 4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63802" y="4758923"/>
                <a:ext cx="3729519" cy="2099075"/>
              </a:xfrm>
              <a:prstGeom prst="rect">
                <a:avLst/>
              </a:prstGeom>
            </p:spPr>
          </p:pic>
          <p:grpSp>
            <p:nvGrpSpPr>
              <p:cNvPr id="42" name="群組 41"/>
              <p:cNvGrpSpPr/>
              <p:nvPr/>
            </p:nvGrpSpPr>
            <p:grpSpPr>
              <a:xfrm>
                <a:off x="405700" y="4755058"/>
                <a:ext cx="2817237" cy="2104410"/>
                <a:chOff x="12436" y="4700219"/>
                <a:chExt cx="3215531" cy="2132829"/>
              </a:xfrm>
            </p:grpSpPr>
            <p:pic>
              <p:nvPicPr>
                <p:cNvPr id="43" name="圖片 42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22718" b="1453"/>
                <a:stretch/>
              </p:blipFill>
              <p:spPr>
                <a:xfrm>
                  <a:off x="12436" y="4700219"/>
                  <a:ext cx="3195263" cy="2132829"/>
                </a:xfrm>
                <a:prstGeom prst="rect">
                  <a:avLst/>
                </a:prstGeom>
              </p:spPr>
            </p:pic>
            <p:sp>
              <p:nvSpPr>
                <p:cNvPr id="44" name="文字方塊 43"/>
                <p:cNvSpPr txBox="1"/>
                <p:nvPr/>
              </p:nvSpPr>
              <p:spPr>
                <a:xfrm>
                  <a:off x="2342575" y="6452500"/>
                  <a:ext cx="885392" cy="3790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zh-CN" altLang="en-US" b="1" dirty="0">
                    <a:solidFill>
                      <a:srgbClr val="F7F7F7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sp>
          <p:nvSpPr>
            <p:cNvPr id="39" name="文字方塊 38"/>
            <p:cNvSpPr txBox="1"/>
            <p:nvPr/>
          </p:nvSpPr>
          <p:spPr>
            <a:xfrm>
              <a:off x="11046793" y="4110467"/>
              <a:ext cx="931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F7F7F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After</a:t>
              </a:r>
              <a:endParaRPr lang="zh-CN" altLang="en-US" b="1" dirty="0">
                <a:solidFill>
                  <a:srgbClr val="F7F7F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4839890" y="4053395"/>
              <a:ext cx="775722" cy="374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solidFill>
                    <a:srgbClr val="F7F7F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After</a:t>
              </a:r>
              <a:endParaRPr lang="zh-CN" altLang="en-US" b="1" dirty="0">
                <a:solidFill>
                  <a:srgbClr val="F7F7F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51" name="群組 50"/>
          <p:cNvGrpSpPr/>
          <p:nvPr/>
        </p:nvGrpSpPr>
        <p:grpSpPr>
          <a:xfrm>
            <a:off x="277092" y="4374397"/>
            <a:ext cx="11954306" cy="2121776"/>
            <a:chOff x="277092" y="4669932"/>
            <a:chExt cx="11954306" cy="2121776"/>
          </a:xfrm>
        </p:grpSpPr>
        <p:grpSp>
          <p:nvGrpSpPr>
            <p:cNvPr id="53" name="群組 52"/>
            <p:cNvGrpSpPr/>
            <p:nvPr/>
          </p:nvGrpSpPr>
          <p:grpSpPr>
            <a:xfrm>
              <a:off x="7296118" y="4669932"/>
              <a:ext cx="2236060" cy="2086660"/>
              <a:chOff x="8726023" y="4723771"/>
              <a:chExt cx="2236060" cy="2086660"/>
            </a:xfrm>
          </p:grpSpPr>
          <p:grpSp>
            <p:nvGrpSpPr>
              <p:cNvPr id="82" name="Group 2922"/>
              <p:cNvGrpSpPr/>
              <p:nvPr/>
            </p:nvGrpSpPr>
            <p:grpSpPr>
              <a:xfrm>
                <a:off x="9639372" y="4723771"/>
                <a:ext cx="451600" cy="429771"/>
                <a:chOff x="0" y="0"/>
                <a:chExt cx="583186" cy="554996"/>
              </a:xfrm>
              <a:solidFill>
                <a:srgbClr val="80A8CF"/>
              </a:solidFill>
            </p:grpSpPr>
            <p:sp>
              <p:nvSpPr>
                <p:cNvPr id="84" name="Shape 2919"/>
                <p:cNvSpPr/>
                <p:nvPr/>
              </p:nvSpPr>
              <p:spPr>
                <a:xfrm>
                  <a:off x="0" y="0"/>
                  <a:ext cx="583187" cy="554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785" y="0"/>
                      </a:moveTo>
                      <a:cubicBezTo>
                        <a:pt x="1815" y="0"/>
                        <a:pt x="1815" y="0"/>
                        <a:pt x="1815" y="0"/>
                      </a:cubicBezTo>
                      <a:cubicBezTo>
                        <a:pt x="816" y="0"/>
                        <a:pt x="0" y="857"/>
                        <a:pt x="0" y="1908"/>
                      </a:cubicBezTo>
                      <a:cubicBezTo>
                        <a:pt x="0" y="16517"/>
                        <a:pt x="0" y="16517"/>
                        <a:pt x="0" y="16517"/>
                      </a:cubicBezTo>
                      <a:cubicBezTo>
                        <a:pt x="0" y="17567"/>
                        <a:pt x="816" y="18425"/>
                        <a:pt x="1815" y="18425"/>
                      </a:cubicBezTo>
                      <a:cubicBezTo>
                        <a:pt x="7284" y="18425"/>
                        <a:pt x="7284" y="18425"/>
                        <a:pt x="7284" y="18425"/>
                      </a:cubicBezTo>
                      <a:cubicBezTo>
                        <a:pt x="7009" y="18811"/>
                        <a:pt x="6549" y="19294"/>
                        <a:pt x="6319" y="19523"/>
                      </a:cubicBezTo>
                      <a:cubicBezTo>
                        <a:pt x="6089" y="19765"/>
                        <a:pt x="5906" y="19958"/>
                        <a:pt x="5814" y="20091"/>
                      </a:cubicBezTo>
                      <a:cubicBezTo>
                        <a:pt x="5676" y="20284"/>
                        <a:pt x="5618" y="20646"/>
                        <a:pt x="5768" y="20972"/>
                      </a:cubicBezTo>
                      <a:cubicBezTo>
                        <a:pt x="5906" y="21262"/>
                        <a:pt x="6250" y="21600"/>
                        <a:pt x="7135" y="21600"/>
                      </a:cubicBezTo>
                      <a:cubicBezTo>
                        <a:pt x="14465" y="21600"/>
                        <a:pt x="14465" y="21600"/>
                        <a:pt x="14465" y="21600"/>
                      </a:cubicBezTo>
                      <a:cubicBezTo>
                        <a:pt x="15350" y="21600"/>
                        <a:pt x="15694" y="21262"/>
                        <a:pt x="15832" y="20972"/>
                      </a:cubicBezTo>
                      <a:cubicBezTo>
                        <a:pt x="15982" y="20646"/>
                        <a:pt x="15924" y="20284"/>
                        <a:pt x="15786" y="20091"/>
                      </a:cubicBezTo>
                      <a:cubicBezTo>
                        <a:pt x="15694" y="19958"/>
                        <a:pt x="15511" y="19765"/>
                        <a:pt x="15281" y="19523"/>
                      </a:cubicBezTo>
                      <a:cubicBezTo>
                        <a:pt x="15051" y="19294"/>
                        <a:pt x="14591" y="18811"/>
                        <a:pt x="14316" y="18425"/>
                      </a:cubicBezTo>
                      <a:cubicBezTo>
                        <a:pt x="19785" y="18425"/>
                        <a:pt x="19785" y="18425"/>
                        <a:pt x="19785" y="18425"/>
                      </a:cubicBezTo>
                      <a:cubicBezTo>
                        <a:pt x="20784" y="18425"/>
                        <a:pt x="21600" y="17567"/>
                        <a:pt x="21600" y="16517"/>
                      </a:cubicBezTo>
                      <a:cubicBezTo>
                        <a:pt x="21600" y="1908"/>
                        <a:pt x="21600" y="1908"/>
                        <a:pt x="21600" y="1908"/>
                      </a:cubicBezTo>
                      <a:cubicBezTo>
                        <a:pt x="21600" y="857"/>
                        <a:pt x="20784" y="0"/>
                        <a:pt x="19785" y="0"/>
                      </a:cubicBezTo>
                      <a:close/>
                      <a:moveTo>
                        <a:pt x="14798" y="20030"/>
                      </a:moveTo>
                      <a:cubicBezTo>
                        <a:pt x="14994" y="20236"/>
                        <a:pt x="15177" y="20429"/>
                        <a:pt x="15235" y="20501"/>
                      </a:cubicBezTo>
                      <a:cubicBezTo>
                        <a:pt x="15235" y="20513"/>
                        <a:pt x="15269" y="20586"/>
                        <a:pt x="15223" y="20670"/>
                      </a:cubicBezTo>
                      <a:cubicBezTo>
                        <a:pt x="15131" y="20815"/>
                        <a:pt x="14856" y="20900"/>
                        <a:pt x="14465" y="20900"/>
                      </a:cubicBezTo>
                      <a:cubicBezTo>
                        <a:pt x="7135" y="20900"/>
                        <a:pt x="7135" y="20900"/>
                        <a:pt x="7135" y="20900"/>
                      </a:cubicBezTo>
                      <a:cubicBezTo>
                        <a:pt x="6744" y="20900"/>
                        <a:pt x="6469" y="20815"/>
                        <a:pt x="6377" y="20670"/>
                      </a:cubicBezTo>
                      <a:cubicBezTo>
                        <a:pt x="6331" y="20598"/>
                        <a:pt x="6354" y="20525"/>
                        <a:pt x="6354" y="20525"/>
                      </a:cubicBezTo>
                      <a:cubicBezTo>
                        <a:pt x="6354" y="20525"/>
                        <a:pt x="6354" y="20525"/>
                        <a:pt x="6354" y="20525"/>
                      </a:cubicBezTo>
                      <a:cubicBezTo>
                        <a:pt x="6423" y="20429"/>
                        <a:pt x="6606" y="20236"/>
                        <a:pt x="6802" y="20030"/>
                      </a:cubicBezTo>
                      <a:cubicBezTo>
                        <a:pt x="7388" y="19415"/>
                        <a:pt x="7859" y="18895"/>
                        <a:pt x="8077" y="18425"/>
                      </a:cubicBezTo>
                      <a:cubicBezTo>
                        <a:pt x="13523" y="18425"/>
                        <a:pt x="13523" y="18425"/>
                        <a:pt x="13523" y="18425"/>
                      </a:cubicBezTo>
                      <a:cubicBezTo>
                        <a:pt x="13741" y="18895"/>
                        <a:pt x="14212" y="19415"/>
                        <a:pt x="14798" y="20030"/>
                      </a:cubicBezTo>
                      <a:close/>
                      <a:moveTo>
                        <a:pt x="20256" y="16517"/>
                      </a:moveTo>
                      <a:cubicBezTo>
                        <a:pt x="20256" y="16795"/>
                        <a:pt x="20049" y="17012"/>
                        <a:pt x="19785" y="17012"/>
                      </a:cubicBezTo>
                      <a:cubicBezTo>
                        <a:pt x="1815" y="17012"/>
                        <a:pt x="1815" y="17012"/>
                        <a:pt x="1815" y="17012"/>
                      </a:cubicBezTo>
                      <a:cubicBezTo>
                        <a:pt x="1563" y="17012"/>
                        <a:pt x="1344" y="16795"/>
                        <a:pt x="1344" y="16517"/>
                      </a:cubicBezTo>
                      <a:cubicBezTo>
                        <a:pt x="1344" y="1908"/>
                        <a:pt x="1344" y="1908"/>
                        <a:pt x="1344" y="1908"/>
                      </a:cubicBezTo>
                      <a:cubicBezTo>
                        <a:pt x="1344" y="1630"/>
                        <a:pt x="1563" y="1413"/>
                        <a:pt x="1815" y="1413"/>
                      </a:cubicBezTo>
                      <a:cubicBezTo>
                        <a:pt x="19785" y="1413"/>
                        <a:pt x="19785" y="1413"/>
                        <a:pt x="19785" y="1413"/>
                      </a:cubicBezTo>
                      <a:cubicBezTo>
                        <a:pt x="20049" y="1413"/>
                        <a:pt x="20256" y="1630"/>
                        <a:pt x="20256" y="1908"/>
                      </a:cubicBezTo>
                      <a:lnTo>
                        <a:pt x="20256" y="1651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Shape 2920"/>
                <p:cNvSpPr/>
                <p:nvPr/>
              </p:nvSpPr>
              <p:spPr>
                <a:xfrm>
                  <a:off x="72897" y="72898"/>
                  <a:ext cx="437391" cy="291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068" y="0"/>
                      </a:moveTo>
                      <a:cubicBezTo>
                        <a:pt x="1532" y="0"/>
                        <a:pt x="1532" y="0"/>
                        <a:pt x="1532" y="0"/>
                      </a:cubicBezTo>
                      <a:cubicBezTo>
                        <a:pt x="689" y="0"/>
                        <a:pt x="0" y="1010"/>
                        <a:pt x="0" y="2272"/>
                      </a:cubicBezTo>
                      <a:cubicBezTo>
                        <a:pt x="0" y="19305"/>
                        <a:pt x="0" y="19305"/>
                        <a:pt x="0" y="19305"/>
                      </a:cubicBezTo>
                      <a:cubicBezTo>
                        <a:pt x="0" y="20567"/>
                        <a:pt x="689" y="21600"/>
                        <a:pt x="1532" y="21600"/>
                      </a:cubicBezTo>
                      <a:cubicBezTo>
                        <a:pt x="20068" y="21600"/>
                        <a:pt x="20068" y="21600"/>
                        <a:pt x="20068" y="21600"/>
                      </a:cubicBezTo>
                      <a:cubicBezTo>
                        <a:pt x="20911" y="21600"/>
                        <a:pt x="21600" y="20567"/>
                        <a:pt x="21600" y="19305"/>
                      </a:cubicBezTo>
                      <a:cubicBezTo>
                        <a:pt x="21600" y="2272"/>
                        <a:pt x="21600" y="2272"/>
                        <a:pt x="21600" y="2272"/>
                      </a:cubicBezTo>
                      <a:cubicBezTo>
                        <a:pt x="21600" y="1010"/>
                        <a:pt x="20911" y="0"/>
                        <a:pt x="20068" y="0"/>
                      </a:cubicBezTo>
                      <a:close/>
                      <a:moveTo>
                        <a:pt x="1532" y="1331"/>
                      </a:moveTo>
                      <a:cubicBezTo>
                        <a:pt x="20068" y="1331"/>
                        <a:pt x="20068" y="1331"/>
                        <a:pt x="20068" y="1331"/>
                      </a:cubicBezTo>
                      <a:cubicBezTo>
                        <a:pt x="20420" y="1331"/>
                        <a:pt x="20711" y="1767"/>
                        <a:pt x="20711" y="2272"/>
                      </a:cubicBezTo>
                      <a:cubicBezTo>
                        <a:pt x="20711" y="7804"/>
                        <a:pt x="20711" y="7804"/>
                        <a:pt x="20711" y="7804"/>
                      </a:cubicBezTo>
                      <a:cubicBezTo>
                        <a:pt x="17081" y="13910"/>
                        <a:pt x="17081" y="13910"/>
                        <a:pt x="17081" y="13910"/>
                      </a:cubicBezTo>
                      <a:cubicBezTo>
                        <a:pt x="13849" y="7667"/>
                        <a:pt x="13849" y="7667"/>
                        <a:pt x="13849" y="7667"/>
                      </a:cubicBezTo>
                      <a:cubicBezTo>
                        <a:pt x="13772" y="7506"/>
                        <a:pt x="13634" y="7414"/>
                        <a:pt x="13496" y="7391"/>
                      </a:cubicBezTo>
                      <a:cubicBezTo>
                        <a:pt x="13343" y="7414"/>
                        <a:pt x="13220" y="7506"/>
                        <a:pt x="13129" y="7690"/>
                      </a:cubicBezTo>
                      <a:cubicBezTo>
                        <a:pt x="8946" y="16458"/>
                        <a:pt x="8946" y="16458"/>
                        <a:pt x="8946" y="16458"/>
                      </a:cubicBezTo>
                      <a:cubicBezTo>
                        <a:pt x="5729" y="11638"/>
                        <a:pt x="5729" y="11638"/>
                        <a:pt x="5729" y="11638"/>
                      </a:cubicBezTo>
                      <a:cubicBezTo>
                        <a:pt x="5561" y="11385"/>
                        <a:pt x="5285" y="11385"/>
                        <a:pt x="5101" y="11615"/>
                      </a:cubicBezTo>
                      <a:cubicBezTo>
                        <a:pt x="889" y="17353"/>
                        <a:pt x="889" y="17353"/>
                        <a:pt x="889" y="17353"/>
                      </a:cubicBezTo>
                      <a:cubicBezTo>
                        <a:pt x="889" y="2272"/>
                        <a:pt x="889" y="2272"/>
                        <a:pt x="889" y="2272"/>
                      </a:cubicBezTo>
                      <a:cubicBezTo>
                        <a:pt x="889" y="1767"/>
                        <a:pt x="1180" y="1331"/>
                        <a:pt x="1532" y="1331"/>
                      </a:cubicBezTo>
                      <a:close/>
                      <a:moveTo>
                        <a:pt x="20068" y="20246"/>
                      </a:moveTo>
                      <a:cubicBezTo>
                        <a:pt x="1532" y="20246"/>
                        <a:pt x="1532" y="20246"/>
                        <a:pt x="1532" y="20246"/>
                      </a:cubicBezTo>
                      <a:cubicBezTo>
                        <a:pt x="1180" y="20246"/>
                        <a:pt x="889" y="19810"/>
                        <a:pt x="889" y="19305"/>
                      </a:cubicBezTo>
                      <a:cubicBezTo>
                        <a:pt x="889" y="19167"/>
                        <a:pt x="889" y="19167"/>
                        <a:pt x="889" y="19167"/>
                      </a:cubicBezTo>
                      <a:cubicBezTo>
                        <a:pt x="5392" y="13038"/>
                        <a:pt x="5392" y="13038"/>
                        <a:pt x="5392" y="13038"/>
                      </a:cubicBezTo>
                      <a:cubicBezTo>
                        <a:pt x="8686" y="17973"/>
                        <a:pt x="8686" y="17973"/>
                        <a:pt x="8686" y="17973"/>
                      </a:cubicBezTo>
                      <a:cubicBezTo>
                        <a:pt x="8778" y="18134"/>
                        <a:pt x="8900" y="18203"/>
                        <a:pt x="9038" y="18180"/>
                      </a:cubicBezTo>
                      <a:cubicBezTo>
                        <a:pt x="9176" y="18157"/>
                        <a:pt x="9283" y="18065"/>
                        <a:pt x="9360" y="17904"/>
                      </a:cubicBezTo>
                      <a:cubicBezTo>
                        <a:pt x="13511" y="9205"/>
                        <a:pt x="13511" y="9205"/>
                        <a:pt x="13511" y="9205"/>
                      </a:cubicBezTo>
                      <a:cubicBezTo>
                        <a:pt x="16698" y="15379"/>
                        <a:pt x="16698" y="15379"/>
                        <a:pt x="16698" y="15379"/>
                      </a:cubicBezTo>
                      <a:cubicBezTo>
                        <a:pt x="16774" y="15540"/>
                        <a:pt x="16912" y="15632"/>
                        <a:pt x="17035" y="15655"/>
                      </a:cubicBezTo>
                      <a:cubicBezTo>
                        <a:pt x="17173" y="15655"/>
                        <a:pt x="17295" y="15563"/>
                        <a:pt x="17387" y="15425"/>
                      </a:cubicBezTo>
                      <a:cubicBezTo>
                        <a:pt x="20711" y="9824"/>
                        <a:pt x="20711" y="9824"/>
                        <a:pt x="20711" y="9824"/>
                      </a:cubicBezTo>
                      <a:cubicBezTo>
                        <a:pt x="20711" y="19305"/>
                        <a:pt x="20711" y="19305"/>
                        <a:pt x="20711" y="19305"/>
                      </a:cubicBezTo>
                      <a:cubicBezTo>
                        <a:pt x="20711" y="19810"/>
                        <a:pt x="20420" y="20246"/>
                        <a:pt x="20068" y="2024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Shape 2921"/>
                <p:cNvSpPr/>
                <p:nvPr/>
              </p:nvSpPr>
              <p:spPr>
                <a:xfrm>
                  <a:off x="264321" y="373144"/>
                  <a:ext cx="54544" cy="546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786" y="0"/>
                        <a:pt x="0" y="4909"/>
                        <a:pt x="0" y="10800"/>
                      </a:cubicBezTo>
                      <a:cubicBezTo>
                        <a:pt x="0" y="16814"/>
                        <a:pt x="4786" y="21600"/>
                        <a:pt x="10800" y="21600"/>
                      </a:cubicBezTo>
                      <a:cubicBezTo>
                        <a:pt x="16814" y="21600"/>
                        <a:pt x="21600" y="16814"/>
                        <a:pt x="21600" y="10800"/>
                      </a:cubicBezTo>
                      <a:cubicBezTo>
                        <a:pt x="21600" y="4909"/>
                        <a:pt x="16814" y="0"/>
                        <a:pt x="10800" y="0"/>
                      </a:cubicBezTo>
                      <a:close/>
                      <a:moveTo>
                        <a:pt x="10800" y="14482"/>
                      </a:moveTo>
                      <a:cubicBezTo>
                        <a:pt x="8836" y="14482"/>
                        <a:pt x="7241" y="12764"/>
                        <a:pt x="7241" y="10800"/>
                      </a:cubicBezTo>
                      <a:cubicBezTo>
                        <a:pt x="7241" y="8836"/>
                        <a:pt x="8836" y="7241"/>
                        <a:pt x="10800" y="7241"/>
                      </a:cubicBezTo>
                      <a:cubicBezTo>
                        <a:pt x="12764" y="7241"/>
                        <a:pt x="14359" y="8836"/>
                        <a:pt x="14359" y="10800"/>
                      </a:cubicBezTo>
                      <a:cubicBezTo>
                        <a:pt x="14359" y="12764"/>
                        <a:pt x="12764" y="14482"/>
                        <a:pt x="10800" y="1448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3" name="PA-文本框 42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8726023" y="5209993"/>
                <a:ext cx="2236060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111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指定參考書、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證照考試用書區移至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3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樓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/>
                </a:r>
                <a:b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</a:b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設置</a:t>
                </a:r>
                <a:r>
                  <a:rPr lang="en-US" altLang="zh-TW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LED</a:t>
                </a:r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互動電視牆</a:t>
                </a:r>
                <a:endPara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校</a:t>
                </a: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史</a:t>
                </a:r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室</a:t>
                </a: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改造</a:t>
                </a:r>
                <a:endPara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grpSp>
          <p:nvGrpSpPr>
            <p:cNvPr id="67" name="群組 66"/>
            <p:cNvGrpSpPr/>
            <p:nvPr/>
          </p:nvGrpSpPr>
          <p:grpSpPr>
            <a:xfrm>
              <a:off x="277092" y="4707835"/>
              <a:ext cx="1831915" cy="2083873"/>
              <a:chOff x="1271488" y="4706907"/>
              <a:chExt cx="1831915" cy="2083873"/>
            </a:xfrm>
          </p:grpSpPr>
          <p:sp>
            <p:nvSpPr>
              <p:cNvPr id="80" name="PA-文本框 4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271488" y="5190342"/>
                <a:ext cx="1831915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defTabSz="457200">
                  <a:lnSpc>
                    <a:spcPct val="130000"/>
                  </a:lnSpc>
                  <a:defRPr sz="1400">
                    <a:solidFill>
                      <a:schemeClr val="bg1">
                        <a:lumMod val="50000"/>
                      </a:schemeClr>
                    </a:solidFill>
                    <a:latin typeface="Source Han Sans CN Normal" panose="020B0400000000000000" pitchFamily="34" charset="-128"/>
                    <a:ea typeface="Source Han Sans CN Normal" panose="020B0400000000000000" pitchFamily="34" charset="-128"/>
                  </a:defRPr>
                </a:lvl1pPr>
              </a:lstStyle>
              <a:p>
                <a:pPr algn="ctr">
                  <a:lnSpc>
                    <a:spcPct val="140000"/>
                  </a:lnSpc>
                </a:pPr>
                <a:r>
                  <a:rPr lang="en-US" altLang="zh-TW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109</a:t>
                </a:r>
                <a:r>
                  <a:rPr lang="zh-TW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陽明山學展示區</a:t>
                </a:r>
                <a:endPara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五、六樓改造</a:t>
                </a:r>
                <a:endPara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半戶外閱覽區</a:t>
                </a:r>
                <a:endPara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81" name="PA-AutoShape 16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903700" y="4706907"/>
                <a:ext cx="490714" cy="40912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708" y="14020"/>
                    </a:moveTo>
                    <a:cubicBezTo>
                      <a:pt x="20951" y="14020"/>
                      <a:pt x="21161" y="14125"/>
                      <a:pt x="21335" y="14334"/>
                    </a:cubicBezTo>
                    <a:cubicBezTo>
                      <a:pt x="21511" y="14548"/>
                      <a:pt x="21600" y="14810"/>
                      <a:pt x="21600" y="15115"/>
                    </a:cubicBezTo>
                    <a:lnTo>
                      <a:pt x="21600" y="20504"/>
                    </a:lnTo>
                    <a:cubicBezTo>
                      <a:pt x="21600" y="20815"/>
                      <a:pt x="21511" y="21071"/>
                      <a:pt x="21335" y="21285"/>
                    </a:cubicBezTo>
                    <a:cubicBezTo>
                      <a:pt x="21161" y="21494"/>
                      <a:pt x="20951" y="21600"/>
                      <a:pt x="20708" y="21600"/>
                    </a:cubicBezTo>
                    <a:lnTo>
                      <a:pt x="16197" y="21600"/>
                    </a:lnTo>
                    <a:cubicBezTo>
                      <a:pt x="15940" y="21600"/>
                      <a:pt x="15729" y="21494"/>
                      <a:pt x="15563" y="21285"/>
                    </a:cubicBezTo>
                    <a:cubicBezTo>
                      <a:pt x="15399" y="21071"/>
                      <a:pt x="15316" y="20815"/>
                      <a:pt x="15316" y="20504"/>
                    </a:cubicBezTo>
                    <a:lnTo>
                      <a:pt x="15316" y="15115"/>
                    </a:lnTo>
                    <a:cubicBezTo>
                      <a:pt x="15316" y="14810"/>
                      <a:pt x="15399" y="14548"/>
                      <a:pt x="15570" y="14334"/>
                    </a:cubicBezTo>
                    <a:cubicBezTo>
                      <a:pt x="15737" y="14125"/>
                      <a:pt x="15945" y="14020"/>
                      <a:pt x="16197" y="14020"/>
                    </a:cubicBezTo>
                    <a:lnTo>
                      <a:pt x="17788" y="14020"/>
                    </a:lnTo>
                    <a:lnTo>
                      <a:pt x="17788" y="11869"/>
                    </a:lnTo>
                    <a:cubicBezTo>
                      <a:pt x="17788" y="11699"/>
                      <a:pt x="17707" y="11610"/>
                      <a:pt x="17543" y="11602"/>
                    </a:cubicBezTo>
                    <a:lnTo>
                      <a:pt x="11473" y="11602"/>
                    </a:lnTo>
                    <a:lnTo>
                      <a:pt x="11473" y="14019"/>
                    </a:lnTo>
                    <a:lnTo>
                      <a:pt x="13054" y="14019"/>
                    </a:lnTo>
                    <a:cubicBezTo>
                      <a:pt x="13296" y="14019"/>
                      <a:pt x="13507" y="14125"/>
                      <a:pt x="13681" y="14334"/>
                    </a:cubicBezTo>
                    <a:cubicBezTo>
                      <a:pt x="13857" y="14548"/>
                      <a:pt x="13945" y="14810"/>
                      <a:pt x="13945" y="15115"/>
                    </a:cubicBezTo>
                    <a:lnTo>
                      <a:pt x="13945" y="20504"/>
                    </a:lnTo>
                    <a:cubicBezTo>
                      <a:pt x="13945" y="20815"/>
                      <a:pt x="13857" y="21071"/>
                      <a:pt x="13681" y="21285"/>
                    </a:cubicBezTo>
                    <a:cubicBezTo>
                      <a:pt x="13507" y="21494"/>
                      <a:pt x="13296" y="21599"/>
                      <a:pt x="13054" y="21599"/>
                    </a:cubicBezTo>
                    <a:lnTo>
                      <a:pt x="8543" y="21599"/>
                    </a:lnTo>
                    <a:cubicBezTo>
                      <a:pt x="8298" y="21599"/>
                      <a:pt x="8090" y="21494"/>
                      <a:pt x="7913" y="21285"/>
                    </a:cubicBezTo>
                    <a:cubicBezTo>
                      <a:pt x="7740" y="21071"/>
                      <a:pt x="7652" y="20815"/>
                      <a:pt x="7652" y="20504"/>
                    </a:cubicBezTo>
                    <a:lnTo>
                      <a:pt x="7652" y="15115"/>
                    </a:lnTo>
                    <a:cubicBezTo>
                      <a:pt x="7652" y="14810"/>
                      <a:pt x="7740" y="14548"/>
                      <a:pt x="7913" y="14334"/>
                    </a:cubicBezTo>
                    <a:cubicBezTo>
                      <a:pt x="8090" y="14125"/>
                      <a:pt x="8298" y="14019"/>
                      <a:pt x="8543" y="14019"/>
                    </a:cubicBezTo>
                    <a:lnTo>
                      <a:pt x="10124" y="14019"/>
                    </a:lnTo>
                    <a:lnTo>
                      <a:pt x="10124" y="11602"/>
                    </a:lnTo>
                    <a:lnTo>
                      <a:pt x="4056" y="11602"/>
                    </a:lnTo>
                    <a:cubicBezTo>
                      <a:pt x="3901" y="11602"/>
                      <a:pt x="3821" y="11690"/>
                      <a:pt x="3821" y="11869"/>
                    </a:cubicBezTo>
                    <a:lnTo>
                      <a:pt x="3821" y="14020"/>
                    </a:lnTo>
                    <a:lnTo>
                      <a:pt x="5402" y="14020"/>
                    </a:lnTo>
                    <a:cubicBezTo>
                      <a:pt x="5661" y="14020"/>
                      <a:pt x="5874" y="14125"/>
                      <a:pt x="6053" y="14334"/>
                    </a:cubicBezTo>
                    <a:cubicBezTo>
                      <a:pt x="6229" y="14548"/>
                      <a:pt x="6315" y="14810"/>
                      <a:pt x="6315" y="15115"/>
                    </a:cubicBezTo>
                    <a:lnTo>
                      <a:pt x="6315" y="20504"/>
                    </a:lnTo>
                    <a:cubicBezTo>
                      <a:pt x="6315" y="20815"/>
                      <a:pt x="6229" y="21071"/>
                      <a:pt x="6053" y="21285"/>
                    </a:cubicBezTo>
                    <a:cubicBezTo>
                      <a:pt x="5877" y="21494"/>
                      <a:pt x="5664" y="21600"/>
                      <a:pt x="5402" y="21600"/>
                    </a:cubicBezTo>
                    <a:lnTo>
                      <a:pt x="913" y="21600"/>
                    </a:lnTo>
                    <a:cubicBezTo>
                      <a:pt x="658" y="21600"/>
                      <a:pt x="440" y="21494"/>
                      <a:pt x="261" y="21285"/>
                    </a:cubicBezTo>
                    <a:cubicBezTo>
                      <a:pt x="88" y="21071"/>
                      <a:pt x="0" y="20815"/>
                      <a:pt x="0" y="20504"/>
                    </a:cubicBezTo>
                    <a:lnTo>
                      <a:pt x="0" y="15115"/>
                    </a:lnTo>
                    <a:cubicBezTo>
                      <a:pt x="0" y="14810"/>
                      <a:pt x="88" y="14548"/>
                      <a:pt x="261" y="14334"/>
                    </a:cubicBezTo>
                    <a:cubicBezTo>
                      <a:pt x="438" y="14125"/>
                      <a:pt x="656" y="14020"/>
                      <a:pt x="913" y="14020"/>
                    </a:cubicBezTo>
                    <a:lnTo>
                      <a:pt x="2472" y="14020"/>
                    </a:lnTo>
                    <a:lnTo>
                      <a:pt x="2472" y="11869"/>
                    </a:lnTo>
                    <a:cubicBezTo>
                      <a:pt x="2472" y="11352"/>
                      <a:pt x="2629" y="10911"/>
                      <a:pt x="2942" y="10544"/>
                    </a:cubicBezTo>
                    <a:cubicBezTo>
                      <a:pt x="3253" y="10180"/>
                      <a:pt x="3622" y="9997"/>
                      <a:pt x="4053" y="9997"/>
                    </a:cubicBezTo>
                    <a:lnTo>
                      <a:pt x="10121" y="9997"/>
                    </a:lnTo>
                    <a:lnTo>
                      <a:pt x="10121" y="7550"/>
                    </a:lnTo>
                    <a:lnTo>
                      <a:pt x="8540" y="7550"/>
                    </a:lnTo>
                    <a:cubicBezTo>
                      <a:pt x="8295" y="7550"/>
                      <a:pt x="8087" y="7450"/>
                      <a:pt x="7911" y="7247"/>
                    </a:cubicBezTo>
                    <a:cubicBezTo>
                      <a:pt x="7737" y="7045"/>
                      <a:pt x="7649" y="6789"/>
                      <a:pt x="7649" y="6484"/>
                    </a:cubicBezTo>
                    <a:lnTo>
                      <a:pt x="7649" y="1066"/>
                    </a:lnTo>
                    <a:cubicBezTo>
                      <a:pt x="7649" y="775"/>
                      <a:pt x="7737" y="522"/>
                      <a:pt x="7911" y="314"/>
                    </a:cubicBezTo>
                    <a:cubicBezTo>
                      <a:pt x="8087" y="102"/>
                      <a:pt x="8295" y="0"/>
                      <a:pt x="8540" y="0"/>
                    </a:cubicBezTo>
                    <a:lnTo>
                      <a:pt x="13052" y="0"/>
                    </a:lnTo>
                    <a:cubicBezTo>
                      <a:pt x="13294" y="0"/>
                      <a:pt x="13504" y="102"/>
                      <a:pt x="13678" y="314"/>
                    </a:cubicBezTo>
                    <a:cubicBezTo>
                      <a:pt x="13854" y="522"/>
                      <a:pt x="13943" y="775"/>
                      <a:pt x="13943" y="1066"/>
                    </a:cubicBezTo>
                    <a:lnTo>
                      <a:pt x="13943" y="6484"/>
                    </a:lnTo>
                    <a:cubicBezTo>
                      <a:pt x="13943" y="6789"/>
                      <a:pt x="13854" y="7045"/>
                      <a:pt x="13678" y="7247"/>
                    </a:cubicBezTo>
                    <a:cubicBezTo>
                      <a:pt x="13504" y="7450"/>
                      <a:pt x="13294" y="7550"/>
                      <a:pt x="13052" y="7550"/>
                    </a:cubicBezTo>
                    <a:lnTo>
                      <a:pt x="11470" y="7550"/>
                    </a:lnTo>
                    <a:lnTo>
                      <a:pt x="11470" y="9997"/>
                    </a:lnTo>
                    <a:lnTo>
                      <a:pt x="17541" y="9997"/>
                    </a:lnTo>
                    <a:cubicBezTo>
                      <a:pt x="17969" y="9997"/>
                      <a:pt x="18339" y="10177"/>
                      <a:pt x="18652" y="10538"/>
                    </a:cubicBezTo>
                    <a:cubicBezTo>
                      <a:pt x="18966" y="10899"/>
                      <a:pt x="19122" y="11343"/>
                      <a:pt x="19122" y="11869"/>
                    </a:cubicBezTo>
                    <a:lnTo>
                      <a:pt x="19122" y="14020"/>
                    </a:lnTo>
                    <a:lnTo>
                      <a:pt x="20708" y="14020"/>
                    </a:ln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  <a:effectLst/>
            </p:spPr>
            <p:txBody>
              <a:bodyPr lIns="38100" tIns="38100" rIns="38100" bIns="38100" anchor="ctr"/>
              <a:lstStyle/>
              <a:p>
                <a:pPr marL="0" marR="0" lvl="0" indent="0" defTabSz="6477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4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69" name="群組 68"/>
            <p:cNvGrpSpPr/>
            <p:nvPr/>
          </p:nvGrpSpPr>
          <p:grpSpPr>
            <a:xfrm>
              <a:off x="4424760" y="4705538"/>
              <a:ext cx="2501519" cy="1706502"/>
              <a:chOff x="5540017" y="4724724"/>
              <a:chExt cx="2197398" cy="1706502"/>
            </a:xfrm>
          </p:grpSpPr>
          <p:sp>
            <p:nvSpPr>
              <p:cNvPr id="78" name="PA-文本框 42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540017" y="5132409"/>
                <a:ext cx="2197398" cy="1298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110(2)</a:t>
                </a:r>
              </a:p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讀者休息區改造</a:t>
                </a:r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張董事長鏡湖先生紀念展示區</a:t>
                </a:r>
                <a:endPara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張創辦人曉峰先生紀念展示區</a:t>
                </a:r>
                <a:endParaRPr lang="zh-CN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79" name="任意多边形 17"/>
              <p:cNvSpPr/>
              <p:nvPr/>
            </p:nvSpPr>
            <p:spPr bwMode="auto">
              <a:xfrm>
                <a:off x="6369459" y="4724724"/>
                <a:ext cx="510904" cy="383176"/>
              </a:xfrm>
              <a:custGeom>
                <a:avLst/>
                <a:gdLst>
                  <a:gd name="connsiteX0" fmla="*/ 505433 w 533400"/>
                  <a:gd name="connsiteY0" fmla="*/ 621 h 400050"/>
                  <a:gd name="connsiteX1" fmla="*/ 534008 w 533400"/>
                  <a:gd name="connsiteY1" fmla="*/ 29196 h 400050"/>
                  <a:gd name="connsiteX2" fmla="*/ 534008 w 533400"/>
                  <a:gd name="connsiteY2" fmla="*/ 372096 h 400050"/>
                  <a:gd name="connsiteX3" fmla="*/ 505433 w 533400"/>
                  <a:gd name="connsiteY3" fmla="*/ 400671 h 400050"/>
                  <a:gd name="connsiteX4" fmla="*/ 29183 w 533400"/>
                  <a:gd name="connsiteY4" fmla="*/ 400671 h 400050"/>
                  <a:gd name="connsiteX5" fmla="*/ 608 w 533400"/>
                  <a:gd name="connsiteY5" fmla="*/ 372096 h 400050"/>
                  <a:gd name="connsiteX6" fmla="*/ 608 w 533400"/>
                  <a:gd name="connsiteY6" fmla="*/ 29196 h 400050"/>
                  <a:gd name="connsiteX7" fmla="*/ 29183 w 533400"/>
                  <a:gd name="connsiteY7" fmla="*/ 621 h 400050"/>
                  <a:gd name="connsiteX8" fmla="*/ 505433 w 533400"/>
                  <a:gd name="connsiteY8" fmla="*/ 621 h 400050"/>
                  <a:gd name="connsiteX9" fmla="*/ 391419 w 533400"/>
                  <a:gd name="connsiteY9" fmla="*/ 198646 h 400050"/>
                  <a:gd name="connsiteX10" fmla="*/ 351414 w 533400"/>
                  <a:gd name="connsiteY10" fmla="*/ 204170 h 400050"/>
                  <a:gd name="connsiteX11" fmla="*/ 351414 w 533400"/>
                  <a:gd name="connsiteY11" fmla="*/ 204170 h 400050"/>
                  <a:gd name="connsiteX12" fmla="*/ 267118 w 533400"/>
                  <a:gd name="connsiteY12" fmla="*/ 315613 h 400050"/>
                  <a:gd name="connsiteX13" fmla="*/ 264641 w 533400"/>
                  <a:gd name="connsiteY13" fmla="*/ 318470 h 400050"/>
                  <a:gd name="connsiteX14" fmla="*/ 224255 w 533400"/>
                  <a:gd name="connsiteY14" fmla="*/ 318756 h 400050"/>
                  <a:gd name="connsiteX15" fmla="*/ 224255 w 533400"/>
                  <a:gd name="connsiteY15" fmla="*/ 318756 h 400050"/>
                  <a:gd name="connsiteX16" fmla="*/ 162152 w 533400"/>
                  <a:gd name="connsiteY16" fmla="*/ 257415 h 400050"/>
                  <a:gd name="connsiteX17" fmla="*/ 160247 w 533400"/>
                  <a:gd name="connsiteY17" fmla="*/ 255701 h 400050"/>
                  <a:gd name="connsiteX18" fmla="*/ 120052 w 533400"/>
                  <a:gd name="connsiteY18" fmla="*/ 259606 h 400050"/>
                  <a:gd name="connsiteX19" fmla="*/ 120052 w 533400"/>
                  <a:gd name="connsiteY19" fmla="*/ 259606 h 400050"/>
                  <a:gd name="connsiteX20" fmla="*/ 32517 w 533400"/>
                  <a:gd name="connsiteY20" fmla="*/ 366095 h 400050"/>
                  <a:gd name="connsiteX21" fmla="*/ 30326 w 533400"/>
                  <a:gd name="connsiteY21" fmla="*/ 372096 h 400050"/>
                  <a:gd name="connsiteX22" fmla="*/ 39851 w 533400"/>
                  <a:gd name="connsiteY22" fmla="*/ 381621 h 400050"/>
                  <a:gd name="connsiteX23" fmla="*/ 39851 w 533400"/>
                  <a:gd name="connsiteY23" fmla="*/ 381621 h 400050"/>
                  <a:gd name="connsiteX24" fmla="*/ 497242 w 533400"/>
                  <a:gd name="connsiteY24" fmla="*/ 381621 h 400050"/>
                  <a:gd name="connsiteX25" fmla="*/ 502480 w 533400"/>
                  <a:gd name="connsiteY25" fmla="*/ 380002 h 400050"/>
                  <a:gd name="connsiteX26" fmla="*/ 505147 w 533400"/>
                  <a:gd name="connsiteY26" fmla="*/ 366762 h 400050"/>
                  <a:gd name="connsiteX27" fmla="*/ 505147 w 533400"/>
                  <a:gd name="connsiteY27" fmla="*/ 366762 h 400050"/>
                  <a:gd name="connsiteX28" fmla="*/ 397991 w 533400"/>
                  <a:gd name="connsiteY28" fmla="*/ 205504 h 400050"/>
                  <a:gd name="connsiteX29" fmla="*/ 391419 w 533400"/>
                  <a:gd name="connsiteY29" fmla="*/ 198646 h 400050"/>
                  <a:gd name="connsiteX30" fmla="*/ 95858 w 533400"/>
                  <a:gd name="connsiteY30" fmla="*/ 57771 h 400050"/>
                  <a:gd name="connsiteX31" fmla="*/ 57758 w 533400"/>
                  <a:gd name="connsiteY31" fmla="*/ 95871 h 400050"/>
                  <a:gd name="connsiteX32" fmla="*/ 95858 w 533400"/>
                  <a:gd name="connsiteY32" fmla="*/ 133971 h 400050"/>
                  <a:gd name="connsiteX33" fmla="*/ 133958 w 533400"/>
                  <a:gd name="connsiteY33" fmla="*/ 95871 h 400050"/>
                  <a:gd name="connsiteX34" fmla="*/ 95858 w 533400"/>
                  <a:gd name="connsiteY34" fmla="*/ 57771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33400" h="400050">
                    <a:moveTo>
                      <a:pt x="505433" y="621"/>
                    </a:moveTo>
                    <a:cubicBezTo>
                      <a:pt x="521245" y="621"/>
                      <a:pt x="534008" y="13385"/>
                      <a:pt x="534008" y="29196"/>
                    </a:cubicBezTo>
                    <a:lnTo>
                      <a:pt x="534008" y="372096"/>
                    </a:lnTo>
                    <a:cubicBezTo>
                      <a:pt x="534008" y="387907"/>
                      <a:pt x="521245" y="400671"/>
                      <a:pt x="505433" y="400671"/>
                    </a:cubicBezTo>
                    <a:lnTo>
                      <a:pt x="29183" y="400671"/>
                    </a:lnTo>
                    <a:cubicBezTo>
                      <a:pt x="13371" y="400671"/>
                      <a:pt x="608" y="387907"/>
                      <a:pt x="608" y="372096"/>
                    </a:cubicBezTo>
                    <a:lnTo>
                      <a:pt x="608" y="29196"/>
                    </a:lnTo>
                    <a:cubicBezTo>
                      <a:pt x="608" y="13385"/>
                      <a:pt x="13371" y="621"/>
                      <a:pt x="29183" y="621"/>
                    </a:cubicBezTo>
                    <a:lnTo>
                      <a:pt x="505433" y="621"/>
                    </a:lnTo>
                    <a:close/>
                    <a:moveTo>
                      <a:pt x="391419" y="198646"/>
                    </a:moveTo>
                    <a:cubicBezTo>
                      <a:pt x="378846" y="189121"/>
                      <a:pt x="360939" y="191597"/>
                      <a:pt x="351414" y="204170"/>
                    </a:cubicBezTo>
                    <a:lnTo>
                      <a:pt x="351414" y="204170"/>
                    </a:lnTo>
                    <a:lnTo>
                      <a:pt x="267118" y="315613"/>
                    </a:lnTo>
                    <a:cubicBezTo>
                      <a:pt x="266355" y="316660"/>
                      <a:pt x="265498" y="317518"/>
                      <a:pt x="264641" y="318470"/>
                    </a:cubicBezTo>
                    <a:cubicBezTo>
                      <a:pt x="253592" y="329710"/>
                      <a:pt x="235495" y="329805"/>
                      <a:pt x="224255" y="318756"/>
                    </a:cubicBezTo>
                    <a:lnTo>
                      <a:pt x="224255" y="318756"/>
                    </a:lnTo>
                    <a:lnTo>
                      <a:pt x="162152" y="257415"/>
                    </a:lnTo>
                    <a:cubicBezTo>
                      <a:pt x="161485" y="256844"/>
                      <a:pt x="160914" y="256177"/>
                      <a:pt x="160247" y="255701"/>
                    </a:cubicBezTo>
                    <a:cubicBezTo>
                      <a:pt x="148055" y="245699"/>
                      <a:pt x="130053" y="247414"/>
                      <a:pt x="120052" y="259606"/>
                    </a:cubicBezTo>
                    <a:lnTo>
                      <a:pt x="120052" y="259606"/>
                    </a:lnTo>
                    <a:lnTo>
                      <a:pt x="32517" y="366095"/>
                    </a:lnTo>
                    <a:cubicBezTo>
                      <a:pt x="31088" y="367810"/>
                      <a:pt x="30326" y="369905"/>
                      <a:pt x="30326" y="372096"/>
                    </a:cubicBezTo>
                    <a:cubicBezTo>
                      <a:pt x="30326" y="377335"/>
                      <a:pt x="34612" y="381621"/>
                      <a:pt x="39851" y="381621"/>
                    </a:cubicBezTo>
                    <a:lnTo>
                      <a:pt x="39851" y="381621"/>
                    </a:lnTo>
                    <a:lnTo>
                      <a:pt x="497242" y="381621"/>
                    </a:lnTo>
                    <a:cubicBezTo>
                      <a:pt x="499146" y="381621"/>
                      <a:pt x="500956" y="381050"/>
                      <a:pt x="502480" y="380002"/>
                    </a:cubicBezTo>
                    <a:cubicBezTo>
                      <a:pt x="506862" y="377049"/>
                      <a:pt x="508005" y="371144"/>
                      <a:pt x="505147" y="366762"/>
                    </a:cubicBezTo>
                    <a:lnTo>
                      <a:pt x="505147" y="366762"/>
                    </a:lnTo>
                    <a:lnTo>
                      <a:pt x="397991" y="205504"/>
                    </a:lnTo>
                    <a:cubicBezTo>
                      <a:pt x="396181" y="202932"/>
                      <a:pt x="393990" y="200551"/>
                      <a:pt x="391419" y="198646"/>
                    </a:cubicBezTo>
                    <a:close/>
                    <a:moveTo>
                      <a:pt x="95858" y="57771"/>
                    </a:moveTo>
                    <a:cubicBezTo>
                      <a:pt x="74808" y="57771"/>
                      <a:pt x="57758" y="74821"/>
                      <a:pt x="57758" y="95871"/>
                    </a:cubicBezTo>
                    <a:cubicBezTo>
                      <a:pt x="57758" y="116921"/>
                      <a:pt x="74808" y="133971"/>
                      <a:pt x="95858" y="133971"/>
                    </a:cubicBezTo>
                    <a:cubicBezTo>
                      <a:pt x="116908" y="133971"/>
                      <a:pt x="133958" y="116921"/>
                      <a:pt x="133958" y="95871"/>
                    </a:cubicBezTo>
                    <a:cubicBezTo>
                      <a:pt x="133958" y="74821"/>
                      <a:pt x="116908" y="57771"/>
                      <a:pt x="95858" y="57771"/>
                    </a:cubicBez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>
              <a:off x="9405913" y="4697275"/>
              <a:ext cx="2825485" cy="1490053"/>
              <a:chOff x="9061714" y="4661423"/>
              <a:chExt cx="2825485" cy="1490053"/>
            </a:xfrm>
          </p:grpSpPr>
          <p:sp>
            <p:nvSpPr>
              <p:cNvPr id="76" name="Freeform 18"/>
              <p:cNvSpPr>
                <a:spLocks noEditPoints="1"/>
              </p:cNvSpPr>
              <p:nvPr/>
            </p:nvSpPr>
            <p:spPr bwMode="auto">
              <a:xfrm>
                <a:off x="10248656" y="4661423"/>
                <a:ext cx="451600" cy="460771"/>
              </a:xfrm>
              <a:custGeom>
                <a:avLst/>
                <a:gdLst>
                  <a:gd name="T0" fmla="*/ 87 w 91"/>
                  <a:gd name="T1" fmla="*/ 39 h 93"/>
                  <a:gd name="T2" fmla="*/ 91 w 91"/>
                  <a:gd name="T3" fmla="*/ 46 h 93"/>
                  <a:gd name="T4" fmla="*/ 91 w 91"/>
                  <a:gd name="T5" fmla="*/ 83 h 93"/>
                  <a:gd name="T6" fmla="*/ 81 w 91"/>
                  <a:gd name="T7" fmla="*/ 93 h 93"/>
                  <a:gd name="T8" fmla="*/ 10 w 91"/>
                  <a:gd name="T9" fmla="*/ 93 h 93"/>
                  <a:gd name="T10" fmla="*/ 0 w 91"/>
                  <a:gd name="T11" fmla="*/ 83 h 93"/>
                  <a:gd name="T12" fmla="*/ 0 w 91"/>
                  <a:gd name="T13" fmla="*/ 46 h 93"/>
                  <a:gd name="T14" fmla="*/ 3 w 91"/>
                  <a:gd name="T15" fmla="*/ 40 h 93"/>
                  <a:gd name="T16" fmla="*/ 3 w 91"/>
                  <a:gd name="T17" fmla="*/ 40 h 93"/>
                  <a:gd name="T18" fmla="*/ 3 w 91"/>
                  <a:gd name="T19" fmla="*/ 40 h 93"/>
                  <a:gd name="T20" fmla="*/ 3 w 91"/>
                  <a:gd name="T21" fmla="*/ 39 h 93"/>
                  <a:gd name="T22" fmla="*/ 40 w 91"/>
                  <a:gd name="T23" fmla="*/ 3 h 93"/>
                  <a:gd name="T24" fmla="*/ 51 w 91"/>
                  <a:gd name="T25" fmla="*/ 3 h 93"/>
                  <a:gd name="T26" fmla="*/ 87 w 91"/>
                  <a:gd name="T27" fmla="*/ 39 h 93"/>
                  <a:gd name="T28" fmla="*/ 16 w 91"/>
                  <a:gd name="T29" fmla="*/ 30 h 93"/>
                  <a:gd name="T30" fmla="*/ 16 w 91"/>
                  <a:gd name="T31" fmla="*/ 52 h 93"/>
                  <a:gd name="T32" fmla="*/ 46 w 91"/>
                  <a:gd name="T33" fmla="*/ 75 h 93"/>
                  <a:gd name="T34" fmla="*/ 73 w 91"/>
                  <a:gd name="T35" fmla="*/ 54 h 93"/>
                  <a:gd name="T36" fmla="*/ 73 w 91"/>
                  <a:gd name="T37" fmla="*/ 30 h 93"/>
                  <a:gd name="T38" fmla="*/ 16 w 91"/>
                  <a:gd name="T39" fmla="*/ 30 h 93"/>
                  <a:gd name="T40" fmla="*/ 26 w 91"/>
                  <a:gd name="T41" fmla="*/ 35 h 93"/>
                  <a:gd name="T42" fmla="*/ 26 w 91"/>
                  <a:gd name="T43" fmla="*/ 39 h 93"/>
                  <a:gd name="T44" fmla="*/ 64 w 91"/>
                  <a:gd name="T45" fmla="*/ 39 h 93"/>
                  <a:gd name="T46" fmla="*/ 64 w 91"/>
                  <a:gd name="T47" fmla="*/ 35 h 93"/>
                  <a:gd name="T48" fmla="*/ 26 w 91"/>
                  <a:gd name="T49" fmla="*/ 35 h 93"/>
                  <a:gd name="T50" fmla="*/ 26 w 91"/>
                  <a:gd name="T51" fmla="*/ 51 h 93"/>
                  <a:gd name="T52" fmla="*/ 26 w 91"/>
                  <a:gd name="T53" fmla="*/ 55 h 93"/>
                  <a:gd name="T54" fmla="*/ 64 w 91"/>
                  <a:gd name="T55" fmla="*/ 55 h 93"/>
                  <a:gd name="T56" fmla="*/ 64 w 91"/>
                  <a:gd name="T57" fmla="*/ 51 h 93"/>
                  <a:gd name="T58" fmla="*/ 26 w 91"/>
                  <a:gd name="T59" fmla="*/ 51 h 93"/>
                  <a:gd name="T60" fmla="*/ 26 w 91"/>
                  <a:gd name="T61" fmla="*/ 43 h 93"/>
                  <a:gd name="T62" fmla="*/ 26 w 91"/>
                  <a:gd name="T63" fmla="*/ 47 h 93"/>
                  <a:gd name="T64" fmla="*/ 64 w 91"/>
                  <a:gd name="T65" fmla="*/ 47 h 93"/>
                  <a:gd name="T66" fmla="*/ 64 w 91"/>
                  <a:gd name="T67" fmla="*/ 43 h 93"/>
                  <a:gd name="T68" fmla="*/ 26 w 91"/>
                  <a:gd name="T69" fmla="*/ 43 h 93"/>
                  <a:gd name="T70" fmla="*/ 10 w 91"/>
                  <a:gd name="T71" fmla="*/ 87 h 93"/>
                  <a:gd name="T72" fmla="*/ 28 w 91"/>
                  <a:gd name="T73" fmla="*/ 70 h 93"/>
                  <a:gd name="T74" fmla="*/ 28 w 91"/>
                  <a:gd name="T75" fmla="*/ 67 h 93"/>
                  <a:gd name="T76" fmla="*/ 26 w 91"/>
                  <a:gd name="T77" fmla="*/ 67 h 93"/>
                  <a:gd name="T78" fmla="*/ 8 w 91"/>
                  <a:gd name="T79" fmla="*/ 84 h 93"/>
                  <a:gd name="T80" fmla="*/ 8 w 91"/>
                  <a:gd name="T81" fmla="*/ 87 h 93"/>
                  <a:gd name="T82" fmla="*/ 10 w 91"/>
                  <a:gd name="T83" fmla="*/ 87 h 93"/>
                  <a:gd name="T84" fmla="*/ 85 w 91"/>
                  <a:gd name="T85" fmla="*/ 84 h 93"/>
                  <a:gd name="T86" fmla="*/ 67 w 91"/>
                  <a:gd name="T87" fmla="*/ 67 h 93"/>
                  <a:gd name="T88" fmla="*/ 64 w 91"/>
                  <a:gd name="T89" fmla="*/ 67 h 93"/>
                  <a:gd name="T90" fmla="*/ 64 w 91"/>
                  <a:gd name="T91" fmla="*/ 70 h 93"/>
                  <a:gd name="T92" fmla="*/ 82 w 91"/>
                  <a:gd name="T93" fmla="*/ 87 h 93"/>
                  <a:gd name="T94" fmla="*/ 85 w 91"/>
                  <a:gd name="T95" fmla="*/ 87 h 93"/>
                  <a:gd name="T96" fmla="*/ 85 w 91"/>
                  <a:gd name="T97" fmla="*/ 8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93">
                    <a:moveTo>
                      <a:pt x="87" y="39"/>
                    </a:moveTo>
                    <a:cubicBezTo>
                      <a:pt x="89" y="40"/>
                      <a:pt x="91" y="43"/>
                      <a:pt x="91" y="46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1" y="89"/>
                      <a:pt x="86" y="93"/>
                      <a:pt x="81" y="93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5" y="93"/>
                      <a:pt x="0" y="89"/>
                      <a:pt x="0" y="8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1" y="41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39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0"/>
                      <a:pt x="47" y="0"/>
                      <a:pt x="51" y="3"/>
                    </a:cubicBezTo>
                    <a:cubicBezTo>
                      <a:pt x="87" y="39"/>
                      <a:pt x="87" y="39"/>
                      <a:pt x="87" y="39"/>
                    </a:cubicBezTo>
                    <a:close/>
                    <a:moveTo>
                      <a:pt x="16" y="30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46" y="75"/>
                      <a:pt x="46" y="75"/>
                      <a:pt x="46" y="75"/>
                    </a:cubicBezTo>
                    <a:cubicBezTo>
                      <a:pt x="73" y="54"/>
                      <a:pt x="73" y="54"/>
                      <a:pt x="73" y="54"/>
                    </a:cubicBezTo>
                    <a:cubicBezTo>
                      <a:pt x="73" y="30"/>
                      <a:pt x="73" y="30"/>
                      <a:pt x="73" y="30"/>
                    </a:cubicBezTo>
                    <a:cubicBezTo>
                      <a:pt x="16" y="30"/>
                      <a:pt x="16" y="30"/>
                      <a:pt x="16" y="30"/>
                    </a:cubicBezTo>
                    <a:close/>
                    <a:moveTo>
                      <a:pt x="26" y="35"/>
                    </a:moveTo>
                    <a:cubicBezTo>
                      <a:pt x="26" y="39"/>
                      <a:pt x="26" y="39"/>
                      <a:pt x="26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26" y="35"/>
                      <a:pt x="26" y="35"/>
                      <a:pt x="26" y="35"/>
                    </a:cubicBezTo>
                    <a:close/>
                    <a:moveTo>
                      <a:pt x="26" y="51"/>
                    </a:moveTo>
                    <a:cubicBezTo>
                      <a:pt x="26" y="55"/>
                      <a:pt x="26" y="55"/>
                      <a:pt x="26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26" y="51"/>
                      <a:pt x="26" y="51"/>
                      <a:pt x="26" y="51"/>
                    </a:cubicBezTo>
                    <a:close/>
                    <a:moveTo>
                      <a:pt x="26" y="43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26" y="43"/>
                      <a:pt x="26" y="43"/>
                      <a:pt x="26" y="43"/>
                    </a:cubicBezTo>
                    <a:close/>
                    <a:moveTo>
                      <a:pt x="10" y="87"/>
                    </a:moveTo>
                    <a:cubicBezTo>
                      <a:pt x="28" y="70"/>
                      <a:pt x="28" y="70"/>
                      <a:pt x="28" y="70"/>
                    </a:cubicBezTo>
                    <a:cubicBezTo>
                      <a:pt x="29" y="69"/>
                      <a:pt x="29" y="68"/>
                      <a:pt x="28" y="67"/>
                    </a:cubicBezTo>
                    <a:cubicBezTo>
                      <a:pt x="28" y="66"/>
                      <a:pt x="27" y="66"/>
                      <a:pt x="26" y="67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7" y="85"/>
                      <a:pt x="7" y="86"/>
                      <a:pt x="8" y="87"/>
                    </a:cubicBezTo>
                    <a:cubicBezTo>
                      <a:pt x="8" y="88"/>
                      <a:pt x="10" y="88"/>
                      <a:pt x="10" y="87"/>
                    </a:cubicBezTo>
                    <a:close/>
                    <a:moveTo>
                      <a:pt x="85" y="84"/>
                    </a:moveTo>
                    <a:cubicBezTo>
                      <a:pt x="67" y="67"/>
                      <a:pt x="67" y="67"/>
                      <a:pt x="67" y="67"/>
                    </a:cubicBezTo>
                    <a:cubicBezTo>
                      <a:pt x="66" y="66"/>
                      <a:pt x="65" y="66"/>
                      <a:pt x="64" y="67"/>
                    </a:cubicBezTo>
                    <a:cubicBezTo>
                      <a:pt x="63" y="68"/>
                      <a:pt x="63" y="69"/>
                      <a:pt x="64" y="70"/>
                    </a:cubicBezTo>
                    <a:cubicBezTo>
                      <a:pt x="82" y="87"/>
                      <a:pt x="82" y="87"/>
                      <a:pt x="82" y="87"/>
                    </a:cubicBezTo>
                    <a:cubicBezTo>
                      <a:pt x="83" y="88"/>
                      <a:pt x="84" y="88"/>
                      <a:pt x="85" y="87"/>
                    </a:cubicBezTo>
                    <a:cubicBezTo>
                      <a:pt x="85" y="86"/>
                      <a:pt x="85" y="85"/>
                      <a:pt x="85" y="84"/>
                    </a:cubicBez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zh-CN" altLang="en-US" sz="80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7" name="PA-文本框 42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9061714" y="5154280"/>
                <a:ext cx="2825485" cy="9971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112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辦公室位置調整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七樓改設為韓文書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區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(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進行中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)</a:t>
                </a:r>
                <a:endParaRPr lang="zh-CN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grpSp>
          <p:nvGrpSpPr>
            <p:cNvPr id="71" name="群組 70"/>
            <p:cNvGrpSpPr/>
            <p:nvPr/>
          </p:nvGrpSpPr>
          <p:grpSpPr>
            <a:xfrm>
              <a:off x="1940723" y="4693300"/>
              <a:ext cx="2565132" cy="1755587"/>
              <a:chOff x="1504547" y="4684518"/>
              <a:chExt cx="2565132" cy="1755587"/>
            </a:xfrm>
          </p:grpSpPr>
          <p:grpSp>
            <p:nvGrpSpPr>
              <p:cNvPr id="72" name="群組 71"/>
              <p:cNvGrpSpPr/>
              <p:nvPr/>
            </p:nvGrpSpPr>
            <p:grpSpPr>
              <a:xfrm>
                <a:off x="1504547" y="4684518"/>
                <a:ext cx="2565132" cy="837110"/>
                <a:chOff x="3187787" y="4685823"/>
                <a:chExt cx="2565132" cy="837110"/>
              </a:xfrm>
            </p:grpSpPr>
            <p:sp>
              <p:nvSpPr>
                <p:cNvPr id="74" name="PA-文本框 42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3187787" y="5163219"/>
                  <a:ext cx="2565132" cy="3597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algn="ctr" defTabSz="457200">
                    <a:lnSpc>
                      <a:spcPct val="140000"/>
                    </a:lnSpc>
                    <a:defRPr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字魂95号-手刻宋" panose="00000500000000000000" charset="-122"/>
                      <a:ea typeface="字魂95号-手刻宋" panose="00000500000000000000" charset="-122"/>
                    </a:defRPr>
                  </a:lvl1pPr>
                </a:lstStyle>
                <a:p>
                  <a:endParaRPr lang="zh-CN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18"/>
                <p:cNvSpPr>
                  <a:spLocks noEditPoints="1"/>
                </p:cNvSpPr>
                <p:nvPr/>
              </p:nvSpPr>
              <p:spPr bwMode="auto">
                <a:xfrm>
                  <a:off x="4147539" y="4685823"/>
                  <a:ext cx="529589" cy="456770"/>
                </a:xfrm>
                <a:custGeom>
                  <a:avLst/>
                  <a:gdLst>
                    <a:gd name="T0" fmla="*/ 210279 w 122"/>
                    <a:gd name="T1" fmla="*/ 35135 h 106"/>
                    <a:gd name="T2" fmla="*/ 31230 w 122"/>
                    <a:gd name="T3" fmla="*/ 99204 h 106"/>
                    <a:gd name="T4" fmla="*/ 18738 w 122"/>
                    <a:gd name="T5" fmla="*/ 119871 h 106"/>
                    <a:gd name="T6" fmla="*/ 35393 w 122"/>
                    <a:gd name="T7" fmla="*/ 121938 h 106"/>
                    <a:gd name="T8" fmla="*/ 222770 w 122"/>
                    <a:gd name="T9" fmla="*/ 198408 h 106"/>
                    <a:gd name="T10" fmla="*/ 222770 w 122"/>
                    <a:gd name="T11" fmla="*/ 200474 h 106"/>
                    <a:gd name="T12" fmla="*/ 233180 w 122"/>
                    <a:gd name="T13" fmla="*/ 200474 h 106"/>
                    <a:gd name="T14" fmla="*/ 233180 w 122"/>
                    <a:gd name="T15" fmla="*/ 200474 h 106"/>
                    <a:gd name="T16" fmla="*/ 235262 w 122"/>
                    <a:gd name="T17" fmla="*/ 198408 h 106"/>
                    <a:gd name="T18" fmla="*/ 235262 w 122"/>
                    <a:gd name="T19" fmla="*/ 18601 h 106"/>
                    <a:gd name="T20" fmla="*/ 233180 w 122"/>
                    <a:gd name="T21" fmla="*/ 18601 h 106"/>
                    <a:gd name="T22" fmla="*/ 222770 w 122"/>
                    <a:gd name="T23" fmla="*/ 18601 h 106"/>
                    <a:gd name="T24" fmla="*/ 222770 w 122"/>
                    <a:gd name="T25" fmla="*/ 20667 h 106"/>
                    <a:gd name="T26" fmla="*/ 222770 w 122"/>
                    <a:gd name="T27" fmla="*/ 22734 h 106"/>
                    <a:gd name="T28" fmla="*/ 222770 w 122"/>
                    <a:gd name="T29" fmla="*/ 198408 h 106"/>
                    <a:gd name="T30" fmla="*/ 191541 w 122"/>
                    <a:gd name="T31" fmla="*/ 49602 h 106"/>
                    <a:gd name="T32" fmla="*/ 195705 w 122"/>
                    <a:gd name="T33" fmla="*/ 62002 h 106"/>
                    <a:gd name="T34" fmla="*/ 52049 w 122"/>
                    <a:gd name="T35" fmla="*/ 105404 h 106"/>
                    <a:gd name="T36" fmla="*/ 191541 w 122"/>
                    <a:gd name="T37" fmla="*/ 49602 h 106"/>
                    <a:gd name="T38" fmla="*/ 70787 w 122"/>
                    <a:gd name="T39" fmla="*/ 155006 h 106"/>
                    <a:gd name="T40" fmla="*/ 66623 w 122"/>
                    <a:gd name="T41" fmla="*/ 171540 h 106"/>
                    <a:gd name="T42" fmla="*/ 120754 w 122"/>
                    <a:gd name="T43" fmla="*/ 192207 h 106"/>
                    <a:gd name="T44" fmla="*/ 129082 w 122"/>
                    <a:gd name="T45" fmla="*/ 192207 h 106"/>
                    <a:gd name="T46" fmla="*/ 133246 w 122"/>
                    <a:gd name="T47" fmla="*/ 188074 h 106"/>
                    <a:gd name="T48" fmla="*/ 137410 w 122"/>
                    <a:gd name="T49" fmla="*/ 177740 h 106"/>
                    <a:gd name="T50" fmla="*/ 154066 w 122"/>
                    <a:gd name="T51" fmla="*/ 186007 h 106"/>
                    <a:gd name="T52" fmla="*/ 151984 w 122"/>
                    <a:gd name="T53" fmla="*/ 194274 h 106"/>
                    <a:gd name="T54" fmla="*/ 137410 w 122"/>
                    <a:gd name="T55" fmla="*/ 210808 h 106"/>
                    <a:gd name="T56" fmla="*/ 114508 w 122"/>
                    <a:gd name="T57" fmla="*/ 210808 h 106"/>
                    <a:gd name="T58" fmla="*/ 66623 w 122"/>
                    <a:gd name="T59" fmla="*/ 194274 h 106"/>
                    <a:gd name="T60" fmla="*/ 47885 w 122"/>
                    <a:gd name="T61" fmla="*/ 157073 h 106"/>
                    <a:gd name="T62" fmla="*/ 29148 w 122"/>
                    <a:gd name="T63" fmla="*/ 140539 h 106"/>
                    <a:gd name="T64" fmla="*/ 4164 w 122"/>
                    <a:gd name="T65" fmla="*/ 134338 h 106"/>
                    <a:gd name="T66" fmla="*/ 0 w 122"/>
                    <a:gd name="T67" fmla="*/ 124005 h 106"/>
                    <a:gd name="T68" fmla="*/ 4164 w 122"/>
                    <a:gd name="T69" fmla="*/ 84737 h 106"/>
                    <a:gd name="T70" fmla="*/ 16656 w 122"/>
                    <a:gd name="T71" fmla="*/ 78536 h 106"/>
                    <a:gd name="T72" fmla="*/ 204033 w 122"/>
                    <a:gd name="T73" fmla="*/ 16534 h 106"/>
                    <a:gd name="T74" fmla="*/ 210279 w 122"/>
                    <a:gd name="T75" fmla="*/ 4133 h 106"/>
                    <a:gd name="T76" fmla="*/ 233180 w 122"/>
                    <a:gd name="T77" fmla="*/ 0 h 106"/>
                    <a:gd name="T78" fmla="*/ 249836 w 122"/>
                    <a:gd name="T79" fmla="*/ 6200 h 106"/>
                    <a:gd name="T80" fmla="*/ 254000 w 122"/>
                    <a:gd name="T81" fmla="*/ 198408 h 106"/>
                    <a:gd name="T82" fmla="*/ 247754 w 122"/>
                    <a:gd name="T83" fmla="*/ 214942 h 106"/>
                    <a:gd name="T84" fmla="*/ 233180 w 122"/>
                    <a:gd name="T85" fmla="*/ 219075 h 106"/>
                    <a:gd name="T86" fmla="*/ 210279 w 122"/>
                    <a:gd name="T87" fmla="*/ 212875 h 106"/>
                    <a:gd name="T88" fmla="*/ 154066 w 122"/>
                    <a:gd name="T89" fmla="*/ 186007 h 106"/>
                    <a:gd name="T90" fmla="*/ 210279 w 122"/>
                    <a:gd name="T91" fmla="*/ 4133 h 106"/>
                    <a:gd name="T92" fmla="*/ 210279 w 122"/>
                    <a:gd name="T93" fmla="*/ 4133 h 10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122" h="106">
                      <a:moveTo>
                        <a:pt x="101" y="89"/>
                      </a:move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16" y="48"/>
                        <a:pt x="16" y="48"/>
                        <a:pt x="15" y="48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9" y="58"/>
                        <a:pt x="9" y="58"/>
                        <a:pt x="9" y="58"/>
                      </a:cubicBezTo>
                      <a:cubicBezTo>
                        <a:pt x="15" y="58"/>
                        <a:pt x="15" y="58"/>
                        <a:pt x="15" y="58"/>
                      </a:cubicBezTo>
                      <a:cubicBezTo>
                        <a:pt x="16" y="58"/>
                        <a:pt x="16" y="58"/>
                        <a:pt x="17" y="59"/>
                      </a:cubicBezTo>
                      <a:cubicBezTo>
                        <a:pt x="45" y="69"/>
                        <a:pt x="73" y="79"/>
                        <a:pt x="101" y="89"/>
                      </a:cubicBezTo>
                      <a:close/>
                      <a:moveTo>
                        <a:pt x="107" y="96"/>
                      </a:moveTo>
                      <a:cubicBezTo>
                        <a:pt x="107" y="96"/>
                        <a:pt x="107" y="96"/>
                        <a:pt x="107" y="96"/>
                      </a:cubicBezTo>
                      <a:cubicBezTo>
                        <a:pt x="107" y="96"/>
                        <a:pt x="107" y="96"/>
                        <a:pt x="107" y="97"/>
                      </a:cubicBezTo>
                      <a:cubicBezTo>
                        <a:pt x="107" y="97"/>
                        <a:pt x="108" y="97"/>
                        <a:pt x="108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3" y="97"/>
                        <a:pt x="113" y="97"/>
                        <a:pt x="113" y="97"/>
                      </a:cubicBezTo>
                      <a:cubicBezTo>
                        <a:pt x="113" y="96"/>
                        <a:pt x="113" y="96"/>
                        <a:pt x="113" y="96"/>
                      </a:cubicBezTo>
                      <a:cubicBezTo>
                        <a:pt x="113" y="10"/>
                        <a:pt x="113" y="10"/>
                        <a:pt x="113" y="10"/>
                      </a:cubicBezTo>
                      <a:cubicBezTo>
                        <a:pt x="113" y="10"/>
                        <a:pt x="113" y="10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2" y="9"/>
                        <a:pt x="112" y="9"/>
                        <a:pt x="112" y="9"/>
                      </a:cubicBezTo>
                      <a:cubicBezTo>
                        <a:pt x="108" y="9"/>
                        <a:pt x="108" y="9"/>
                        <a:pt x="108" y="9"/>
                      </a:cubicBezTo>
                      <a:cubicBezTo>
                        <a:pt x="108" y="9"/>
                        <a:pt x="108" y="9"/>
                        <a:pt x="107" y="9"/>
                      </a:cubicBezTo>
                      <a:cubicBezTo>
                        <a:pt x="107" y="9"/>
                        <a:pt x="107" y="9"/>
                        <a:pt x="107" y="9"/>
                      </a:cubicBezTo>
                      <a:cubicBezTo>
                        <a:pt x="107" y="10"/>
                        <a:pt x="107" y="10"/>
                        <a:pt x="107" y="10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39"/>
                        <a:pt x="107" y="68"/>
                        <a:pt x="107" y="96"/>
                      </a:cubicBezTo>
                      <a:close/>
                      <a:moveTo>
                        <a:pt x="92" y="24"/>
                      </a:moveTo>
                      <a:cubicBezTo>
                        <a:pt x="92" y="24"/>
                        <a:pt x="92" y="24"/>
                        <a:pt x="92" y="24"/>
                      </a:cubicBezTo>
                      <a:cubicBezTo>
                        <a:pt x="94" y="24"/>
                        <a:pt x="95" y="24"/>
                        <a:pt x="96" y="26"/>
                      </a:cubicBezTo>
                      <a:cubicBezTo>
                        <a:pt x="96" y="27"/>
                        <a:pt x="96" y="29"/>
                        <a:pt x="94" y="30"/>
                      </a:cubicBezTo>
                      <a:cubicBezTo>
                        <a:pt x="29" y="53"/>
                        <a:pt x="29" y="53"/>
                        <a:pt x="29" y="53"/>
                      </a:cubicBezTo>
                      <a:cubicBezTo>
                        <a:pt x="28" y="54"/>
                        <a:pt x="26" y="53"/>
                        <a:pt x="25" y="51"/>
                      </a:cubicBezTo>
                      <a:cubicBezTo>
                        <a:pt x="25" y="50"/>
                        <a:pt x="26" y="48"/>
                        <a:pt x="27" y="48"/>
                      </a:cubicBezTo>
                      <a:cubicBezTo>
                        <a:pt x="92" y="24"/>
                        <a:pt x="92" y="24"/>
                        <a:pt x="92" y="24"/>
                      </a:cubicBezTo>
                      <a:close/>
                      <a:moveTo>
                        <a:pt x="34" y="75"/>
                      </a:moveTo>
                      <a:cubicBezTo>
                        <a:pt x="34" y="75"/>
                        <a:pt x="34" y="75"/>
                        <a:pt x="34" y="75"/>
                      </a:cubicBezTo>
                      <a:cubicBezTo>
                        <a:pt x="32" y="79"/>
                        <a:pt x="32" y="79"/>
                        <a:pt x="32" y="79"/>
                      </a:cubicBezTo>
                      <a:cubicBezTo>
                        <a:pt x="32" y="80"/>
                        <a:pt x="32" y="81"/>
                        <a:pt x="32" y="83"/>
                      </a:cubicBezTo>
                      <a:cubicBezTo>
                        <a:pt x="33" y="84"/>
                        <a:pt x="34" y="84"/>
                        <a:pt x="35" y="85"/>
                      </a:cubicBezTo>
                      <a:cubicBezTo>
                        <a:pt x="58" y="93"/>
                        <a:pt x="58" y="93"/>
                        <a:pt x="58" y="93"/>
                      </a:cubicBezTo>
                      <a:cubicBezTo>
                        <a:pt x="58" y="93"/>
                        <a:pt x="59" y="93"/>
                        <a:pt x="59" y="93"/>
                      </a:cubicBezTo>
                      <a:cubicBezTo>
                        <a:pt x="60" y="94"/>
                        <a:pt x="61" y="94"/>
                        <a:pt x="62" y="93"/>
                      </a:cubicBezTo>
                      <a:cubicBezTo>
                        <a:pt x="62" y="93"/>
                        <a:pt x="62" y="93"/>
                        <a:pt x="62" y="93"/>
                      </a:cubicBezTo>
                      <a:cubicBezTo>
                        <a:pt x="63" y="93"/>
                        <a:pt x="64" y="92"/>
                        <a:pt x="64" y="91"/>
                      </a:cubicBezTo>
                      <a:cubicBezTo>
                        <a:pt x="64" y="91"/>
                        <a:pt x="64" y="91"/>
                        <a:pt x="64" y="90"/>
                      </a:cubicBezTo>
                      <a:cubicBezTo>
                        <a:pt x="66" y="86"/>
                        <a:pt x="66" y="86"/>
                        <a:pt x="66" y="86"/>
                      </a:cubicBezTo>
                      <a:cubicBezTo>
                        <a:pt x="34" y="75"/>
                        <a:pt x="34" y="75"/>
                        <a:pt x="34" y="75"/>
                      </a:cubicBezTo>
                      <a:close/>
                      <a:moveTo>
                        <a:pt x="74" y="90"/>
                      </a:moveTo>
                      <a:cubicBezTo>
                        <a:pt x="74" y="90"/>
                        <a:pt x="74" y="90"/>
                        <a:pt x="74" y="90"/>
                      </a:cubicBezTo>
                      <a:cubicBezTo>
                        <a:pt x="73" y="94"/>
                        <a:pt x="73" y="94"/>
                        <a:pt x="73" y="94"/>
                      </a:cubicBezTo>
                      <a:cubicBezTo>
                        <a:pt x="73" y="94"/>
                        <a:pt x="73" y="94"/>
                        <a:pt x="73" y="94"/>
                      </a:cubicBezTo>
                      <a:cubicBezTo>
                        <a:pt x="72" y="98"/>
                        <a:pt x="69" y="100"/>
                        <a:pt x="66" y="102"/>
                      </a:cubicBezTo>
                      <a:cubicBezTo>
                        <a:pt x="66" y="102"/>
                        <a:pt x="66" y="102"/>
                        <a:pt x="66" y="102"/>
                      </a:cubicBezTo>
                      <a:cubicBezTo>
                        <a:pt x="63" y="103"/>
                        <a:pt x="59" y="103"/>
                        <a:pt x="55" y="102"/>
                      </a:cubicBezTo>
                      <a:cubicBezTo>
                        <a:pt x="55" y="102"/>
                        <a:pt x="55" y="102"/>
                        <a:pt x="55" y="102"/>
                      </a:cubicBezTo>
                      <a:cubicBezTo>
                        <a:pt x="32" y="94"/>
                        <a:pt x="32" y="94"/>
                        <a:pt x="32" y="94"/>
                      </a:cubicBezTo>
                      <a:cubicBezTo>
                        <a:pt x="28" y="92"/>
                        <a:pt x="25" y="90"/>
                        <a:pt x="24" y="86"/>
                      </a:cubicBezTo>
                      <a:cubicBezTo>
                        <a:pt x="22" y="83"/>
                        <a:pt x="22" y="80"/>
                        <a:pt x="23" y="76"/>
                      </a:cubicBezTo>
                      <a:cubicBezTo>
                        <a:pt x="25" y="72"/>
                        <a:pt x="25" y="72"/>
                        <a:pt x="25" y="72"/>
                      </a:cubicBezTo>
                      <a:cubicBezTo>
                        <a:pt x="14" y="68"/>
                        <a:pt x="14" y="68"/>
                        <a:pt x="14" y="68"/>
                      </a:cubicBezTo>
                      <a:cubicBezTo>
                        <a:pt x="8" y="68"/>
                        <a:pt x="8" y="68"/>
                        <a:pt x="8" y="68"/>
                      </a:cubicBezTo>
                      <a:cubicBezTo>
                        <a:pt x="6" y="68"/>
                        <a:pt x="4" y="67"/>
                        <a:pt x="2" y="65"/>
                      </a:cubicBezTo>
                      <a:cubicBezTo>
                        <a:pt x="2" y="65"/>
                        <a:pt x="2" y="65"/>
                        <a:pt x="2" y="65"/>
                      </a:cubicBezTo>
                      <a:cubicBezTo>
                        <a:pt x="1" y="64"/>
                        <a:pt x="0" y="62"/>
                        <a:pt x="0" y="60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44"/>
                        <a:pt x="1" y="42"/>
                        <a:pt x="2" y="41"/>
                      </a:cubicBez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4" y="39"/>
                        <a:pt x="6" y="38"/>
                        <a:pt x="8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98" y="8"/>
                        <a:pt x="98" y="8"/>
                        <a:pt x="98" y="8"/>
                      </a:cubicBezTo>
                      <a:cubicBezTo>
                        <a:pt x="98" y="6"/>
                        <a:pt x="99" y="4"/>
                        <a:pt x="101" y="3"/>
                      </a:cubicBezTo>
                      <a:cubicBezTo>
                        <a:pt x="101" y="2"/>
                        <a:pt x="101" y="2"/>
                        <a:pt x="101" y="2"/>
                      </a:cubicBezTo>
                      <a:cubicBezTo>
                        <a:pt x="103" y="1"/>
                        <a:pt x="105" y="0"/>
                        <a:pt x="108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5" y="0"/>
                        <a:pt x="117" y="1"/>
                        <a:pt x="119" y="3"/>
                      </a:cubicBezTo>
                      <a:cubicBezTo>
                        <a:pt x="120" y="3"/>
                        <a:pt x="120" y="3"/>
                        <a:pt x="120" y="3"/>
                      </a:cubicBezTo>
                      <a:cubicBezTo>
                        <a:pt x="121" y="5"/>
                        <a:pt x="122" y="7"/>
                        <a:pt x="122" y="10"/>
                      </a:cubicBezTo>
                      <a:cubicBezTo>
                        <a:pt x="122" y="96"/>
                        <a:pt x="122" y="96"/>
                        <a:pt x="122" y="96"/>
                      </a:cubicBezTo>
                      <a:cubicBezTo>
                        <a:pt x="122" y="99"/>
                        <a:pt x="121" y="101"/>
                        <a:pt x="119" y="103"/>
                      </a:cubicBezTo>
                      <a:cubicBezTo>
                        <a:pt x="119" y="104"/>
                        <a:pt x="119" y="104"/>
                        <a:pt x="119" y="104"/>
                      </a:cubicBezTo>
                      <a:cubicBezTo>
                        <a:pt x="117" y="105"/>
                        <a:pt x="114" y="106"/>
                        <a:pt x="112" y="106"/>
                      </a:cubicBezTo>
                      <a:cubicBezTo>
                        <a:pt x="112" y="106"/>
                        <a:pt x="112" y="106"/>
                        <a:pt x="112" y="106"/>
                      </a:cubicBezTo>
                      <a:cubicBezTo>
                        <a:pt x="108" y="106"/>
                        <a:pt x="108" y="106"/>
                        <a:pt x="108" y="106"/>
                      </a:cubicBezTo>
                      <a:cubicBezTo>
                        <a:pt x="105" y="106"/>
                        <a:pt x="103" y="105"/>
                        <a:pt x="101" y="103"/>
                      </a:cubicBezTo>
                      <a:cubicBezTo>
                        <a:pt x="99" y="102"/>
                        <a:pt x="98" y="100"/>
                        <a:pt x="98" y="98"/>
                      </a:cubicBezTo>
                      <a:cubicBezTo>
                        <a:pt x="74" y="90"/>
                        <a:pt x="74" y="90"/>
                        <a:pt x="74" y="90"/>
                      </a:cubicBezTo>
                      <a:close/>
                      <a:moveTo>
                        <a:pt x="101" y="2"/>
                      </a:moveTo>
                      <a:cubicBezTo>
                        <a:pt x="101" y="2"/>
                        <a:pt x="101" y="2"/>
                        <a:pt x="101" y="2"/>
                      </a:cubicBezTo>
                      <a:cubicBezTo>
                        <a:pt x="103" y="1"/>
                        <a:pt x="106" y="1"/>
                        <a:pt x="107" y="3"/>
                      </a:cubicBezTo>
                      <a:cubicBezTo>
                        <a:pt x="101" y="2"/>
                        <a:pt x="101" y="2"/>
                        <a:pt x="101" y="2"/>
                      </a:cubicBezTo>
                      <a:close/>
                    </a:path>
                  </a:pathLst>
                </a:custGeom>
                <a:solidFill>
                  <a:srgbClr val="80A8CF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3" name="PA-文本框 42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816280" y="5141288"/>
                <a:ext cx="1884918" cy="1298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110(1)</a:t>
                </a: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影印室改造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en-US" altLang="zh-CN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SWITCH</a:t>
                </a:r>
                <a:r>
                  <a:rPr lang="zh-TW" altLang="en-US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健身休息室</a:t>
                </a:r>
                <a:endParaRPr lang="en-US" altLang="zh-TW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飛輪健身休息室</a:t>
                </a:r>
                <a:endParaRPr lang="zh-CN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</p:grpSp>
      <p:sp>
        <p:nvSpPr>
          <p:cNvPr id="87" name="文本框 11"/>
          <p:cNvSpPr txBox="1"/>
          <p:nvPr/>
        </p:nvSpPr>
        <p:spPr>
          <a:xfrm>
            <a:off x="232230" y="378413"/>
            <a:ext cx="5546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01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愛上圖書館</a:t>
            </a:r>
            <a:r>
              <a:rPr lang="zh-TW" altLang="en-US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空間改造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5065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>
            <a:off x="277092" y="369455"/>
            <a:ext cx="11701134" cy="6036421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4104577" y="3169095"/>
            <a:ext cx="1375545" cy="813254"/>
            <a:chOff x="2730379" y="3113444"/>
            <a:chExt cx="1243541" cy="725618"/>
          </a:xfrm>
        </p:grpSpPr>
        <p:grpSp>
          <p:nvGrpSpPr>
            <p:cNvPr id="55" name="Group 17"/>
            <p:cNvGrpSpPr/>
            <p:nvPr/>
          </p:nvGrpSpPr>
          <p:grpSpPr>
            <a:xfrm rot="16200000">
              <a:off x="3117735" y="3031413"/>
              <a:ext cx="405836" cy="569897"/>
              <a:chOff x="11078491" y="2115665"/>
              <a:chExt cx="319088" cy="464344"/>
            </a:xfrm>
            <a:solidFill>
              <a:schemeClr val="bg1"/>
            </a:solidFill>
          </p:grpSpPr>
          <p:sp>
            <p:nvSpPr>
              <p:cNvPr id="57" name="AutoShape 60"/>
              <p:cNvSpPr/>
              <p:nvPr/>
            </p:nvSpPr>
            <p:spPr bwMode="auto">
              <a:xfrm>
                <a:off x="11209454" y="2245840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8" name="AutoShape 61"/>
              <p:cNvSpPr/>
              <p:nvPr/>
            </p:nvSpPr>
            <p:spPr bwMode="auto">
              <a:xfrm>
                <a:off x="11209454" y="2420465"/>
                <a:ext cx="28575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30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30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9" name="AutoShape 62"/>
              <p:cNvSpPr/>
              <p:nvPr/>
            </p:nvSpPr>
            <p:spPr bwMode="auto">
              <a:xfrm>
                <a:off x="11122142" y="2333153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0" name="AutoShape 63"/>
              <p:cNvSpPr/>
              <p:nvPr/>
            </p:nvSpPr>
            <p:spPr bwMode="auto">
              <a:xfrm>
                <a:off x="11295973" y="2333153"/>
                <a:ext cx="29369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1" name="AutoShape 64"/>
              <p:cNvSpPr/>
              <p:nvPr/>
            </p:nvSpPr>
            <p:spPr bwMode="auto">
              <a:xfrm>
                <a:off x="11150717" y="2391097"/>
                <a:ext cx="29369" cy="29369"/>
              </a:xfrm>
              <a:custGeom>
                <a:avLst/>
                <a:gdLst>
                  <a:gd name="T0" fmla="+- 0 10802 965"/>
                  <a:gd name="T1" fmla="*/ T0 w 19675"/>
                  <a:gd name="T2" fmla="+- 0 10800 961"/>
                  <a:gd name="T3" fmla="*/ 10800 h 19678"/>
                  <a:gd name="T4" fmla="+- 0 10802 965"/>
                  <a:gd name="T5" fmla="*/ T4 w 19675"/>
                  <a:gd name="T6" fmla="+- 0 10800 961"/>
                  <a:gd name="T7" fmla="*/ 10800 h 19678"/>
                  <a:gd name="T8" fmla="+- 0 10802 965"/>
                  <a:gd name="T9" fmla="*/ T8 w 19675"/>
                  <a:gd name="T10" fmla="+- 0 10800 961"/>
                  <a:gd name="T11" fmla="*/ 10800 h 19678"/>
                  <a:gd name="T12" fmla="+- 0 10802 965"/>
                  <a:gd name="T13" fmla="*/ T12 w 19675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5" h="19678">
                    <a:moveTo>
                      <a:pt x="2894" y="2882"/>
                    </a:moveTo>
                    <a:cubicBezTo>
                      <a:pt x="-965" y="6725"/>
                      <a:pt x="-965" y="12952"/>
                      <a:pt x="2894" y="16795"/>
                    </a:cubicBezTo>
                    <a:cubicBezTo>
                      <a:pt x="6734" y="20638"/>
                      <a:pt x="12935" y="20638"/>
                      <a:pt x="16794" y="16795"/>
                    </a:cubicBezTo>
                    <a:cubicBezTo>
                      <a:pt x="20634" y="12952"/>
                      <a:pt x="20634" y="6725"/>
                      <a:pt x="16794" y="2882"/>
                    </a:cubicBezTo>
                    <a:cubicBezTo>
                      <a:pt x="12935" y="-961"/>
                      <a:pt x="6734" y="-961"/>
                      <a:pt x="2894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2" name="AutoShape 65"/>
              <p:cNvSpPr/>
              <p:nvPr/>
            </p:nvSpPr>
            <p:spPr bwMode="auto">
              <a:xfrm>
                <a:off x="11150717" y="2275209"/>
                <a:ext cx="29369" cy="29369"/>
              </a:xfrm>
              <a:custGeom>
                <a:avLst/>
                <a:gdLst>
                  <a:gd name="T0" fmla="+- 0 10801 962"/>
                  <a:gd name="T1" fmla="*/ T0 w 19678"/>
                  <a:gd name="T2" fmla="+- 0 10801 965"/>
                  <a:gd name="T3" fmla="*/ 10801 h 19673"/>
                  <a:gd name="T4" fmla="+- 0 10801 962"/>
                  <a:gd name="T5" fmla="*/ T4 w 19678"/>
                  <a:gd name="T6" fmla="+- 0 10801 965"/>
                  <a:gd name="T7" fmla="*/ 10801 h 19673"/>
                  <a:gd name="T8" fmla="+- 0 10801 962"/>
                  <a:gd name="T9" fmla="*/ T8 w 19678"/>
                  <a:gd name="T10" fmla="+- 0 10801 965"/>
                  <a:gd name="T11" fmla="*/ 10801 h 19673"/>
                  <a:gd name="T12" fmla="+- 0 10801 962"/>
                  <a:gd name="T13" fmla="*/ T12 w 19678"/>
                  <a:gd name="T14" fmla="+- 0 10801 965"/>
                  <a:gd name="T15" fmla="*/ 10801 h 196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3">
                    <a:moveTo>
                      <a:pt x="2897" y="2894"/>
                    </a:moveTo>
                    <a:cubicBezTo>
                      <a:pt x="-962" y="6734"/>
                      <a:pt x="-962" y="12935"/>
                      <a:pt x="2877" y="16785"/>
                    </a:cubicBezTo>
                    <a:cubicBezTo>
                      <a:pt x="6737" y="20635"/>
                      <a:pt x="12938" y="20635"/>
                      <a:pt x="16797" y="16785"/>
                    </a:cubicBezTo>
                    <a:cubicBezTo>
                      <a:pt x="20638" y="12935"/>
                      <a:pt x="20638" y="6734"/>
                      <a:pt x="16797" y="2894"/>
                    </a:cubicBezTo>
                    <a:cubicBezTo>
                      <a:pt x="12938" y="-965"/>
                      <a:pt x="6737" y="-965"/>
                      <a:pt x="2897" y="289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3" name="AutoShape 66"/>
              <p:cNvSpPr/>
              <p:nvPr/>
            </p:nvSpPr>
            <p:spPr bwMode="auto">
              <a:xfrm>
                <a:off x="11267398" y="2391097"/>
                <a:ext cx="28575" cy="29369"/>
              </a:xfrm>
              <a:custGeom>
                <a:avLst/>
                <a:gdLst>
                  <a:gd name="T0" fmla="+- 0 10800 961"/>
                  <a:gd name="T1" fmla="*/ T0 w 19678"/>
                  <a:gd name="T2" fmla="+- 0 10800 961"/>
                  <a:gd name="T3" fmla="*/ 10800 h 19678"/>
                  <a:gd name="T4" fmla="+- 0 10800 961"/>
                  <a:gd name="T5" fmla="*/ T4 w 19678"/>
                  <a:gd name="T6" fmla="+- 0 10800 961"/>
                  <a:gd name="T7" fmla="*/ 10800 h 19678"/>
                  <a:gd name="T8" fmla="+- 0 10800 961"/>
                  <a:gd name="T9" fmla="*/ T8 w 19678"/>
                  <a:gd name="T10" fmla="+- 0 10800 961"/>
                  <a:gd name="T11" fmla="*/ 10800 h 19678"/>
                  <a:gd name="T12" fmla="+- 0 10800 961"/>
                  <a:gd name="T13" fmla="*/ T12 w 19678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8">
                    <a:moveTo>
                      <a:pt x="2882" y="2882"/>
                    </a:moveTo>
                    <a:cubicBezTo>
                      <a:pt x="-961" y="6725"/>
                      <a:pt x="-961" y="12952"/>
                      <a:pt x="2882" y="16795"/>
                    </a:cubicBezTo>
                    <a:cubicBezTo>
                      <a:pt x="6725" y="20638"/>
                      <a:pt x="12952" y="20638"/>
                      <a:pt x="16795" y="16795"/>
                    </a:cubicBezTo>
                    <a:cubicBezTo>
                      <a:pt x="20639" y="12952"/>
                      <a:pt x="20639" y="6725"/>
                      <a:pt x="16795" y="2882"/>
                    </a:cubicBezTo>
                    <a:cubicBezTo>
                      <a:pt x="12952" y="-961"/>
                      <a:pt x="6725" y="-961"/>
                      <a:pt x="2882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4" name="AutoShape 67"/>
              <p:cNvSpPr/>
              <p:nvPr/>
            </p:nvSpPr>
            <p:spPr bwMode="auto">
              <a:xfrm>
                <a:off x="11078491" y="2115665"/>
                <a:ext cx="31908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9818" y="16200"/>
                    </a:moveTo>
                    <a:cubicBezTo>
                      <a:pt x="5486" y="16200"/>
                      <a:pt x="1963" y="13776"/>
                      <a:pt x="1963" y="10800"/>
                    </a:cubicBezTo>
                    <a:cubicBezTo>
                      <a:pt x="1963" y="7821"/>
                      <a:pt x="5486" y="5400"/>
                      <a:pt x="9818" y="5400"/>
                    </a:cubicBezTo>
                    <a:cubicBezTo>
                      <a:pt x="14148" y="5400"/>
                      <a:pt x="17672" y="7821"/>
                      <a:pt x="17672" y="10800"/>
                    </a:cubicBezTo>
                    <a:cubicBezTo>
                      <a:pt x="17672" y="13776"/>
                      <a:pt x="14148" y="16200"/>
                      <a:pt x="9818" y="16200"/>
                    </a:cubicBezTo>
                    <a:moveTo>
                      <a:pt x="13745" y="20249"/>
                    </a:moveTo>
                    <a:lnTo>
                      <a:pt x="5890" y="20249"/>
                    </a:lnTo>
                    <a:lnTo>
                      <a:pt x="4909" y="16613"/>
                    </a:lnTo>
                    <a:cubicBezTo>
                      <a:pt x="6358" y="17192"/>
                      <a:pt x="8019" y="17549"/>
                      <a:pt x="9818" y="17549"/>
                    </a:cubicBezTo>
                    <a:cubicBezTo>
                      <a:pt x="11614" y="17549"/>
                      <a:pt x="13277" y="17192"/>
                      <a:pt x="14727" y="16613"/>
                    </a:cubicBezTo>
                    <a:cubicBezTo>
                      <a:pt x="14727" y="16613"/>
                      <a:pt x="13745" y="20249"/>
                      <a:pt x="13745" y="20249"/>
                    </a:cubicBezTo>
                    <a:close/>
                    <a:moveTo>
                      <a:pt x="5992" y="1350"/>
                    </a:moveTo>
                    <a:lnTo>
                      <a:pt x="13847" y="1350"/>
                    </a:lnTo>
                    <a:lnTo>
                      <a:pt x="14828" y="4985"/>
                    </a:lnTo>
                    <a:cubicBezTo>
                      <a:pt x="13379" y="4406"/>
                      <a:pt x="11718" y="4050"/>
                      <a:pt x="9919" y="4050"/>
                    </a:cubicBezTo>
                    <a:cubicBezTo>
                      <a:pt x="8123" y="4050"/>
                      <a:pt x="6460" y="4406"/>
                      <a:pt x="5010" y="4985"/>
                    </a:cubicBezTo>
                    <a:cubicBezTo>
                      <a:pt x="5010" y="4985"/>
                      <a:pt x="5992" y="1350"/>
                      <a:pt x="5992" y="1350"/>
                    </a:cubicBezTo>
                    <a:close/>
                    <a:moveTo>
                      <a:pt x="19636" y="9450"/>
                    </a:moveTo>
                    <a:cubicBezTo>
                      <a:pt x="19567" y="9450"/>
                      <a:pt x="19509" y="9472"/>
                      <a:pt x="19442" y="9477"/>
                    </a:cubicBezTo>
                    <a:cubicBezTo>
                      <a:pt x="19101" y="8298"/>
                      <a:pt x="18294" y="7245"/>
                      <a:pt x="17187" y="6376"/>
                    </a:cubicBezTo>
                    <a:lnTo>
                      <a:pt x="15778" y="1102"/>
                    </a:lnTo>
                    <a:cubicBezTo>
                      <a:pt x="15605" y="464"/>
                      <a:pt x="14794" y="0"/>
                      <a:pt x="13847" y="0"/>
                    </a:cubicBezTo>
                    <a:lnTo>
                      <a:pt x="5992" y="0"/>
                    </a:lnTo>
                    <a:cubicBezTo>
                      <a:pt x="5047" y="0"/>
                      <a:pt x="4236" y="464"/>
                      <a:pt x="4061" y="1102"/>
                    </a:cubicBezTo>
                    <a:lnTo>
                      <a:pt x="2686" y="6198"/>
                    </a:lnTo>
                    <a:cubicBezTo>
                      <a:pt x="1037" y="7405"/>
                      <a:pt x="0" y="9012"/>
                      <a:pt x="0" y="10800"/>
                    </a:cubicBezTo>
                    <a:cubicBezTo>
                      <a:pt x="0" y="12542"/>
                      <a:pt x="995" y="14110"/>
                      <a:pt x="2573" y="15307"/>
                    </a:cubicBezTo>
                    <a:lnTo>
                      <a:pt x="3959" y="20496"/>
                    </a:lnTo>
                    <a:cubicBezTo>
                      <a:pt x="4132" y="21135"/>
                      <a:pt x="4943" y="21599"/>
                      <a:pt x="5890" y="21599"/>
                    </a:cubicBezTo>
                    <a:lnTo>
                      <a:pt x="13745" y="21599"/>
                    </a:lnTo>
                    <a:cubicBezTo>
                      <a:pt x="14690" y="21599"/>
                      <a:pt x="15501" y="21135"/>
                      <a:pt x="15676" y="20496"/>
                    </a:cubicBezTo>
                    <a:lnTo>
                      <a:pt x="17074" y="15311"/>
                    </a:lnTo>
                    <a:cubicBezTo>
                      <a:pt x="18242" y="14426"/>
                      <a:pt x="19089" y="13340"/>
                      <a:pt x="19442" y="12122"/>
                    </a:cubicBezTo>
                    <a:cubicBezTo>
                      <a:pt x="19509" y="12127"/>
                      <a:pt x="19567" y="12150"/>
                      <a:pt x="19636" y="12150"/>
                    </a:cubicBezTo>
                    <a:cubicBezTo>
                      <a:pt x="20719" y="12150"/>
                      <a:pt x="21600" y="11544"/>
                      <a:pt x="21600" y="10800"/>
                    </a:cubicBezTo>
                    <a:cubicBezTo>
                      <a:pt x="21600" y="10053"/>
                      <a:pt x="20719" y="9450"/>
                      <a:pt x="19636" y="945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5" name="AutoShape 68"/>
              <p:cNvSpPr/>
              <p:nvPr/>
            </p:nvSpPr>
            <p:spPr bwMode="auto">
              <a:xfrm>
                <a:off x="11209454" y="2275209"/>
                <a:ext cx="87313" cy="88106"/>
              </a:xfrm>
              <a:custGeom>
                <a:avLst/>
                <a:gdLst>
                  <a:gd name="T0" fmla="*/ 10740 w 21481"/>
                  <a:gd name="T1" fmla="+- 0 10860 120"/>
                  <a:gd name="T2" fmla="*/ 10860 h 21480"/>
                  <a:gd name="T3" fmla="*/ 10740 w 21481"/>
                  <a:gd name="T4" fmla="+- 0 10860 120"/>
                  <a:gd name="T5" fmla="*/ 10860 h 21480"/>
                  <a:gd name="T6" fmla="*/ 10740 w 21481"/>
                  <a:gd name="T7" fmla="+- 0 10860 120"/>
                  <a:gd name="T8" fmla="*/ 10860 h 21480"/>
                  <a:gd name="T9" fmla="*/ 10740 w 21481"/>
                  <a:gd name="T10" fmla="+- 0 10860 120"/>
                  <a:gd name="T11" fmla="*/ 10860 h 21480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481" h="21480">
                    <a:moveTo>
                      <a:pt x="21127" y="346"/>
                    </a:moveTo>
                    <a:cubicBezTo>
                      <a:pt x="20697" y="-82"/>
                      <a:pt x="20002" y="-120"/>
                      <a:pt x="19516" y="270"/>
                    </a:cubicBezTo>
                    <a:lnTo>
                      <a:pt x="1055" y="15432"/>
                    </a:lnTo>
                    <a:cubicBezTo>
                      <a:pt x="375" y="16113"/>
                      <a:pt x="0" y="17012"/>
                      <a:pt x="0" y="17972"/>
                    </a:cubicBezTo>
                    <a:cubicBezTo>
                      <a:pt x="0" y="18902"/>
                      <a:pt x="361" y="19783"/>
                      <a:pt x="1027" y="20446"/>
                    </a:cubicBezTo>
                    <a:cubicBezTo>
                      <a:pt x="1694" y="21103"/>
                      <a:pt x="2583" y="21473"/>
                      <a:pt x="3542" y="21479"/>
                    </a:cubicBezTo>
                    <a:cubicBezTo>
                      <a:pt x="4431" y="21473"/>
                      <a:pt x="5354" y="21144"/>
                      <a:pt x="6028" y="20495"/>
                    </a:cubicBezTo>
                    <a:lnTo>
                      <a:pt x="12598" y="12627"/>
                    </a:lnTo>
                    <a:lnTo>
                      <a:pt x="21224" y="1935"/>
                    </a:lnTo>
                    <a:cubicBezTo>
                      <a:pt x="21600" y="1462"/>
                      <a:pt x="21558" y="771"/>
                      <a:pt x="21127" y="34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6" name="Rectangle 28"/>
            <p:cNvSpPr/>
            <p:nvPr/>
          </p:nvSpPr>
          <p:spPr>
            <a:xfrm>
              <a:off x="2730379" y="3536990"/>
              <a:ext cx="1243541" cy="302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</a:rPr>
                <a:t>5</a:t>
              </a:r>
              <a:endParaRPr 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1544111" y="1315098"/>
            <a:ext cx="8812997" cy="3000717"/>
            <a:chOff x="2651797" y="1802148"/>
            <a:chExt cx="6558518" cy="2463967"/>
          </a:xfrm>
        </p:grpSpPr>
        <p:pic>
          <p:nvPicPr>
            <p:cNvPr id="74" name="圖片 73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4953" y="1802148"/>
              <a:ext cx="3275362" cy="2458121"/>
            </a:xfrm>
            <a:prstGeom prst="rect">
              <a:avLst/>
            </a:prstGeom>
          </p:spPr>
        </p:pic>
        <p:pic>
          <p:nvPicPr>
            <p:cNvPr id="75" name="圖片 74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797" y="1802148"/>
              <a:ext cx="3283153" cy="2463967"/>
            </a:xfrm>
            <a:prstGeom prst="rect">
              <a:avLst/>
            </a:prstGeom>
          </p:spPr>
        </p:pic>
      </p:grp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9" name="文本框 11"/>
          <p:cNvSpPr txBox="1"/>
          <p:nvPr/>
        </p:nvSpPr>
        <p:spPr>
          <a:xfrm>
            <a:off x="277092" y="371194"/>
            <a:ext cx="5546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01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愛上圖書館</a:t>
            </a:r>
            <a:r>
              <a:rPr lang="zh-TW" altLang="en-US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空間改造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0" name="群組 39"/>
          <p:cNvGrpSpPr/>
          <p:nvPr/>
        </p:nvGrpSpPr>
        <p:grpSpPr>
          <a:xfrm>
            <a:off x="277092" y="4374397"/>
            <a:ext cx="11954306" cy="2121776"/>
            <a:chOff x="277092" y="4669932"/>
            <a:chExt cx="11954306" cy="2121776"/>
          </a:xfrm>
        </p:grpSpPr>
        <p:grpSp>
          <p:nvGrpSpPr>
            <p:cNvPr id="41" name="群組 40"/>
            <p:cNvGrpSpPr/>
            <p:nvPr/>
          </p:nvGrpSpPr>
          <p:grpSpPr>
            <a:xfrm>
              <a:off x="7296118" y="4669932"/>
              <a:ext cx="2236060" cy="2086660"/>
              <a:chOff x="8726023" y="4723771"/>
              <a:chExt cx="2236060" cy="2086660"/>
            </a:xfrm>
          </p:grpSpPr>
          <p:grpSp>
            <p:nvGrpSpPr>
              <p:cNvPr id="71" name="Group 2922"/>
              <p:cNvGrpSpPr/>
              <p:nvPr/>
            </p:nvGrpSpPr>
            <p:grpSpPr>
              <a:xfrm>
                <a:off x="9639372" y="4723771"/>
                <a:ext cx="451600" cy="429771"/>
                <a:chOff x="0" y="0"/>
                <a:chExt cx="583186" cy="554996"/>
              </a:xfrm>
              <a:solidFill>
                <a:srgbClr val="80A8CF"/>
              </a:solidFill>
            </p:grpSpPr>
            <p:sp>
              <p:nvSpPr>
                <p:cNvPr id="73" name="Shape 2919"/>
                <p:cNvSpPr/>
                <p:nvPr/>
              </p:nvSpPr>
              <p:spPr>
                <a:xfrm>
                  <a:off x="0" y="0"/>
                  <a:ext cx="583187" cy="554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785" y="0"/>
                      </a:moveTo>
                      <a:cubicBezTo>
                        <a:pt x="1815" y="0"/>
                        <a:pt x="1815" y="0"/>
                        <a:pt x="1815" y="0"/>
                      </a:cubicBezTo>
                      <a:cubicBezTo>
                        <a:pt x="816" y="0"/>
                        <a:pt x="0" y="857"/>
                        <a:pt x="0" y="1908"/>
                      </a:cubicBezTo>
                      <a:cubicBezTo>
                        <a:pt x="0" y="16517"/>
                        <a:pt x="0" y="16517"/>
                        <a:pt x="0" y="16517"/>
                      </a:cubicBezTo>
                      <a:cubicBezTo>
                        <a:pt x="0" y="17567"/>
                        <a:pt x="816" y="18425"/>
                        <a:pt x="1815" y="18425"/>
                      </a:cubicBezTo>
                      <a:cubicBezTo>
                        <a:pt x="7284" y="18425"/>
                        <a:pt x="7284" y="18425"/>
                        <a:pt x="7284" y="18425"/>
                      </a:cubicBezTo>
                      <a:cubicBezTo>
                        <a:pt x="7009" y="18811"/>
                        <a:pt x="6549" y="19294"/>
                        <a:pt x="6319" y="19523"/>
                      </a:cubicBezTo>
                      <a:cubicBezTo>
                        <a:pt x="6089" y="19765"/>
                        <a:pt x="5906" y="19958"/>
                        <a:pt x="5814" y="20091"/>
                      </a:cubicBezTo>
                      <a:cubicBezTo>
                        <a:pt x="5676" y="20284"/>
                        <a:pt x="5618" y="20646"/>
                        <a:pt x="5768" y="20972"/>
                      </a:cubicBezTo>
                      <a:cubicBezTo>
                        <a:pt x="5906" y="21262"/>
                        <a:pt x="6250" y="21600"/>
                        <a:pt x="7135" y="21600"/>
                      </a:cubicBezTo>
                      <a:cubicBezTo>
                        <a:pt x="14465" y="21600"/>
                        <a:pt x="14465" y="21600"/>
                        <a:pt x="14465" y="21600"/>
                      </a:cubicBezTo>
                      <a:cubicBezTo>
                        <a:pt x="15350" y="21600"/>
                        <a:pt x="15694" y="21262"/>
                        <a:pt x="15832" y="20972"/>
                      </a:cubicBezTo>
                      <a:cubicBezTo>
                        <a:pt x="15982" y="20646"/>
                        <a:pt x="15924" y="20284"/>
                        <a:pt x="15786" y="20091"/>
                      </a:cubicBezTo>
                      <a:cubicBezTo>
                        <a:pt x="15694" y="19958"/>
                        <a:pt x="15511" y="19765"/>
                        <a:pt x="15281" y="19523"/>
                      </a:cubicBezTo>
                      <a:cubicBezTo>
                        <a:pt x="15051" y="19294"/>
                        <a:pt x="14591" y="18811"/>
                        <a:pt x="14316" y="18425"/>
                      </a:cubicBezTo>
                      <a:cubicBezTo>
                        <a:pt x="19785" y="18425"/>
                        <a:pt x="19785" y="18425"/>
                        <a:pt x="19785" y="18425"/>
                      </a:cubicBezTo>
                      <a:cubicBezTo>
                        <a:pt x="20784" y="18425"/>
                        <a:pt x="21600" y="17567"/>
                        <a:pt x="21600" y="16517"/>
                      </a:cubicBezTo>
                      <a:cubicBezTo>
                        <a:pt x="21600" y="1908"/>
                        <a:pt x="21600" y="1908"/>
                        <a:pt x="21600" y="1908"/>
                      </a:cubicBezTo>
                      <a:cubicBezTo>
                        <a:pt x="21600" y="857"/>
                        <a:pt x="20784" y="0"/>
                        <a:pt x="19785" y="0"/>
                      </a:cubicBezTo>
                      <a:close/>
                      <a:moveTo>
                        <a:pt x="14798" y="20030"/>
                      </a:moveTo>
                      <a:cubicBezTo>
                        <a:pt x="14994" y="20236"/>
                        <a:pt x="15177" y="20429"/>
                        <a:pt x="15235" y="20501"/>
                      </a:cubicBezTo>
                      <a:cubicBezTo>
                        <a:pt x="15235" y="20513"/>
                        <a:pt x="15269" y="20586"/>
                        <a:pt x="15223" y="20670"/>
                      </a:cubicBezTo>
                      <a:cubicBezTo>
                        <a:pt x="15131" y="20815"/>
                        <a:pt x="14856" y="20900"/>
                        <a:pt x="14465" y="20900"/>
                      </a:cubicBezTo>
                      <a:cubicBezTo>
                        <a:pt x="7135" y="20900"/>
                        <a:pt x="7135" y="20900"/>
                        <a:pt x="7135" y="20900"/>
                      </a:cubicBezTo>
                      <a:cubicBezTo>
                        <a:pt x="6744" y="20900"/>
                        <a:pt x="6469" y="20815"/>
                        <a:pt x="6377" y="20670"/>
                      </a:cubicBezTo>
                      <a:cubicBezTo>
                        <a:pt x="6331" y="20598"/>
                        <a:pt x="6354" y="20525"/>
                        <a:pt x="6354" y="20525"/>
                      </a:cubicBezTo>
                      <a:cubicBezTo>
                        <a:pt x="6354" y="20525"/>
                        <a:pt x="6354" y="20525"/>
                        <a:pt x="6354" y="20525"/>
                      </a:cubicBezTo>
                      <a:cubicBezTo>
                        <a:pt x="6423" y="20429"/>
                        <a:pt x="6606" y="20236"/>
                        <a:pt x="6802" y="20030"/>
                      </a:cubicBezTo>
                      <a:cubicBezTo>
                        <a:pt x="7388" y="19415"/>
                        <a:pt x="7859" y="18895"/>
                        <a:pt x="8077" y="18425"/>
                      </a:cubicBezTo>
                      <a:cubicBezTo>
                        <a:pt x="13523" y="18425"/>
                        <a:pt x="13523" y="18425"/>
                        <a:pt x="13523" y="18425"/>
                      </a:cubicBezTo>
                      <a:cubicBezTo>
                        <a:pt x="13741" y="18895"/>
                        <a:pt x="14212" y="19415"/>
                        <a:pt x="14798" y="20030"/>
                      </a:cubicBezTo>
                      <a:close/>
                      <a:moveTo>
                        <a:pt x="20256" y="16517"/>
                      </a:moveTo>
                      <a:cubicBezTo>
                        <a:pt x="20256" y="16795"/>
                        <a:pt x="20049" y="17012"/>
                        <a:pt x="19785" y="17012"/>
                      </a:cubicBezTo>
                      <a:cubicBezTo>
                        <a:pt x="1815" y="17012"/>
                        <a:pt x="1815" y="17012"/>
                        <a:pt x="1815" y="17012"/>
                      </a:cubicBezTo>
                      <a:cubicBezTo>
                        <a:pt x="1563" y="17012"/>
                        <a:pt x="1344" y="16795"/>
                        <a:pt x="1344" y="16517"/>
                      </a:cubicBezTo>
                      <a:cubicBezTo>
                        <a:pt x="1344" y="1908"/>
                        <a:pt x="1344" y="1908"/>
                        <a:pt x="1344" y="1908"/>
                      </a:cubicBezTo>
                      <a:cubicBezTo>
                        <a:pt x="1344" y="1630"/>
                        <a:pt x="1563" y="1413"/>
                        <a:pt x="1815" y="1413"/>
                      </a:cubicBezTo>
                      <a:cubicBezTo>
                        <a:pt x="19785" y="1413"/>
                        <a:pt x="19785" y="1413"/>
                        <a:pt x="19785" y="1413"/>
                      </a:cubicBezTo>
                      <a:cubicBezTo>
                        <a:pt x="20049" y="1413"/>
                        <a:pt x="20256" y="1630"/>
                        <a:pt x="20256" y="1908"/>
                      </a:cubicBezTo>
                      <a:lnTo>
                        <a:pt x="20256" y="1651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Shape 2920"/>
                <p:cNvSpPr/>
                <p:nvPr/>
              </p:nvSpPr>
              <p:spPr>
                <a:xfrm>
                  <a:off x="72897" y="72898"/>
                  <a:ext cx="437391" cy="291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068" y="0"/>
                      </a:moveTo>
                      <a:cubicBezTo>
                        <a:pt x="1532" y="0"/>
                        <a:pt x="1532" y="0"/>
                        <a:pt x="1532" y="0"/>
                      </a:cubicBezTo>
                      <a:cubicBezTo>
                        <a:pt x="689" y="0"/>
                        <a:pt x="0" y="1010"/>
                        <a:pt x="0" y="2272"/>
                      </a:cubicBezTo>
                      <a:cubicBezTo>
                        <a:pt x="0" y="19305"/>
                        <a:pt x="0" y="19305"/>
                        <a:pt x="0" y="19305"/>
                      </a:cubicBezTo>
                      <a:cubicBezTo>
                        <a:pt x="0" y="20567"/>
                        <a:pt x="689" y="21600"/>
                        <a:pt x="1532" y="21600"/>
                      </a:cubicBezTo>
                      <a:cubicBezTo>
                        <a:pt x="20068" y="21600"/>
                        <a:pt x="20068" y="21600"/>
                        <a:pt x="20068" y="21600"/>
                      </a:cubicBezTo>
                      <a:cubicBezTo>
                        <a:pt x="20911" y="21600"/>
                        <a:pt x="21600" y="20567"/>
                        <a:pt x="21600" y="19305"/>
                      </a:cubicBezTo>
                      <a:cubicBezTo>
                        <a:pt x="21600" y="2272"/>
                        <a:pt x="21600" y="2272"/>
                        <a:pt x="21600" y="2272"/>
                      </a:cubicBezTo>
                      <a:cubicBezTo>
                        <a:pt x="21600" y="1010"/>
                        <a:pt x="20911" y="0"/>
                        <a:pt x="20068" y="0"/>
                      </a:cubicBezTo>
                      <a:close/>
                      <a:moveTo>
                        <a:pt x="1532" y="1331"/>
                      </a:moveTo>
                      <a:cubicBezTo>
                        <a:pt x="20068" y="1331"/>
                        <a:pt x="20068" y="1331"/>
                        <a:pt x="20068" y="1331"/>
                      </a:cubicBezTo>
                      <a:cubicBezTo>
                        <a:pt x="20420" y="1331"/>
                        <a:pt x="20711" y="1767"/>
                        <a:pt x="20711" y="2272"/>
                      </a:cubicBezTo>
                      <a:cubicBezTo>
                        <a:pt x="20711" y="7804"/>
                        <a:pt x="20711" y="7804"/>
                        <a:pt x="20711" y="7804"/>
                      </a:cubicBezTo>
                      <a:cubicBezTo>
                        <a:pt x="17081" y="13910"/>
                        <a:pt x="17081" y="13910"/>
                        <a:pt x="17081" y="13910"/>
                      </a:cubicBezTo>
                      <a:cubicBezTo>
                        <a:pt x="13849" y="7667"/>
                        <a:pt x="13849" y="7667"/>
                        <a:pt x="13849" y="7667"/>
                      </a:cubicBezTo>
                      <a:cubicBezTo>
                        <a:pt x="13772" y="7506"/>
                        <a:pt x="13634" y="7414"/>
                        <a:pt x="13496" y="7391"/>
                      </a:cubicBezTo>
                      <a:cubicBezTo>
                        <a:pt x="13343" y="7414"/>
                        <a:pt x="13220" y="7506"/>
                        <a:pt x="13129" y="7690"/>
                      </a:cubicBezTo>
                      <a:cubicBezTo>
                        <a:pt x="8946" y="16458"/>
                        <a:pt x="8946" y="16458"/>
                        <a:pt x="8946" y="16458"/>
                      </a:cubicBezTo>
                      <a:cubicBezTo>
                        <a:pt x="5729" y="11638"/>
                        <a:pt x="5729" y="11638"/>
                        <a:pt x="5729" y="11638"/>
                      </a:cubicBezTo>
                      <a:cubicBezTo>
                        <a:pt x="5561" y="11385"/>
                        <a:pt x="5285" y="11385"/>
                        <a:pt x="5101" y="11615"/>
                      </a:cubicBezTo>
                      <a:cubicBezTo>
                        <a:pt x="889" y="17353"/>
                        <a:pt x="889" y="17353"/>
                        <a:pt x="889" y="17353"/>
                      </a:cubicBezTo>
                      <a:cubicBezTo>
                        <a:pt x="889" y="2272"/>
                        <a:pt x="889" y="2272"/>
                        <a:pt x="889" y="2272"/>
                      </a:cubicBezTo>
                      <a:cubicBezTo>
                        <a:pt x="889" y="1767"/>
                        <a:pt x="1180" y="1331"/>
                        <a:pt x="1532" y="1331"/>
                      </a:cubicBezTo>
                      <a:close/>
                      <a:moveTo>
                        <a:pt x="20068" y="20246"/>
                      </a:moveTo>
                      <a:cubicBezTo>
                        <a:pt x="1532" y="20246"/>
                        <a:pt x="1532" y="20246"/>
                        <a:pt x="1532" y="20246"/>
                      </a:cubicBezTo>
                      <a:cubicBezTo>
                        <a:pt x="1180" y="20246"/>
                        <a:pt x="889" y="19810"/>
                        <a:pt x="889" y="19305"/>
                      </a:cubicBezTo>
                      <a:cubicBezTo>
                        <a:pt x="889" y="19167"/>
                        <a:pt x="889" y="19167"/>
                        <a:pt x="889" y="19167"/>
                      </a:cubicBezTo>
                      <a:cubicBezTo>
                        <a:pt x="5392" y="13038"/>
                        <a:pt x="5392" y="13038"/>
                        <a:pt x="5392" y="13038"/>
                      </a:cubicBezTo>
                      <a:cubicBezTo>
                        <a:pt x="8686" y="17973"/>
                        <a:pt x="8686" y="17973"/>
                        <a:pt x="8686" y="17973"/>
                      </a:cubicBezTo>
                      <a:cubicBezTo>
                        <a:pt x="8778" y="18134"/>
                        <a:pt x="8900" y="18203"/>
                        <a:pt x="9038" y="18180"/>
                      </a:cubicBezTo>
                      <a:cubicBezTo>
                        <a:pt x="9176" y="18157"/>
                        <a:pt x="9283" y="18065"/>
                        <a:pt x="9360" y="17904"/>
                      </a:cubicBezTo>
                      <a:cubicBezTo>
                        <a:pt x="13511" y="9205"/>
                        <a:pt x="13511" y="9205"/>
                        <a:pt x="13511" y="9205"/>
                      </a:cubicBezTo>
                      <a:cubicBezTo>
                        <a:pt x="16698" y="15379"/>
                        <a:pt x="16698" y="15379"/>
                        <a:pt x="16698" y="15379"/>
                      </a:cubicBezTo>
                      <a:cubicBezTo>
                        <a:pt x="16774" y="15540"/>
                        <a:pt x="16912" y="15632"/>
                        <a:pt x="17035" y="15655"/>
                      </a:cubicBezTo>
                      <a:cubicBezTo>
                        <a:pt x="17173" y="15655"/>
                        <a:pt x="17295" y="15563"/>
                        <a:pt x="17387" y="15425"/>
                      </a:cubicBezTo>
                      <a:cubicBezTo>
                        <a:pt x="20711" y="9824"/>
                        <a:pt x="20711" y="9824"/>
                        <a:pt x="20711" y="9824"/>
                      </a:cubicBezTo>
                      <a:cubicBezTo>
                        <a:pt x="20711" y="19305"/>
                        <a:pt x="20711" y="19305"/>
                        <a:pt x="20711" y="19305"/>
                      </a:cubicBezTo>
                      <a:cubicBezTo>
                        <a:pt x="20711" y="19810"/>
                        <a:pt x="20420" y="20246"/>
                        <a:pt x="20068" y="2024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Shape 2921"/>
                <p:cNvSpPr/>
                <p:nvPr/>
              </p:nvSpPr>
              <p:spPr>
                <a:xfrm>
                  <a:off x="264321" y="373144"/>
                  <a:ext cx="54544" cy="546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786" y="0"/>
                        <a:pt x="0" y="4909"/>
                        <a:pt x="0" y="10800"/>
                      </a:cubicBezTo>
                      <a:cubicBezTo>
                        <a:pt x="0" y="16814"/>
                        <a:pt x="4786" y="21600"/>
                        <a:pt x="10800" y="21600"/>
                      </a:cubicBezTo>
                      <a:cubicBezTo>
                        <a:pt x="16814" y="21600"/>
                        <a:pt x="21600" y="16814"/>
                        <a:pt x="21600" y="10800"/>
                      </a:cubicBezTo>
                      <a:cubicBezTo>
                        <a:pt x="21600" y="4909"/>
                        <a:pt x="16814" y="0"/>
                        <a:pt x="10800" y="0"/>
                      </a:cubicBezTo>
                      <a:close/>
                      <a:moveTo>
                        <a:pt x="10800" y="14482"/>
                      </a:moveTo>
                      <a:cubicBezTo>
                        <a:pt x="8836" y="14482"/>
                        <a:pt x="7241" y="12764"/>
                        <a:pt x="7241" y="10800"/>
                      </a:cubicBezTo>
                      <a:cubicBezTo>
                        <a:pt x="7241" y="8836"/>
                        <a:pt x="8836" y="7241"/>
                        <a:pt x="10800" y="7241"/>
                      </a:cubicBezTo>
                      <a:cubicBezTo>
                        <a:pt x="12764" y="7241"/>
                        <a:pt x="14359" y="8836"/>
                        <a:pt x="14359" y="10800"/>
                      </a:cubicBezTo>
                      <a:cubicBezTo>
                        <a:pt x="14359" y="12764"/>
                        <a:pt x="12764" y="14482"/>
                        <a:pt x="10800" y="1448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2" name="PA-文本框 42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8726023" y="5209993"/>
                <a:ext cx="2236060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111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指定參考書、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證照考試用書區移至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3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樓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/>
                </a:r>
                <a:b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</a:b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設置</a:t>
                </a:r>
                <a:r>
                  <a:rPr lang="en-US" altLang="zh-TW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LED</a:t>
                </a:r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互動電視牆</a:t>
                </a:r>
                <a:endPara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校</a:t>
                </a: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史</a:t>
                </a:r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室</a:t>
                </a: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改造</a:t>
                </a:r>
                <a:endPara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群組 41"/>
            <p:cNvGrpSpPr/>
            <p:nvPr/>
          </p:nvGrpSpPr>
          <p:grpSpPr>
            <a:xfrm>
              <a:off x="277092" y="4707835"/>
              <a:ext cx="1831915" cy="2083873"/>
              <a:chOff x="1271488" y="4706907"/>
              <a:chExt cx="1831915" cy="2083873"/>
            </a:xfrm>
          </p:grpSpPr>
          <p:sp>
            <p:nvSpPr>
              <p:cNvPr id="69" name="PA-文本框 4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271488" y="5190342"/>
                <a:ext cx="1831915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defTabSz="457200">
                  <a:lnSpc>
                    <a:spcPct val="130000"/>
                  </a:lnSpc>
                  <a:defRPr sz="1400">
                    <a:solidFill>
                      <a:schemeClr val="bg1">
                        <a:lumMod val="50000"/>
                      </a:schemeClr>
                    </a:solidFill>
                    <a:latin typeface="Source Han Sans CN Normal" panose="020B0400000000000000" pitchFamily="34" charset="-128"/>
                    <a:ea typeface="Source Han Sans CN Normal" panose="020B0400000000000000" pitchFamily="34" charset="-128"/>
                  </a:defRPr>
                </a:lvl1pPr>
              </a:lstStyle>
              <a:p>
                <a:pPr algn="ctr">
                  <a:lnSpc>
                    <a:spcPct val="140000"/>
                  </a:lnSpc>
                </a:pPr>
                <a:r>
                  <a:rPr lang="en-US" altLang="zh-TW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109</a:t>
                </a:r>
                <a:r>
                  <a:rPr lang="zh-TW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陽明山學展示區</a:t>
                </a:r>
                <a:endPara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五、六樓改造</a:t>
                </a:r>
                <a:endPara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半戶外閱覽區</a:t>
                </a:r>
                <a:endPara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70" name="PA-AutoShape 16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903700" y="4706907"/>
                <a:ext cx="490714" cy="40912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708" y="14020"/>
                    </a:moveTo>
                    <a:cubicBezTo>
                      <a:pt x="20951" y="14020"/>
                      <a:pt x="21161" y="14125"/>
                      <a:pt x="21335" y="14334"/>
                    </a:cubicBezTo>
                    <a:cubicBezTo>
                      <a:pt x="21511" y="14548"/>
                      <a:pt x="21600" y="14810"/>
                      <a:pt x="21600" y="15115"/>
                    </a:cubicBezTo>
                    <a:lnTo>
                      <a:pt x="21600" y="20504"/>
                    </a:lnTo>
                    <a:cubicBezTo>
                      <a:pt x="21600" y="20815"/>
                      <a:pt x="21511" y="21071"/>
                      <a:pt x="21335" y="21285"/>
                    </a:cubicBezTo>
                    <a:cubicBezTo>
                      <a:pt x="21161" y="21494"/>
                      <a:pt x="20951" y="21600"/>
                      <a:pt x="20708" y="21600"/>
                    </a:cubicBezTo>
                    <a:lnTo>
                      <a:pt x="16197" y="21600"/>
                    </a:lnTo>
                    <a:cubicBezTo>
                      <a:pt x="15940" y="21600"/>
                      <a:pt x="15729" y="21494"/>
                      <a:pt x="15563" y="21285"/>
                    </a:cubicBezTo>
                    <a:cubicBezTo>
                      <a:pt x="15399" y="21071"/>
                      <a:pt x="15316" y="20815"/>
                      <a:pt x="15316" y="20504"/>
                    </a:cubicBezTo>
                    <a:lnTo>
                      <a:pt x="15316" y="15115"/>
                    </a:lnTo>
                    <a:cubicBezTo>
                      <a:pt x="15316" y="14810"/>
                      <a:pt x="15399" y="14548"/>
                      <a:pt x="15570" y="14334"/>
                    </a:cubicBezTo>
                    <a:cubicBezTo>
                      <a:pt x="15737" y="14125"/>
                      <a:pt x="15945" y="14020"/>
                      <a:pt x="16197" y="14020"/>
                    </a:cubicBezTo>
                    <a:lnTo>
                      <a:pt x="17788" y="14020"/>
                    </a:lnTo>
                    <a:lnTo>
                      <a:pt x="17788" y="11869"/>
                    </a:lnTo>
                    <a:cubicBezTo>
                      <a:pt x="17788" y="11699"/>
                      <a:pt x="17707" y="11610"/>
                      <a:pt x="17543" y="11602"/>
                    </a:cubicBezTo>
                    <a:lnTo>
                      <a:pt x="11473" y="11602"/>
                    </a:lnTo>
                    <a:lnTo>
                      <a:pt x="11473" y="14019"/>
                    </a:lnTo>
                    <a:lnTo>
                      <a:pt x="13054" y="14019"/>
                    </a:lnTo>
                    <a:cubicBezTo>
                      <a:pt x="13296" y="14019"/>
                      <a:pt x="13507" y="14125"/>
                      <a:pt x="13681" y="14334"/>
                    </a:cubicBezTo>
                    <a:cubicBezTo>
                      <a:pt x="13857" y="14548"/>
                      <a:pt x="13945" y="14810"/>
                      <a:pt x="13945" y="15115"/>
                    </a:cubicBezTo>
                    <a:lnTo>
                      <a:pt x="13945" y="20504"/>
                    </a:lnTo>
                    <a:cubicBezTo>
                      <a:pt x="13945" y="20815"/>
                      <a:pt x="13857" y="21071"/>
                      <a:pt x="13681" y="21285"/>
                    </a:cubicBezTo>
                    <a:cubicBezTo>
                      <a:pt x="13507" y="21494"/>
                      <a:pt x="13296" y="21599"/>
                      <a:pt x="13054" y="21599"/>
                    </a:cubicBezTo>
                    <a:lnTo>
                      <a:pt x="8543" y="21599"/>
                    </a:lnTo>
                    <a:cubicBezTo>
                      <a:pt x="8298" y="21599"/>
                      <a:pt x="8090" y="21494"/>
                      <a:pt x="7913" y="21285"/>
                    </a:cubicBezTo>
                    <a:cubicBezTo>
                      <a:pt x="7740" y="21071"/>
                      <a:pt x="7652" y="20815"/>
                      <a:pt x="7652" y="20504"/>
                    </a:cubicBezTo>
                    <a:lnTo>
                      <a:pt x="7652" y="15115"/>
                    </a:lnTo>
                    <a:cubicBezTo>
                      <a:pt x="7652" y="14810"/>
                      <a:pt x="7740" y="14548"/>
                      <a:pt x="7913" y="14334"/>
                    </a:cubicBezTo>
                    <a:cubicBezTo>
                      <a:pt x="8090" y="14125"/>
                      <a:pt x="8298" y="14019"/>
                      <a:pt x="8543" y="14019"/>
                    </a:cubicBezTo>
                    <a:lnTo>
                      <a:pt x="10124" y="14019"/>
                    </a:lnTo>
                    <a:lnTo>
                      <a:pt x="10124" y="11602"/>
                    </a:lnTo>
                    <a:lnTo>
                      <a:pt x="4056" y="11602"/>
                    </a:lnTo>
                    <a:cubicBezTo>
                      <a:pt x="3901" y="11602"/>
                      <a:pt x="3821" y="11690"/>
                      <a:pt x="3821" y="11869"/>
                    </a:cubicBezTo>
                    <a:lnTo>
                      <a:pt x="3821" y="14020"/>
                    </a:lnTo>
                    <a:lnTo>
                      <a:pt x="5402" y="14020"/>
                    </a:lnTo>
                    <a:cubicBezTo>
                      <a:pt x="5661" y="14020"/>
                      <a:pt x="5874" y="14125"/>
                      <a:pt x="6053" y="14334"/>
                    </a:cubicBezTo>
                    <a:cubicBezTo>
                      <a:pt x="6229" y="14548"/>
                      <a:pt x="6315" y="14810"/>
                      <a:pt x="6315" y="15115"/>
                    </a:cubicBezTo>
                    <a:lnTo>
                      <a:pt x="6315" y="20504"/>
                    </a:lnTo>
                    <a:cubicBezTo>
                      <a:pt x="6315" y="20815"/>
                      <a:pt x="6229" y="21071"/>
                      <a:pt x="6053" y="21285"/>
                    </a:cubicBezTo>
                    <a:cubicBezTo>
                      <a:pt x="5877" y="21494"/>
                      <a:pt x="5664" y="21600"/>
                      <a:pt x="5402" y="21600"/>
                    </a:cubicBezTo>
                    <a:lnTo>
                      <a:pt x="913" y="21600"/>
                    </a:lnTo>
                    <a:cubicBezTo>
                      <a:pt x="658" y="21600"/>
                      <a:pt x="440" y="21494"/>
                      <a:pt x="261" y="21285"/>
                    </a:cubicBezTo>
                    <a:cubicBezTo>
                      <a:pt x="88" y="21071"/>
                      <a:pt x="0" y="20815"/>
                      <a:pt x="0" y="20504"/>
                    </a:cubicBezTo>
                    <a:lnTo>
                      <a:pt x="0" y="15115"/>
                    </a:lnTo>
                    <a:cubicBezTo>
                      <a:pt x="0" y="14810"/>
                      <a:pt x="88" y="14548"/>
                      <a:pt x="261" y="14334"/>
                    </a:cubicBezTo>
                    <a:cubicBezTo>
                      <a:pt x="438" y="14125"/>
                      <a:pt x="656" y="14020"/>
                      <a:pt x="913" y="14020"/>
                    </a:cubicBezTo>
                    <a:lnTo>
                      <a:pt x="2472" y="14020"/>
                    </a:lnTo>
                    <a:lnTo>
                      <a:pt x="2472" y="11869"/>
                    </a:lnTo>
                    <a:cubicBezTo>
                      <a:pt x="2472" y="11352"/>
                      <a:pt x="2629" y="10911"/>
                      <a:pt x="2942" y="10544"/>
                    </a:cubicBezTo>
                    <a:cubicBezTo>
                      <a:pt x="3253" y="10180"/>
                      <a:pt x="3622" y="9997"/>
                      <a:pt x="4053" y="9997"/>
                    </a:cubicBezTo>
                    <a:lnTo>
                      <a:pt x="10121" y="9997"/>
                    </a:lnTo>
                    <a:lnTo>
                      <a:pt x="10121" y="7550"/>
                    </a:lnTo>
                    <a:lnTo>
                      <a:pt x="8540" y="7550"/>
                    </a:lnTo>
                    <a:cubicBezTo>
                      <a:pt x="8295" y="7550"/>
                      <a:pt x="8087" y="7450"/>
                      <a:pt x="7911" y="7247"/>
                    </a:cubicBezTo>
                    <a:cubicBezTo>
                      <a:pt x="7737" y="7045"/>
                      <a:pt x="7649" y="6789"/>
                      <a:pt x="7649" y="6484"/>
                    </a:cubicBezTo>
                    <a:lnTo>
                      <a:pt x="7649" y="1066"/>
                    </a:lnTo>
                    <a:cubicBezTo>
                      <a:pt x="7649" y="775"/>
                      <a:pt x="7737" y="522"/>
                      <a:pt x="7911" y="314"/>
                    </a:cubicBezTo>
                    <a:cubicBezTo>
                      <a:pt x="8087" y="102"/>
                      <a:pt x="8295" y="0"/>
                      <a:pt x="8540" y="0"/>
                    </a:cubicBezTo>
                    <a:lnTo>
                      <a:pt x="13052" y="0"/>
                    </a:lnTo>
                    <a:cubicBezTo>
                      <a:pt x="13294" y="0"/>
                      <a:pt x="13504" y="102"/>
                      <a:pt x="13678" y="314"/>
                    </a:cubicBezTo>
                    <a:cubicBezTo>
                      <a:pt x="13854" y="522"/>
                      <a:pt x="13943" y="775"/>
                      <a:pt x="13943" y="1066"/>
                    </a:cubicBezTo>
                    <a:lnTo>
                      <a:pt x="13943" y="6484"/>
                    </a:lnTo>
                    <a:cubicBezTo>
                      <a:pt x="13943" y="6789"/>
                      <a:pt x="13854" y="7045"/>
                      <a:pt x="13678" y="7247"/>
                    </a:cubicBezTo>
                    <a:cubicBezTo>
                      <a:pt x="13504" y="7450"/>
                      <a:pt x="13294" y="7550"/>
                      <a:pt x="13052" y="7550"/>
                    </a:cubicBezTo>
                    <a:lnTo>
                      <a:pt x="11470" y="7550"/>
                    </a:lnTo>
                    <a:lnTo>
                      <a:pt x="11470" y="9997"/>
                    </a:lnTo>
                    <a:lnTo>
                      <a:pt x="17541" y="9997"/>
                    </a:lnTo>
                    <a:cubicBezTo>
                      <a:pt x="17969" y="9997"/>
                      <a:pt x="18339" y="10177"/>
                      <a:pt x="18652" y="10538"/>
                    </a:cubicBezTo>
                    <a:cubicBezTo>
                      <a:pt x="18966" y="10899"/>
                      <a:pt x="19122" y="11343"/>
                      <a:pt x="19122" y="11869"/>
                    </a:cubicBezTo>
                    <a:lnTo>
                      <a:pt x="19122" y="14020"/>
                    </a:lnTo>
                    <a:lnTo>
                      <a:pt x="20708" y="14020"/>
                    </a:ln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  <a:effectLst/>
            </p:spPr>
            <p:txBody>
              <a:bodyPr lIns="38100" tIns="38100" rIns="38100" bIns="38100" anchor="ctr"/>
              <a:lstStyle/>
              <a:p>
                <a:pPr marL="0" marR="0" lvl="0" indent="0" defTabSz="6477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4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3" name="群組 42"/>
            <p:cNvGrpSpPr/>
            <p:nvPr/>
          </p:nvGrpSpPr>
          <p:grpSpPr>
            <a:xfrm>
              <a:off x="4424760" y="4705538"/>
              <a:ext cx="2501519" cy="1706502"/>
              <a:chOff x="5540017" y="4724724"/>
              <a:chExt cx="2197398" cy="1706502"/>
            </a:xfrm>
          </p:grpSpPr>
          <p:sp>
            <p:nvSpPr>
              <p:cNvPr id="53" name="PA-文本框 42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540017" y="5132409"/>
                <a:ext cx="2197398" cy="1298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110(2)</a:t>
                </a:r>
              </a:p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讀者休息區改造</a:t>
                </a:r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張董事長鏡湖先生紀念展示區</a:t>
                </a:r>
                <a:endParaRPr lang="en-US" altLang="zh-TW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張創辦人曉峰先生紀念展示區</a:t>
                </a:r>
                <a:endParaRPr lang="zh-CN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67" name="任意多边形 17"/>
              <p:cNvSpPr/>
              <p:nvPr/>
            </p:nvSpPr>
            <p:spPr bwMode="auto">
              <a:xfrm>
                <a:off x="6369459" y="4724724"/>
                <a:ext cx="510904" cy="383176"/>
              </a:xfrm>
              <a:custGeom>
                <a:avLst/>
                <a:gdLst>
                  <a:gd name="connsiteX0" fmla="*/ 505433 w 533400"/>
                  <a:gd name="connsiteY0" fmla="*/ 621 h 400050"/>
                  <a:gd name="connsiteX1" fmla="*/ 534008 w 533400"/>
                  <a:gd name="connsiteY1" fmla="*/ 29196 h 400050"/>
                  <a:gd name="connsiteX2" fmla="*/ 534008 w 533400"/>
                  <a:gd name="connsiteY2" fmla="*/ 372096 h 400050"/>
                  <a:gd name="connsiteX3" fmla="*/ 505433 w 533400"/>
                  <a:gd name="connsiteY3" fmla="*/ 400671 h 400050"/>
                  <a:gd name="connsiteX4" fmla="*/ 29183 w 533400"/>
                  <a:gd name="connsiteY4" fmla="*/ 400671 h 400050"/>
                  <a:gd name="connsiteX5" fmla="*/ 608 w 533400"/>
                  <a:gd name="connsiteY5" fmla="*/ 372096 h 400050"/>
                  <a:gd name="connsiteX6" fmla="*/ 608 w 533400"/>
                  <a:gd name="connsiteY6" fmla="*/ 29196 h 400050"/>
                  <a:gd name="connsiteX7" fmla="*/ 29183 w 533400"/>
                  <a:gd name="connsiteY7" fmla="*/ 621 h 400050"/>
                  <a:gd name="connsiteX8" fmla="*/ 505433 w 533400"/>
                  <a:gd name="connsiteY8" fmla="*/ 621 h 400050"/>
                  <a:gd name="connsiteX9" fmla="*/ 391419 w 533400"/>
                  <a:gd name="connsiteY9" fmla="*/ 198646 h 400050"/>
                  <a:gd name="connsiteX10" fmla="*/ 351414 w 533400"/>
                  <a:gd name="connsiteY10" fmla="*/ 204170 h 400050"/>
                  <a:gd name="connsiteX11" fmla="*/ 351414 w 533400"/>
                  <a:gd name="connsiteY11" fmla="*/ 204170 h 400050"/>
                  <a:gd name="connsiteX12" fmla="*/ 267118 w 533400"/>
                  <a:gd name="connsiteY12" fmla="*/ 315613 h 400050"/>
                  <a:gd name="connsiteX13" fmla="*/ 264641 w 533400"/>
                  <a:gd name="connsiteY13" fmla="*/ 318470 h 400050"/>
                  <a:gd name="connsiteX14" fmla="*/ 224255 w 533400"/>
                  <a:gd name="connsiteY14" fmla="*/ 318756 h 400050"/>
                  <a:gd name="connsiteX15" fmla="*/ 224255 w 533400"/>
                  <a:gd name="connsiteY15" fmla="*/ 318756 h 400050"/>
                  <a:gd name="connsiteX16" fmla="*/ 162152 w 533400"/>
                  <a:gd name="connsiteY16" fmla="*/ 257415 h 400050"/>
                  <a:gd name="connsiteX17" fmla="*/ 160247 w 533400"/>
                  <a:gd name="connsiteY17" fmla="*/ 255701 h 400050"/>
                  <a:gd name="connsiteX18" fmla="*/ 120052 w 533400"/>
                  <a:gd name="connsiteY18" fmla="*/ 259606 h 400050"/>
                  <a:gd name="connsiteX19" fmla="*/ 120052 w 533400"/>
                  <a:gd name="connsiteY19" fmla="*/ 259606 h 400050"/>
                  <a:gd name="connsiteX20" fmla="*/ 32517 w 533400"/>
                  <a:gd name="connsiteY20" fmla="*/ 366095 h 400050"/>
                  <a:gd name="connsiteX21" fmla="*/ 30326 w 533400"/>
                  <a:gd name="connsiteY21" fmla="*/ 372096 h 400050"/>
                  <a:gd name="connsiteX22" fmla="*/ 39851 w 533400"/>
                  <a:gd name="connsiteY22" fmla="*/ 381621 h 400050"/>
                  <a:gd name="connsiteX23" fmla="*/ 39851 w 533400"/>
                  <a:gd name="connsiteY23" fmla="*/ 381621 h 400050"/>
                  <a:gd name="connsiteX24" fmla="*/ 497242 w 533400"/>
                  <a:gd name="connsiteY24" fmla="*/ 381621 h 400050"/>
                  <a:gd name="connsiteX25" fmla="*/ 502480 w 533400"/>
                  <a:gd name="connsiteY25" fmla="*/ 380002 h 400050"/>
                  <a:gd name="connsiteX26" fmla="*/ 505147 w 533400"/>
                  <a:gd name="connsiteY26" fmla="*/ 366762 h 400050"/>
                  <a:gd name="connsiteX27" fmla="*/ 505147 w 533400"/>
                  <a:gd name="connsiteY27" fmla="*/ 366762 h 400050"/>
                  <a:gd name="connsiteX28" fmla="*/ 397991 w 533400"/>
                  <a:gd name="connsiteY28" fmla="*/ 205504 h 400050"/>
                  <a:gd name="connsiteX29" fmla="*/ 391419 w 533400"/>
                  <a:gd name="connsiteY29" fmla="*/ 198646 h 400050"/>
                  <a:gd name="connsiteX30" fmla="*/ 95858 w 533400"/>
                  <a:gd name="connsiteY30" fmla="*/ 57771 h 400050"/>
                  <a:gd name="connsiteX31" fmla="*/ 57758 w 533400"/>
                  <a:gd name="connsiteY31" fmla="*/ 95871 h 400050"/>
                  <a:gd name="connsiteX32" fmla="*/ 95858 w 533400"/>
                  <a:gd name="connsiteY32" fmla="*/ 133971 h 400050"/>
                  <a:gd name="connsiteX33" fmla="*/ 133958 w 533400"/>
                  <a:gd name="connsiteY33" fmla="*/ 95871 h 400050"/>
                  <a:gd name="connsiteX34" fmla="*/ 95858 w 533400"/>
                  <a:gd name="connsiteY34" fmla="*/ 57771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33400" h="400050">
                    <a:moveTo>
                      <a:pt x="505433" y="621"/>
                    </a:moveTo>
                    <a:cubicBezTo>
                      <a:pt x="521245" y="621"/>
                      <a:pt x="534008" y="13385"/>
                      <a:pt x="534008" y="29196"/>
                    </a:cubicBezTo>
                    <a:lnTo>
                      <a:pt x="534008" y="372096"/>
                    </a:lnTo>
                    <a:cubicBezTo>
                      <a:pt x="534008" y="387907"/>
                      <a:pt x="521245" y="400671"/>
                      <a:pt x="505433" y="400671"/>
                    </a:cubicBezTo>
                    <a:lnTo>
                      <a:pt x="29183" y="400671"/>
                    </a:lnTo>
                    <a:cubicBezTo>
                      <a:pt x="13371" y="400671"/>
                      <a:pt x="608" y="387907"/>
                      <a:pt x="608" y="372096"/>
                    </a:cubicBezTo>
                    <a:lnTo>
                      <a:pt x="608" y="29196"/>
                    </a:lnTo>
                    <a:cubicBezTo>
                      <a:pt x="608" y="13385"/>
                      <a:pt x="13371" y="621"/>
                      <a:pt x="29183" y="621"/>
                    </a:cubicBezTo>
                    <a:lnTo>
                      <a:pt x="505433" y="621"/>
                    </a:lnTo>
                    <a:close/>
                    <a:moveTo>
                      <a:pt x="391419" y="198646"/>
                    </a:moveTo>
                    <a:cubicBezTo>
                      <a:pt x="378846" y="189121"/>
                      <a:pt x="360939" y="191597"/>
                      <a:pt x="351414" y="204170"/>
                    </a:cubicBezTo>
                    <a:lnTo>
                      <a:pt x="351414" y="204170"/>
                    </a:lnTo>
                    <a:lnTo>
                      <a:pt x="267118" y="315613"/>
                    </a:lnTo>
                    <a:cubicBezTo>
                      <a:pt x="266355" y="316660"/>
                      <a:pt x="265498" y="317518"/>
                      <a:pt x="264641" y="318470"/>
                    </a:cubicBezTo>
                    <a:cubicBezTo>
                      <a:pt x="253592" y="329710"/>
                      <a:pt x="235495" y="329805"/>
                      <a:pt x="224255" y="318756"/>
                    </a:cubicBezTo>
                    <a:lnTo>
                      <a:pt x="224255" y="318756"/>
                    </a:lnTo>
                    <a:lnTo>
                      <a:pt x="162152" y="257415"/>
                    </a:lnTo>
                    <a:cubicBezTo>
                      <a:pt x="161485" y="256844"/>
                      <a:pt x="160914" y="256177"/>
                      <a:pt x="160247" y="255701"/>
                    </a:cubicBezTo>
                    <a:cubicBezTo>
                      <a:pt x="148055" y="245699"/>
                      <a:pt x="130053" y="247414"/>
                      <a:pt x="120052" y="259606"/>
                    </a:cubicBezTo>
                    <a:lnTo>
                      <a:pt x="120052" y="259606"/>
                    </a:lnTo>
                    <a:lnTo>
                      <a:pt x="32517" y="366095"/>
                    </a:lnTo>
                    <a:cubicBezTo>
                      <a:pt x="31088" y="367810"/>
                      <a:pt x="30326" y="369905"/>
                      <a:pt x="30326" y="372096"/>
                    </a:cubicBezTo>
                    <a:cubicBezTo>
                      <a:pt x="30326" y="377335"/>
                      <a:pt x="34612" y="381621"/>
                      <a:pt x="39851" y="381621"/>
                    </a:cubicBezTo>
                    <a:lnTo>
                      <a:pt x="39851" y="381621"/>
                    </a:lnTo>
                    <a:lnTo>
                      <a:pt x="497242" y="381621"/>
                    </a:lnTo>
                    <a:cubicBezTo>
                      <a:pt x="499146" y="381621"/>
                      <a:pt x="500956" y="381050"/>
                      <a:pt x="502480" y="380002"/>
                    </a:cubicBezTo>
                    <a:cubicBezTo>
                      <a:pt x="506862" y="377049"/>
                      <a:pt x="508005" y="371144"/>
                      <a:pt x="505147" y="366762"/>
                    </a:cubicBezTo>
                    <a:lnTo>
                      <a:pt x="505147" y="366762"/>
                    </a:lnTo>
                    <a:lnTo>
                      <a:pt x="397991" y="205504"/>
                    </a:lnTo>
                    <a:cubicBezTo>
                      <a:pt x="396181" y="202932"/>
                      <a:pt x="393990" y="200551"/>
                      <a:pt x="391419" y="198646"/>
                    </a:cubicBezTo>
                    <a:close/>
                    <a:moveTo>
                      <a:pt x="95858" y="57771"/>
                    </a:moveTo>
                    <a:cubicBezTo>
                      <a:pt x="74808" y="57771"/>
                      <a:pt x="57758" y="74821"/>
                      <a:pt x="57758" y="95871"/>
                    </a:cubicBezTo>
                    <a:cubicBezTo>
                      <a:pt x="57758" y="116921"/>
                      <a:pt x="74808" y="133971"/>
                      <a:pt x="95858" y="133971"/>
                    </a:cubicBezTo>
                    <a:cubicBezTo>
                      <a:pt x="116908" y="133971"/>
                      <a:pt x="133958" y="116921"/>
                      <a:pt x="133958" y="95871"/>
                    </a:cubicBezTo>
                    <a:cubicBezTo>
                      <a:pt x="133958" y="74821"/>
                      <a:pt x="116908" y="57771"/>
                      <a:pt x="95858" y="57771"/>
                    </a:cubicBez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44" name="群組 43"/>
            <p:cNvGrpSpPr/>
            <p:nvPr/>
          </p:nvGrpSpPr>
          <p:grpSpPr>
            <a:xfrm>
              <a:off x="9405913" y="4697275"/>
              <a:ext cx="2825485" cy="1490053"/>
              <a:chOff x="9061714" y="4661423"/>
              <a:chExt cx="2825485" cy="1490053"/>
            </a:xfrm>
          </p:grpSpPr>
          <p:sp>
            <p:nvSpPr>
              <p:cNvPr id="51" name="Freeform 18"/>
              <p:cNvSpPr>
                <a:spLocks noEditPoints="1"/>
              </p:cNvSpPr>
              <p:nvPr/>
            </p:nvSpPr>
            <p:spPr bwMode="auto">
              <a:xfrm>
                <a:off x="10248656" y="4661423"/>
                <a:ext cx="451600" cy="460771"/>
              </a:xfrm>
              <a:custGeom>
                <a:avLst/>
                <a:gdLst>
                  <a:gd name="T0" fmla="*/ 87 w 91"/>
                  <a:gd name="T1" fmla="*/ 39 h 93"/>
                  <a:gd name="T2" fmla="*/ 91 w 91"/>
                  <a:gd name="T3" fmla="*/ 46 h 93"/>
                  <a:gd name="T4" fmla="*/ 91 w 91"/>
                  <a:gd name="T5" fmla="*/ 83 h 93"/>
                  <a:gd name="T6" fmla="*/ 81 w 91"/>
                  <a:gd name="T7" fmla="*/ 93 h 93"/>
                  <a:gd name="T8" fmla="*/ 10 w 91"/>
                  <a:gd name="T9" fmla="*/ 93 h 93"/>
                  <a:gd name="T10" fmla="*/ 0 w 91"/>
                  <a:gd name="T11" fmla="*/ 83 h 93"/>
                  <a:gd name="T12" fmla="*/ 0 w 91"/>
                  <a:gd name="T13" fmla="*/ 46 h 93"/>
                  <a:gd name="T14" fmla="*/ 3 w 91"/>
                  <a:gd name="T15" fmla="*/ 40 h 93"/>
                  <a:gd name="T16" fmla="*/ 3 w 91"/>
                  <a:gd name="T17" fmla="*/ 40 h 93"/>
                  <a:gd name="T18" fmla="*/ 3 w 91"/>
                  <a:gd name="T19" fmla="*/ 40 h 93"/>
                  <a:gd name="T20" fmla="*/ 3 w 91"/>
                  <a:gd name="T21" fmla="*/ 39 h 93"/>
                  <a:gd name="T22" fmla="*/ 40 w 91"/>
                  <a:gd name="T23" fmla="*/ 3 h 93"/>
                  <a:gd name="T24" fmla="*/ 51 w 91"/>
                  <a:gd name="T25" fmla="*/ 3 h 93"/>
                  <a:gd name="T26" fmla="*/ 87 w 91"/>
                  <a:gd name="T27" fmla="*/ 39 h 93"/>
                  <a:gd name="T28" fmla="*/ 16 w 91"/>
                  <a:gd name="T29" fmla="*/ 30 h 93"/>
                  <a:gd name="T30" fmla="*/ 16 w 91"/>
                  <a:gd name="T31" fmla="*/ 52 h 93"/>
                  <a:gd name="T32" fmla="*/ 46 w 91"/>
                  <a:gd name="T33" fmla="*/ 75 h 93"/>
                  <a:gd name="T34" fmla="*/ 73 w 91"/>
                  <a:gd name="T35" fmla="*/ 54 h 93"/>
                  <a:gd name="T36" fmla="*/ 73 w 91"/>
                  <a:gd name="T37" fmla="*/ 30 h 93"/>
                  <a:gd name="T38" fmla="*/ 16 w 91"/>
                  <a:gd name="T39" fmla="*/ 30 h 93"/>
                  <a:gd name="T40" fmla="*/ 26 w 91"/>
                  <a:gd name="T41" fmla="*/ 35 h 93"/>
                  <a:gd name="T42" fmla="*/ 26 w 91"/>
                  <a:gd name="T43" fmla="*/ 39 h 93"/>
                  <a:gd name="T44" fmla="*/ 64 w 91"/>
                  <a:gd name="T45" fmla="*/ 39 h 93"/>
                  <a:gd name="T46" fmla="*/ 64 w 91"/>
                  <a:gd name="T47" fmla="*/ 35 h 93"/>
                  <a:gd name="T48" fmla="*/ 26 w 91"/>
                  <a:gd name="T49" fmla="*/ 35 h 93"/>
                  <a:gd name="T50" fmla="*/ 26 w 91"/>
                  <a:gd name="T51" fmla="*/ 51 h 93"/>
                  <a:gd name="T52" fmla="*/ 26 w 91"/>
                  <a:gd name="T53" fmla="*/ 55 h 93"/>
                  <a:gd name="T54" fmla="*/ 64 w 91"/>
                  <a:gd name="T55" fmla="*/ 55 h 93"/>
                  <a:gd name="T56" fmla="*/ 64 w 91"/>
                  <a:gd name="T57" fmla="*/ 51 h 93"/>
                  <a:gd name="T58" fmla="*/ 26 w 91"/>
                  <a:gd name="T59" fmla="*/ 51 h 93"/>
                  <a:gd name="T60" fmla="*/ 26 w 91"/>
                  <a:gd name="T61" fmla="*/ 43 h 93"/>
                  <a:gd name="T62" fmla="*/ 26 w 91"/>
                  <a:gd name="T63" fmla="*/ 47 h 93"/>
                  <a:gd name="T64" fmla="*/ 64 w 91"/>
                  <a:gd name="T65" fmla="*/ 47 h 93"/>
                  <a:gd name="T66" fmla="*/ 64 w 91"/>
                  <a:gd name="T67" fmla="*/ 43 h 93"/>
                  <a:gd name="T68" fmla="*/ 26 w 91"/>
                  <a:gd name="T69" fmla="*/ 43 h 93"/>
                  <a:gd name="T70" fmla="*/ 10 w 91"/>
                  <a:gd name="T71" fmla="*/ 87 h 93"/>
                  <a:gd name="T72" fmla="*/ 28 w 91"/>
                  <a:gd name="T73" fmla="*/ 70 h 93"/>
                  <a:gd name="T74" fmla="*/ 28 w 91"/>
                  <a:gd name="T75" fmla="*/ 67 h 93"/>
                  <a:gd name="T76" fmla="*/ 26 w 91"/>
                  <a:gd name="T77" fmla="*/ 67 h 93"/>
                  <a:gd name="T78" fmla="*/ 8 w 91"/>
                  <a:gd name="T79" fmla="*/ 84 h 93"/>
                  <a:gd name="T80" fmla="*/ 8 w 91"/>
                  <a:gd name="T81" fmla="*/ 87 h 93"/>
                  <a:gd name="T82" fmla="*/ 10 w 91"/>
                  <a:gd name="T83" fmla="*/ 87 h 93"/>
                  <a:gd name="T84" fmla="*/ 85 w 91"/>
                  <a:gd name="T85" fmla="*/ 84 h 93"/>
                  <a:gd name="T86" fmla="*/ 67 w 91"/>
                  <a:gd name="T87" fmla="*/ 67 h 93"/>
                  <a:gd name="T88" fmla="*/ 64 w 91"/>
                  <a:gd name="T89" fmla="*/ 67 h 93"/>
                  <a:gd name="T90" fmla="*/ 64 w 91"/>
                  <a:gd name="T91" fmla="*/ 70 h 93"/>
                  <a:gd name="T92" fmla="*/ 82 w 91"/>
                  <a:gd name="T93" fmla="*/ 87 h 93"/>
                  <a:gd name="T94" fmla="*/ 85 w 91"/>
                  <a:gd name="T95" fmla="*/ 87 h 93"/>
                  <a:gd name="T96" fmla="*/ 85 w 91"/>
                  <a:gd name="T97" fmla="*/ 8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93">
                    <a:moveTo>
                      <a:pt x="87" y="39"/>
                    </a:moveTo>
                    <a:cubicBezTo>
                      <a:pt x="89" y="40"/>
                      <a:pt x="91" y="43"/>
                      <a:pt x="91" y="46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1" y="89"/>
                      <a:pt x="86" y="93"/>
                      <a:pt x="81" y="93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5" y="93"/>
                      <a:pt x="0" y="89"/>
                      <a:pt x="0" y="8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1" y="41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39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0"/>
                      <a:pt x="47" y="0"/>
                      <a:pt x="51" y="3"/>
                    </a:cubicBezTo>
                    <a:cubicBezTo>
                      <a:pt x="87" y="39"/>
                      <a:pt x="87" y="39"/>
                      <a:pt x="87" y="39"/>
                    </a:cubicBezTo>
                    <a:close/>
                    <a:moveTo>
                      <a:pt x="16" y="30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46" y="75"/>
                      <a:pt x="46" y="75"/>
                      <a:pt x="46" y="75"/>
                    </a:cubicBezTo>
                    <a:cubicBezTo>
                      <a:pt x="73" y="54"/>
                      <a:pt x="73" y="54"/>
                      <a:pt x="73" y="54"/>
                    </a:cubicBezTo>
                    <a:cubicBezTo>
                      <a:pt x="73" y="30"/>
                      <a:pt x="73" y="30"/>
                      <a:pt x="73" y="30"/>
                    </a:cubicBezTo>
                    <a:cubicBezTo>
                      <a:pt x="16" y="30"/>
                      <a:pt x="16" y="30"/>
                      <a:pt x="16" y="30"/>
                    </a:cubicBezTo>
                    <a:close/>
                    <a:moveTo>
                      <a:pt x="26" y="35"/>
                    </a:moveTo>
                    <a:cubicBezTo>
                      <a:pt x="26" y="39"/>
                      <a:pt x="26" y="39"/>
                      <a:pt x="26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26" y="35"/>
                      <a:pt x="26" y="35"/>
                      <a:pt x="26" y="35"/>
                    </a:cubicBezTo>
                    <a:close/>
                    <a:moveTo>
                      <a:pt x="26" y="51"/>
                    </a:moveTo>
                    <a:cubicBezTo>
                      <a:pt x="26" y="55"/>
                      <a:pt x="26" y="55"/>
                      <a:pt x="26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26" y="51"/>
                      <a:pt x="26" y="51"/>
                      <a:pt x="26" y="51"/>
                    </a:cubicBezTo>
                    <a:close/>
                    <a:moveTo>
                      <a:pt x="26" y="43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26" y="43"/>
                      <a:pt x="26" y="43"/>
                      <a:pt x="26" y="43"/>
                    </a:cubicBezTo>
                    <a:close/>
                    <a:moveTo>
                      <a:pt x="10" y="87"/>
                    </a:moveTo>
                    <a:cubicBezTo>
                      <a:pt x="28" y="70"/>
                      <a:pt x="28" y="70"/>
                      <a:pt x="28" y="70"/>
                    </a:cubicBezTo>
                    <a:cubicBezTo>
                      <a:pt x="29" y="69"/>
                      <a:pt x="29" y="68"/>
                      <a:pt x="28" y="67"/>
                    </a:cubicBezTo>
                    <a:cubicBezTo>
                      <a:pt x="28" y="66"/>
                      <a:pt x="27" y="66"/>
                      <a:pt x="26" y="67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7" y="85"/>
                      <a:pt x="7" y="86"/>
                      <a:pt x="8" y="87"/>
                    </a:cubicBezTo>
                    <a:cubicBezTo>
                      <a:pt x="8" y="88"/>
                      <a:pt x="10" y="88"/>
                      <a:pt x="10" y="87"/>
                    </a:cubicBezTo>
                    <a:close/>
                    <a:moveTo>
                      <a:pt x="85" y="84"/>
                    </a:moveTo>
                    <a:cubicBezTo>
                      <a:pt x="67" y="67"/>
                      <a:pt x="67" y="67"/>
                      <a:pt x="67" y="67"/>
                    </a:cubicBezTo>
                    <a:cubicBezTo>
                      <a:pt x="66" y="66"/>
                      <a:pt x="65" y="66"/>
                      <a:pt x="64" y="67"/>
                    </a:cubicBezTo>
                    <a:cubicBezTo>
                      <a:pt x="63" y="68"/>
                      <a:pt x="63" y="69"/>
                      <a:pt x="64" y="70"/>
                    </a:cubicBezTo>
                    <a:cubicBezTo>
                      <a:pt x="82" y="87"/>
                      <a:pt x="82" y="87"/>
                      <a:pt x="82" y="87"/>
                    </a:cubicBezTo>
                    <a:cubicBezTo>
                      <a:pt x="83" y="88"/>
                      <a:pt x="84" y="88"/>
                      <a:pt x="85" y="87"/>
                    </a:cubicBezTo>
                    <a:cubicBezTo>
                      <a:pt x="85" y="86"/>
                      <a:pt x="85" y="85"/>
                      <a:pt x="85" y="84"/>
                    </a:cubicBez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zh-CN" altLang="en-US" sz="80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" name="PA-文本框 42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9061714" y="5154280"/>
                <a:ext cx="2825485" cy="9971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112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辦公室位置調整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七樓改設為韓文書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區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(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進行中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)</a:t>
                </a:r>
                <a:endParaRPr lang="zh-CN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grpSp>
          <p:nvGrpSpPr>
            <p:cNvPr id="45" name="群組 44"/>
            <p:cNvGrpSpPr/>
            <p:nvPr/>
          </p:nvGrpSpPr>
          <p:grpSpPr>
            <a:xfrm>
              <a:off x="1940723" y="4693300"/>
              <a:ext cx="2565132" cy="1755587"/>
              <a:chOff x="1504547" y="4684518"/>
              <a:chExt cx="2565132" cy="1755587"/>
            </a:xfrm>
          </p:grpSpPr>
          <p:grpSp>
            <p:nvGrpSpPr>
              <p:cNvPr id="46" name="群組 45"/>
              <p:cNvGrpSpPr/>
              <p:nvPr/>
            </p:nvGrpSpPr>
            <p:grpSpPr>
              <a:xfrm>
                <a:off x="1504547" y="4684518"/>
                <a:ext cx="2565132" cy="837110"/>
                <a:chOff x="3187787" y="4685823"/>
                <a:chExt cx="2565132" cy="837110"/>
              </a:xfrm>
            </p:grpSpPr>
            <p:sp>
              <p:nvSpPr>
                <p:cNvPr id="49" name="PA-文本框 42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3187787" y="5163219"/>
                  <a:ext cx="2565132" cy="3597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algn="ctr" defTabSz="457200">
                    <a:lnSpc>
                      <a:spcPct val="140000"/>
                    </a:lnSpc>
                    <a:defRPr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字魂95号-手刻宋" panose="00000500000000000000" charset="-122"/>
                      <a:ea typeface="字魂95号-手刻宋" panose="00000500000000000000" charset="-122"/>
                    </a:defRPr>
                  </a:lvl1pPr>
                </a:lstStyle>
                <a:p>
                  <a:endParaRPr lang="zh-CN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18"/>
                <p:cNvSpPr>
                  <a:spLocks noEditPoints="1"/>
                </p:cNvSpPr>
                <p:nvPr/>
              </p:nvSpPr>
              <p:spPr bwMode="auto">
                <a:xfrm>
                  <a:off x="4147539" y="4685823"/>
                  <a:ext cx="529589" cy="456770"/>
                </a:xfrm>
                <a:custGeom>
                  <a:avLst/>
                  <a:gdLst>
                    <a:gd name="T0" fmla="*/ 210279 w 122"/>
                    <a:gd name="T1" fmla="*/ 35135 h 106"/>
                    <a:gd name="T2" fmla="*/ 31230 w 122"/>
                    <a:gd name="T3" fmla="*/ 99204 h 106"/>
                    <a:gd name="T4" fmla="*/ 18738 w 122"/>
                    <a:gd name="T5" fmla="*/ 119871 h 106"/>
                    <a:gd name="T6" fmla="*/ 35393 w 122"/>
                    <a:gd name="T7" fmla="*/ 121938 h 106"/>
                    <a:gd name="T8" fmla="*/ 222770 w 122"/>
                    <a:gd name="T9" fmla="*/ 198408 h 106"/>
                    <a:gd name="T10" fmla="*/ 222770 w 122"/>
                    <a:gd name="T11" fmla="*/ 200474 h 106"/>
                    <a:gd name="T12" fmla="*/ 233180 w 122"/>
                    <a:gd name="T13" fmla="*/ 200474 h 106"/>
                    <a:gd name="T14" fmla="*/ 233180 w 122"/>
                    <a:gd name="T15" fmla="*/ 200474 h 106"/>
                    <a:gd name="T16" fmla="*/ 235262 w 122"/>
                    <a:gd name="T17" fmla="*/ 198408 h 106"/>
                    <a:gd name="T18" fmla="*/ 235262 w 122"/>
                    <a:gd name="T19" fmla="*/ 18601 h 106"/>
                    <a:gd name="T20" fmla="*/ 233180 w 122"/>
                    <a:gd name="T21" fmla="*/ 18601 h 106"/>
                    <a:gd name="T22" fmla="*/ 222770 w 122"/>
                    <a:gd name="T23" fmla="*/ 18601 h 106"/>
                    <a:gd name="T24" fmla="*/ 222770 w 122"/>
                    <a:gd name="T25" fmla="*/ 20667 h 106"/>
                    <a:gd name="T26" fmla="*/ 222770 w 122"/>
                    <a:gd name="T27" fmla="*/ 22734 h 106"/>
                    <a:gd name="T28" fmla="*/ 222770 w 122"/>
                    <a:gd name="T29" fmla="*/ 198408 h 106"/>
                    <a:gd name="T30" fmla="*/ 191541 w 122"/>
                    <a:gd name="T31" fmla="*/ 49602 h 106"/>
                    <a:gd name="T32" fmla="*/ 195705 w 122"/>
                    <a:gd name="T33" fmla="*/ 62002 h 106"/>
                    <a:gd name="T34" fmla="*/ 52049 w 122"/>
                    <a:gd name="T35" fmla="*/ 105404 h 106"/>
                    <a:gd name="T36" fmla="*/ 191541 w 122"/>
                    <a:gd name="T37" fmla="*/ 49602 h 106"/>
                    <a:gd name="T38" fmla="*/ 70787 w 122"/>
                    <a:gd name="T39" fmla="*/ 155006 h 106"/>
                    <a:gd name="T40" fmla="*/ 66623 w 122"/>
                    <a:gd name="T41" fmla="*/ 171540 h 106"/>
                    <a:gd name="T42" fmla="*/ 120754 w 122"/>
                    <a:gd name="T43" fmla="*/ 192207 h 106"/>
                    <a:gd name="T44" fmla="*/ 129082 w 122"/>
                    <a:gd name="T45" fmla="*/ 192207 h 106"/>
                    <a:gd name="T46" fmla="*/ 133246 w 122"/>
                    <a:gd name="T47" fmla="*/ 188074 h 106"/>
                    <a:gd name="T48" fmla="*/ 137410 w 122"/>
                    <a:gd name="T49" fmla="*/ 177740 h 106"/>
                    <a:gd name="T50" fmla="*/ 154066 w 122"/>
                    <a:gd name="T51" fmla="*/ 186007 h 106"/>
                    <a:gd name="T52" fmla="*/ 151984 w 122"/>
                    <a:gd name="T53" fmla="*/ 194274 h 106"/>
                    <a:gd name="T54" fmla="*/ 137410 w 122"/>
                    <a:gd name="T55" fmla="*/ 210808 h 106"/>
                    <a:gd name="T56" fmla="*/ 114508 w 122"/>
                    <a:gd name="T57" fmla="*/ 210808 h 106"/>
                    <a:gd name="T58" fmla="*/ 66623 w 122"/>
                    <a:gd name="T59" fmla="*/ 194274 h 106"/>
                    <a:gd name="T60" fmla="*/ 47885 w 122"/>
                    <a:gd name="T61" fmla="*/ 157073 h 106"/>
                    <a:gd name="T62" fmla="*/ 29148 w 122"/>
                    <a:gd name="T63" fmla="*/ 140539 h 106"/>
                    <a:gd name="T64" fmla="*/ 4164 w 122"/>
                    <a:gd name="T65" fmla="*/ 134338 h 106"/>
                    <a:gd name="T66" fmla="*/ 0 w 122"/>
                    <a:gd name="T67" fmla="*/ 124005 h 106"/>
                    <a:gd name="T68" fmla="*/ 4164 w 122"/>
                    <a:gd name="T69" fmla="*/ 84737 h 106"/>
                    <a:gd name="T70" fmla="*/ 16656 w 122"/>
                    <a:gd name="T71" fmla="*/ 78536 h 106"/>
                    <a:gd name="T72" fmla="*/ 204033 w 122"/>
                    <a:gd name="T73" fmla="*/ 16534 h 106"/>
                    <a:gd name="T74" fmla="*/ 210279 w 122"/>
                    <a:gd name="T75" fmla="*/ 4133 h 106"/>
                    <a:gd name="T76" fmla="*/ 233180 w 122"/>
                    <a:gd name="T77" fmla="*/ 0 h 106"/>
                    <a:gd name="T78" fmla="*/ 249836 w 122"/>
                    <a:gd name="T79" fmla="*/ 6200 h 106"/>
                    <a:gd name="T80" fmla="*/ 254000 w 122"/>
                    <a:gd name="T81" fmla="*/ 198408 h 106"/>
                    <a:gd name="T82" fmla="*/ 247754 w 122"/>
                    <a:gd name="T83" fmla="*/ 214942 h 106"/>
                    <a:gd name="T84" fmla="*/ 233180 w 122"/>
                    <a:gd name="T85" fmla="*/ 219075 h 106"/>
                    <a:gd name="T86" fmla="*/ 210279 w 122"/>
                    <a:gd name="T87" fmla="*/ 212875 h 106"/>
                    <a:gd name="T88" fmla="*/ 154066 w 122"/>
                    <a:gd name="T89" fmla="*/ 186007 h 106"/>
                    <a:gd name="T90" fmla="*/ 210279 w 122"/>
                    <a:gd name="T91" fmla="*/ 4133 h 106"/>
                    <a:gd name="T92" fmla="*/ 210279 w 122"/>
                    <a:gd name="T93" fmla="*/ 4133 h 10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122" h="106">
                      <a:moveTo>
                        <a:pt x="101" y="89"/>
                      </a:move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16" y="48"/>
                        <a:pt x="16" y="48"/>
                        <a:pt x="15" y="48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9" y="58"/>
                        <a:pt x="9" y="58"/>
                        <a:pt x="9" y="58"/>
                      </a:cubicBezTo>
                      <a:cubicBezTo>
                        <a:pt x="15" y="58"/>
                        <a:pt x="15" y="58"/>
                        <a:pt x="15" y="58"/>
                      </a:cubicBezTo>
                      <a:cubicBezTo>
                        <a:pt x="16" y="58"/>
                        <a:pt x="16" y="58"/>
                        <a:pt x="17" y="59"/>
                      </a:cubicBezTo>
                      <a:cubicBezTo>
                        <a:pt x="45" y="69"/>
                        <a:pt x="73" y="79"/>
                        <a:pt x="101" y="89"/>
                      </a:cubicBezTo>
                      <a:close/>
                      <a:moveTo>
                        <a:pt x="107" y="96"/>
                      </a:moveTo>
                      <a:cubicBezTo>
                        <a:pt x="107" y="96"/>
                        <a:pt x="107" y="96"/>
                        <a:pt x="107" y="96"/>
                      </a:cubicBezTo>
                      <a:cubicBezTo>
                        <a:pt x="107" y="96"/>
                        <a:pt x="107" y="96"/>
                        <a:pt x="107" y="97"/>
                      </a:cubicBezTo>
                      <a:cubicBezTo>
                        <a:pt x="107" y="97"/>
                        <a:pt x="108" y="97"/>
                        <a:pt x="108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3" y="97"/>
                        <a:pt x="113" y="97"/>
                        <a:pt x="113" y="97"/>
                      </a:cubicBezTo>
                      <a:cubicBezTo>
                        <a:pt x="113" y="96"/>
                        <a:pt x="113" y="96"/>
                        <a:pt x="113" y="96"/>
                      </a:cubicBezTo>
                      <a:cubicBezTo>
                        <a:pt x="113" y="10"/>
                        <a:pt x="113" y="10"/>
                        <a:pt x="113" y="10"/>
                      </a:cubicBezTo>
                      <a:cubicBezTo>
                        <a:pt x="113" y="10"/>
                        <a:pt x="113" y="10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2" y="9"/>
                        <a:pt x="112" y="9"/>
                        <a:pt x="112" y="9"/>
                      </a:cubicBezTo>
                      <a:cubicBezTo>
                        <a:pt x="108" y="9"/>
                        <a:pt x="108" y="9"/>
                        <a:pt x="108" y="9"/>
                      </a:cubicBezTo>
                      <a:cubicBezTo>
                        <a:pt x="108" y="9"/>
                        <a:pt x="108" y="9"/>
                        <a:pt x="107" y="9"/>
                      </a:cubicBezTo>
                      <a:cubicBezTo>
                        <a:pt x="107" y="9"/>
                        <a:pt x="107" y="9"/>
                        <a:pt x="107" y="9"/>
                      </a:cubicBezTo>
                      <a:cubicBezTo>
                        <a:pt x="107" y="10"/>
                        <a:pt x="107" y="10"/>
                        <a:pt x="107" y="10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39"/>
                        <a:pt x="107" y="68"/>
                        <a:pt x="107" y="96"/>
                      </a:cubicBezTo>
                      <a:close/>
                      <a:moveTo>
                        <a:pt x="92" y="24"/>
                      </a:moveTo>
                      <a:cubicBezTo>
                        <a:pt x="92" y="24"/>
                        <a:pt x="92" y="24"/>
                        <a:pt x="92" y="24"/>
                      </a:cubicBezTo>
                      <a:cubicBezTo>
                        <a:pt x="94" y="24"/>
                        <a:pt x="95" y="24"/>
                        <a:pt x="96" y="26"/>
                      </a:cubicBezTo>
                      <a:cubicBezTo>
                        <a:pt x="96" y="27"/>
                        <a:pt x="96" y="29"/>
                        <a:pt x="94" y="30"/>
                      </a:cubicBezTo>
                      <a:cubicBezTo>
                        <a:pt x="29" y="53"/>
                        <a:pt x="29" y="53"/>
                        <a:pt x="29" y="53"/>
                      </a:cubicBezTo>
                      <a:cubicBezTo>
                        <a:pt x="28" y="54"/>
                        <a:pt x="26" y="53"/>
                        <a:pt x="25" y="51"/>
                      </a:cubicBezTo>
                      <a:cubicBezTo>
                        <a:pt x="25" y="50"/>
                        <a:pt x="26" y="48"/>
                        <a:pt x="27" y="48"/>
                      </a:cubicBezTo>
                      <a:cubicBezTo>
                        <a:pt x="92" y="24"/>
                        <a:pt x="92" y="24"/>
                        <a:pt x="92" y="24"/>
                      </a:cubicBezTo>
                      <a:close/>
                      <a:moveTo>
                        <a:pt x="34" y="75"/>
                      </a:moveTo>
                      <a:cubicBezTo>
                        <a:pt x="34" y="75"/>
                        <a:pt x="34" y="75"/>
                        <a:pt x="34" y="75"/>
                      </a:cubicBezTo>
                      <a:cubicBezTo>
                        <a:pt x="32" y="79"/>
                        <a:pt x="32" y="79"/>
                        <a:pt x="32" y="79"/>
                      </a:cubicBezTo>
                      <a:cubicBezTo>
                        <a:pt x="32" y="80"/>
                        <a:pt x="32" y="81"/>
                        <a:pt x="32" y="83"/>
                      </a:cubicBezTo>
                      <a:cubicBezTo>
                        <a:pt x="33" y="84"/>
                        <a:pt x="34" y="84"/>
                        <a:pt x="35" y="85"/>
                      </a:cubicBezTo>
                      <a:cubicBezTo>
                        <a:pt x="58" y="93"/>
                        <a:pt x="58" y="93"/>
                        <a:pt x="58" y="93"/>
                      </a:cubicBezTo>
                      <a:cubicBezTo>
                        <a:pt x="58" y="93"/>
                        <a:pt x="59" y="93"/>
                        <a:pt x="59" y="93"/>
                      </a:cubicBezTo>
                      <a:cubicBezTo>
                        <a:pt x="60" y="94"/>
                        <a:pt x="61" y="94"/>
                        <a:pt x="62" y="93"/>
                      </a:cubicBezTo>
                      <a:cubicBezTo>
                        <a:pt x="62" y="93"/>
                        <a:pt x="62" y="93"/>
                        <a:pt x="62" y="93"/>
                      </a:cubicBezTo>
                      <a:cubicBezTo>
                        <a:pt x="63" y="93"/>
                        <a:pt x="64" y="92"/>
                        <a:pt x="64" y="91"/>
                      </a:cubicBezTo>
                      <a:cubicBezTo>
                        <a:pt x="64" y="91"/>
                        <a:pt x="64" y="91"/>
                        <a:pt x="64" y="90"/>
                      </a:cubicBezTo>
                      <a:cubicBezTo>
                        <a:pt x="66" y="86"/>
                        <a:pt x="66" y="86"/>
                        <a:pt x="66" y="86"/>
                      </a:cubicBezTo>
                      <a:cubicBezTo>
                        <a:pt x="34" y="75"/>
                        <a:pt x="34" y="75"/>
                        <a:pt x="34" y="75"/>
                      </a:cubicBezTo>
                      <a:close/>
                      <a:moveTo>
                        <a:pt x="74" y="90"/>
                      </a:moveTo>
                      <a:cubicBezTo>
                        <a:pt x="74" y="90"/>
                        <a:pt x="74" y="90"/>
                        <a:pt x="74" y="90"/>
                      </a:cubicBezTo>
                      <a:cubicBezTo>
                        <a:pt x="73" y="94"/>
                        <a:pt x="73" y="94"/>
                        <a:pt x="73" y="94"/>
                      </a:cubicBezTo>
                      <a:cubicBezTo>
                        <a:pt x="73" y="94"/>
                        <a:pt x="73" y="94"/>
                        <a:pt x="73" y="94"/>
                      </a:cubicBezTo>
                      <a:cubicBezTo>
                        <a:pt x="72" y="98"/>
                        <a:pt x="69" y="100"/>
                        <a:pt x="66" y="102"/>
                      </a:cubicBezTo>
                      <a:cubicBezTo>
                        <a:pt x="66" y="102"/>
                        <a:pt x="66" y="102"/>
                        <a:pt x="66" y="102"/>
                      </a:cubicBezTo>
                      <a:cubicBezTo>
                        <a:pt x="63" y="103"/>
                        <a:pt x="59" y="103"/>
                        <a:pt x="55" y="102"/>
                      </a:cubicBezTo>
                      <a:cubicBezTo>
                        <a:pt x="55" y="102"/>
                        <a:pt x="55" y="102"/>
                        <a:pt x="55" y="102"/>
                      </a:cubicBezTo>
                      <a:cubicBezTo>
                        <a:pt x="32" y="94"/>
                        <a:pt x="32" y="94"/>
                        <a:pt x="32" y="94"/>
                      </a:cubicBezTo>
                      <a:cubicBezTo>
                        <a:pt x="28" y="92"/>
                        <a:pt x="25" y="90"/>
                        <a:pt x="24" y="86"/>
                      </a:cubicBezTo>
                      <a:cubicBezTo>
                        <a:pt x="22" y="83"/>
                        <a:pt x="22" y="80"/>
                        <a:pt x="23" y="76"/>
                      </a:cubicBezTo>
                      <a:cubicBezTo>
                        <a:pt x="25" y="72"/>
                        <a:pt x="25" y="72"/>
                        <a:pt x="25" y="72"/>
                      </a:cubicBezTo>
                      <a:cubicBezTo>
                        <a:pt x="14" y="68"/>
                        <a:pt x="14" y="68"/>
                        <a:pt x="14" y="68"/>
                      </a:cubicBezTo>
                      <a:cubicBezTo>
                        <a:pt x="8" y="68"/>
                        <a:pt x="8" y="68"/>
                        <a:pt x="8" y="68"/>
                      </a:cubicBezTo>
                      <a:cubicBezTo>
                        <a:pt x="6" y="68"/>
                        <a:pt x="4" y="67"/>
                        <a:pt x="2" y="65"/>
                      </a:cubicBezTo>
                      <a:cubicBezTo>
                        <a:pt x="2" y="65"/>
                        <a:pt x="2" y="65"/>
                        <a:pt x="2" y="65"/>
                      </a:cubicBezTo>
                      <a:cubicBezTo>
                        <a:pt x="1" y="64"/>
                        <a:pt x="0" y="62"/>
                        <a:pt x="0" y="60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44"/>
                        <a:pt x="1" y="42"/>
                        <a:pt x="2" y="41"/>
                      </a:cubicBez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4" y="39"/>
                        <a:pt x="6" y="38"/>
                        <a:pt x="8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98" y="8"/>
                        <a:pt x="98" y="8"/>
                        <a:pt x="98" y="8"/>
                      </a:cubicBezTo>
                      <a:cubicBezTo>
                        <a:pt x="98" y="6"/>
                        <a:pt x="99" y="4"/>
                        <a:pt x="101" y="3"/>
                      </a:cubicBezTo>
                      <a:cubicBezTo>
                        <a:pt x="101" y="2"/>
                        <a:pt x="101" y="2"/>
                        <a:pt x="101" y="2"/>
                      </a:cubicBezTo>
                      <a:cubicBezTo>
                        <a:pt x="103" y="1"/>
                        <a:pt x="105" y="0"/>
                        <a:pt x="108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5" y="0"/>
                        <a:pt x="117" y="1"/>
                        <a:pt x="119" y="3"/>
                      </a:cubicBezTo>
                      <a:cubicBezTo>
                        <a:pt x="120" y="3"/>
                        <a:pt x="120" y="3"/>
                        <a:pt x="120" y="3"/>
                      </a:cubicBezTo>
                      <a:cubicBezTo>
                        <a:pt x="121" y="5"/>
                        <a:pt x="122" y="7"/>
                        <a:pt x="122" y="10"/>
                      </a:cubicBezTo>
                      <a:cubicBezTo>
                        <a:pt x="122" y="96"/>
                        <a:pt x="122" y="96"/>
                        <a:pt x="122" y="96"/>
                      </a:cubicBezTo>
                      <a:cubicBezTo>
                        <a:pt x="122" y="99"/>
                        <a:pt x="121" y="101"/>
                        <a:pt x="119" y="103"/>
                      </a:cubicBezTo>
                      <a:cubicBezTo>
                        <a:pt x="119" y="104"/>
                        <a:pt x="119" y="104"/>
                        <a:pt x="119" y="104"/>
                      </a:cubicBezTo>
                      <a:cubicBezTo>
                        <a:pt x="117" y="105"/>
                        <a:pt x="114" y="106"/>
                        <a:pt x="112" y="106"/>
                      </a:cubicBezTo>
                      <a:cubicBezTo>
                        <a:pt x="112" y="106"/>
                        <a:pt x="112" y="106"/>
                        <a:pt x="112" y="106"/>
                      </a:cubicBezTo>
                      <a:cubicBezTo>
                        <a:pt x="108" y="106"/>
                        <a:pt x="108" y="106"/>
                        <a:pt x="108" y="106"/>
                      </a:cubicBezTo>
                      <a:cubicBezTo>
                        <a:pt x="105" y="106"/>
                        <a:pt x="103" y="105"/>
                        <a:pt x="101" y="103"/>
                      </a:cubicBezTo>
                      <a:cubicBezTo>
                        <a:pt x="99" y="102"/>
                        <a:pt x="98" y="100"/>
                        <a:pt x="98" y="98"/>
                      </a:cubicBezTo>
                      <a:cubicBezTo>
                        <a:pt x="74" y="90"/>
                        <a:pt x="74" y="90"/>
                        <a:pt x="74" y="90"/>
                      </a:cubicBezTo>
                      <a:close/>
                      <a:moveTo>
                        <a:pt x="101" y="2"/>
                      </a:moveTo>
                      <a:cubicBezTo>
                        <a:pt x="101" y="2"/>
                        <a:pt x="101" y="2"/>
                        <a:pt x="101" y="2"/>
                      </a:cubicBezTo>
                      <a:cubicBezTo>
                        <a:pt x="103" y="1"/>
                        <a:pt x="106" y="1"/>
                        <a:pt x="107" y="3"/>
                      </a:cubicBezTo>
                      <a:cubicBezTo>
                        <a:pt x="101" y="2"/>
                        <a:pt x="101" y="2"/>
                        <a:pt x="101" y="2"/>
                      </a:cubicBezTo>
                      <a:close/>
                    </a:path>
                  </a:pathLst>
                </a:custGeom>
                <a:solidFill>
                  <a:srgbClr val="80A8CF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8" name="PA-文本框 42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816280" y="5141288"/>
                <a:ext cx="1884918" cy="1298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110(1)</a:t>
                </a: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影印室改造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en-US" altLang="zh-CN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SWITCH</a:t>
                </a:r>
                <a:r>
                  <a:rPr lang="zh-TW" altLang="en-US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健身休息室</a:t>
                </a:r>
                <a:endParaRPr lang="en-US" altLang="zh-TW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飛輪健身休息室</a:t>
                </a: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4560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>
            <a:off x="277092" y="369455"/>
            <a:ext cx="11701134" cy="6234545"/>
          </a:xfrm>
          <a:prstGeom prst="rect">
            <a:avLst/>
          </a:prstGeom>
          <a:solidFill>
            <a:srgbClr val="FAF8F4"/>
          </a:solidFill>
          <a:ln>
            <a:noFill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4104577" y="3169095"/>
            <a:ext cx="1375545" cy="813254"/>
            <a:chOff x="2730379" y="3113444"/>
            <a:chExt cx="1243541" cy="725618"/>
          </a:xfrm>
        </p:grpSpPr>
        <p:grpSp>
          <p:nvGrpSpPr>
            <p:cNvPr id="55" name="Group 17"/>
            <p:cNvGrpSpPr/>
            <p:nvPr/>
          </p:nvGrpSpPr>
          <p:grpSpPr>
            <a:xfrm rot="16200000">
              <a:off x="3117735" y="3031413"/>
              <a:ext cx="405836" cy="569897"/>
              <a:chOff x="11078491" y="2115665"/>
              <a:chExt cx="319088" cy="464344"/>
            </a:xfrm>
            <a:solidFill>
              <a:schemeClr val="bg1"/>
            </a:solidFill>
          </p:grpSpPr>
          <p:sp>
            <p:nvSpPr>
              <p:cNvPr id="57" name="AutoShape 60"/>
              <p:cNvSpPr/>
              <p:nvPr/>
            </p:nvSpPr>
            <p:spPr bwMode="auto">
              <a:xfrm>
                <a:off x="11209454" y="2245840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1599"/>
                    </a:move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8" name="AutoShape 61"/>
              <p:cNvSpPr/>
              <p:nvPr/>
            </p:nvSpPr>
            <p:spPr bwMode="auto">
              <a:xfrm>
                <a:off x="11209454" y="2420465"/>
                <a:ext cx="28575" cy="285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30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30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59" name="AutoShape 62"/>
              <p:cNvSpPr/>
              <p:nvPr/>
            </p:nvSpPr>
            <p:spPr bwMode="auto">
              <a:xfrm>
                <a:off x="11122142" y="2333153"/>
                <a:ext cx="28575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0" y="0"/>
                      <a:pt x="0" y="4819"/>
                      <a:pt x="0" y="10800"/>
                    </a:cubicBez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0" name="AutoShape 63"/>
              <p:cNvSpPr/>
              <p:nvPr/>
            </p:nvSpPr>
            <p:spPr bwMode="auto">
              <a:xfrm>
                <a:off x="11295973" y="2333153"/>
                <a:ext cx="29369" cy="293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0" y="16769"/>
                      <a:pt x="4830" y="21599"/>
                      <a:pt x="10800" y="21599"/>
                    </a:cubicBezTo>
                    <a:cubicBezTo>
                      <a:pt x="16769" y="21599"/>
                      <a:pt x="21600" y="16769"/>
                      <a:pt x="21600" y="10800"/>
                    </a:cubicBezTo>
                    <a:cubicBezTo>
                      <a:pt x="21600" y="4819"/>
                      <a:pt x="16769" y="0"/>
                      <a:pt x="10800" y="0"/>
                    </a:cubicBezTo>
                    <a:cubicBezTo>
                      <a:pt x="4830" y="0"/>
                      <a:pt x="0" y="4819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1" name="AutoShape 64"/>
              <p:cNvSpPr/>
              <p:nvPr/>
            </p:nvSpPr>
            <p:spPr bwMode="auto">
              <a:xfrm>
                <a:off x="11150717" y="2391097"/>
                <a:ext cx="29369" cy="29369"/>
              </a:xfrm>
              <a:custGeom>
                <a:avLst/>
                <a:gdLst>
                  <a:gd name="T0" fmla="+- 0 10802 965"/>
                  <a:gd name="T1" fmla="*/ T0 w 19675"/>
                  <a:gd name="T2" fmla="+- 0 10800 961"/>
                  <a:gd name="T3" fmla="*/ 10800 h 19678"/>
                  <a:gd name="T4" fmla="+- 0 10802 965"/>
                  <a:gd name="T5" fmla="*/ T4 w 19675"/>
                  <a:gd name="T6" fmla="+- 0 10800 961"/>
                  <a:gd name="T7" fmla="*/ 10800 h 19678"/>
                  <a:gd name="T8" fmla="+- 0 10802 965"/>
                  <a:gd name="T9" fmla="*/ T8 w 19675"/>
                  <a:gd name="T10" fmla="+- 0 10800 961"/>
                  <a:gd name="T11" fmla="*/ 10800 h 19678"/>
                  <a:gd name="T12" fmla="+- 0 10802 965"/>
                  <a:gd name="T13" fmla="*/ T12 w 19675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5" h="19678">
                    <a:moveTo>
                      <a:pt x="2894" y="2882"/>
                    </a:moveTo>
                    <a:cubicBezTo>
                      <a:pt x="-965" y="6725"/>
                      <a:pt x="-965" y="12952"/>
                      <a:pt x="2894" y="16795"/>
                    </a:cubicBezTo>
                    <a:cubicBezTo>
                      <a:pt x="6734" y="20638"/>
                      <a:pt x="12935" y="20638"/>
                      <a:pt x="16794" y="16795"/>
                    </a:cubicBezTo>
                    <a:cubicBezTo>
                      <a:pt x="20634" y="12952"/>
                      <a:pt x="20634" y="6725"/>
                      <a:pt x="16794" y="2882"/>
                    </a:cubicBezTo>
                    <a:cubicBezTo>
                      <a:pt x="12935" y="-961"/>
                      <a:pt x="6734" y="-961"/>
                      <a:pt x="2894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2" name="AutoShape 65"/>
              <p:cNvSpPr/>
              <p:nvPr/>
            </p:nvSpPr>
            <p:spPr bwMode="auto">
              <a:xfrm>
                <a:off x="11150717" y="2275209"/>
                <a:ext cx="29369" cy="29369"/>
              </a:xfrm>
              <a:custGeom>
                <a:avLst/>
                <a:gdLst>
                  <a:gd name="T0" fmla="+- 0 10801 962"/>
                  <a:gd name="T1" fmla="*/ T0 w 19678"/>
                  <a:gd name="T2" fmla="+- 0 10801 965"/>
                  <a:gd name="T3" fmla="*/ 10801 h 19673"/>
                  <a:gd name="T4" fmla="+- 0 10801 962"/>
                  <a:gd name="T5" fmla="*/ T4 w 19678"/>
                  <a:gd name="T6" fmla="+- 0 10801 965"/>
                  <a:gd name="T7" fmla="*/ 10801 h 19673"/>
                  <a:gd name="T8" fmla="+- 0 10801 962"/>
                  <a:gd name="T9" fmla="*/ T8 w 19678"/>
                  <a:gd name="T10" fmla="+- 0 10801 965"/>
                  <a:gd name="T11" fmla="*/ 10801 h 19673"/>
                  <a:gd name="T12" fmla="+- 0 10801 962"/>
                  <a:gd name="T13" fmla="*/ T12 w 19678"/>
                  <a:gd name="T14" fmla="+- 0 10801 965"/>
                  <a:gd name="T15" fmla="*/ 10801 h 1967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3">
                    <a:moveTo>
                      <a:pt x="2897" y="2894"/>
                    </a:moveTo>
                    <a:cubicBezTo>
                      <a:pt x="-962" y="6734"/>
                      <a:pt x="-962" y="12935"/>
                      <a:pt x="2877" y="16785"/>
                    </a:cubicBezTo>
                    <a:cubicBezTo>
                      <a:pt x="6737" y="20635"/>
                      <a:pt x="12938" y="20635"/>
                      <a:pt x="16797" y="16785"/>
                    </a:cubicBezTo>
                    <a:cubicBezTo>
                      <a:pt x="20638" y="12935"/>
                      <a:pt x="20638" y="6734"/>
                      <a:pt x="16797" y="2894"/>
                    </a:cubicBezTo>
                    <a:cubicBezTo>
                      <a:pt x="12938" y="-965"/>
                      <a:pt x="6737" y="-965"/>
                      <a:pt x="2897" y="2894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3" name="AutoShape 66"/>
              <p:cNvSpPr/>
              <p:nvPr/>
            </p:nvSpPr>
            <p:spPr bwMode="auto">
              <a:xfrm>
                <a:off x="11267398" y="2391097"/>
                <a:ext cx="28575" cy="29369"/>
              </a:xfrm>
              <a:custGeom>
                <a:avLst/>
                <a:gdLst>
                  <a:gd name="T0" fmla="+- 0 10800 961"/>
                  <a:gd name="T1" fmla="*/ T0 w 19678"/>
                  <a:gd name="T2" fmla="+- 0 10800 961"/>
                  <a:gd name="T3" fmla="*/ 10800 h 19678"/>
                  <a:gd name="T4" fmla="+- 0 10800 961"/>
                  <a:gd name="T5" fmla="*/ T4 w 19678"/>
                  <a:gd name="T6" fmla="+- 0 10800 961"/>
                  <a:gd name="T7" fmla="*/ 10800 h 19678"/>
                  <a:gd name="T8" fmla="+- 0 10800 961"/>
                  <a:gd name="T9" fmla="*/ T8 w 19678"/>
                  <a:gd name="T10" fmla="+- 0 10800 961"/>
                  <a:gd name="T11" fmla="*/ 10800 h 19678"/>
                  <a:gd name="T12" fmla="+- 0 10800 961"/>
                  <a:gd name="T13" fmla="*/ T12 w 19678"/>
                  <a:gd name="T14" fmla="+- 0 10800 961"/>
                  <a:gd name="T15" fmla="*/ 10800 h 1967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678" h="19678">
                    <a:moveTo>
                      <a:pt x="2882" y="2882"/>
                    </a:moveTo>
                    <a:cubicBezTo>
                      <a:pt x="-961" y="6725"/>
                      <a:pt x="-961" y="12952"/>
                      <a:pt x="2882" y="16795"/>
                    </a:cubicBezTo>
                    <a:cubicBezTo>
                      <a:pt x="6725" y="20638"/>
                      <a:pt x="12952" y="20638"/>
                      <a:pt x="16795" y="16795"/>
                    </a:cubicBezTo>
                    <a:cubicBezTo>
                      <a:pt x="20639" y="12952"/>
                      <a:pt x="20639" y="6725"/>
                      <a:pt x="16795" y="2882"/>
                    </a:cubicBezTo>
                    <a:cubicBezTo>
                      <a:pt x="12952" y="-961"/>
                      <a:pt x="6725" y="-961"/>
                      <a:pt x="2882" y="2882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4" name="AutoShape 67"/>
              <p:cNvSpPr/>
              <p:nvPr/>
            </p:nvSpPr>
            <p:spPr bwMode="auto">
              <a:xfrm>
                <a:off x="11078491" y="2115665"/>
                <a:ext cx="319088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9818" y="16200"/>
                    </a:moveTo>
                    <a:cubicBezTo>
                      <a:pt x="5486" y="16200"/>
                      <a:pt x="1963" y="13776"/>
                      <a:pt x="1963" y="10800"/>
                    </a:cubicBezTo>
                    <a:cubicBezTo>
                      <a:pt x="1963" y="7821"/>
                      <a:pt x="5486" y="5400"/>
                      <a:pt x="9818" y="5400"/>
                    </a:cubicBezTo>
                    <a:cubicBezTo>
                      <a:pt x="14148" y="5400"/>
                      <a:pt x="17672" y="7821"/>
                      <a:pt x="17672" y="10800"/>
                    </a:cubicBezTo>
                    <a:cubicBezTo>
                      <a:pt x="17672" y="13776"/>
                      <a:pt x="14148" y="16200"/>
                      <a:pt x="9818" y="16200"/>
                    </a:cubicBezTo>
                    <a:moveTo>
                      <a:pt x="13745" y="20249"/>
                    </a:moveTo>
                    <a:lnTo>
                      <a:pt x="5890" y="20249"/>
                    </a:lnTo>
                    <a:lnTo>
                      <a:pt x="4909" y="16613"/>
                    </a:lnTo>
                    <a:cubicBezTo>
                      <a:pt x="6358" y="17192"/>
                      <a:pt x="8019" y="17549"/>
                      <a:pt x="9818" y="17549"/>
                    </a:cubicBezTo>
                    <a:cubicBezTo>
                      <a:pt x="11614" y="17549"/>
                      <a:pt x="13277" y="17192"/>
                      <a:pt x="14727" y="16613"/>
                    </a:cubicBezTo>
                    <a:cubicBezTo>
                      <a:pt x="14727" y="16613"/>
                      <a:pt x="13745" y="20249"/>
                      <a:pt x="13745" y="20249"/>
                    </a:cubicBezTo>
                    <a:close/>
                    <a:moveTo>
                      <a:pt x="5992" y="1350"/>
                    </a:moveTo>
                    <a:lnTo>
                      <a:pt x="13847" y="1350"/>
                    </a:lnTo>
                    <a:lnTo>
                      <a:pt x="14828" y="4985"/>
                    </a:lnTo>
                    <a:cubicBezTo>
                      <a:pt x="13379" y="4406"/>
                      <a:pt x="11718" y="4050"/>
                      <a:pt x="9919" y="4050"/>
                    </a:cubicBezTo>
                    <a:cubicBezTo>
                      <a:pt x="8123" y="4050"/>
                      <a:pt x="6460" y="4406"/>
                      <a:pt x="5010" y="4985"/>
                    </a:cubicBezTo>
                    <a:cubicBezTo>
                      <a:pt x="5010" y="4985"/>
                      <a:pt x="5992" y="1350"/>
                      <a:pt x="5992" y="1350"/>
                    </a:cubicBezTo>
                    <a:close/>
                    <a:moveTo>
                      <a:pt x="19636" y="9450"/>
                    </a:moveTo>
                    <a:cubicBezTo>
                      <a:pt x="19567" y="9450"/>
                      <a:pt x="19509" y="9472"/>
                      <a:pt x="19442" y="9477"/>
                    </a:cubicBezTo>
                    <a:cubicBezTo>
                      <a:pt x="19101" y="8298"/>
                      <a:pt x="18294" y="7245"/>
                      <a:pt x="17187" y="6376"/>
                    </a:cubicBezTo>
                    <a:lnTo>
                      <a:pt x="15778" y="1102"/>
                    </a:lnTo>
                    <a:cubicBezTo>
                      <a:pt x="15605" y="464"/>
                      <a:pt x="14794" y="0"/>
                      <a:pt x="13847" y="0"/>
                    </a:cubicBezTo>
                    <a:lnTo>
                      <a:pt x="5992" y="0"/>
                    </a:lnTo>
                    <a:cubicBezTo>
                      <a:pt x="5047" y="0"/>
                      <a:pt x="4236" y="464"/>
                      <a:pt x="4061" y="1102"/>
                    </a:cubicBezTo>
                    <a:lnTo>
                      <a:pt x="2686" y="6198"/>
                    </a:lnTo>
                    <a:cubicBezTo>
                      <a:pt x="1037" y="7405"/>
                      <a:pt x="0" y="9012"/>
                      <a:pt x="0" y="10800"/>
                    </a:cubicBezTo>
                    <a:cubicBezTo>
                      <a:pt x="0" y="12542"/>
                      <a:pt x="995" y="14110"/>
                      <a:pt x="2573" y="15307"/>
                    </a:cubicBezTo>
                    <a:lnTo>
                      <a:pt x="3959" y="20496"/>
                    </a:lnTo>
                    <a:cubicBezTo>
                      <a:pt x="4132" y="21135"/>
                      <a:pt x="4943" y="21599"/>
                      <a:pt x="5890" y="21599"/>
                    </a:cubicBezTo>
                    <a:lnTo>
                      <a:pt x="13745" y="21599"/>
                    </a:lnTo>
                    <a:cubicBezTo>
                      <a:pt x="14690" y="21599"/>
                      <a:pt x="15501" y="21135"/>
                      <a:pt x="15676" y="20496"/>
                    </a:cubicBezTo>
                    <a:lnTo>
                      <a:pt x="17074" y="15311"/>
                    </a:lnTo>
                    <a:cubicBezTo>
                      <a:pt x="18242" y="14426"/>
                      <a:pt x="19089" y="13340"/>
                      <a:pt x="19442" y="12122"/>
                    </a:cubicBezTo>
                    <a:cubicBezTo>
                      <a:pt x="19509" y="12127"/>
                      <a:pt x="19567" y="12150"/>
                      <a:pt x="19636" y="12150"/>
                    </a:cubicBezTo>
                    <a:cubicBezTo>
                      <a:pt x="20719" y="12150"/>
                      <a:pt x="21600" y="11544"/>
                      <a:pt x="21600" y="10800"/>
                    </a:cubicBezTo>
                    <a:cubicBezTo>
                      <a:pt x="21600" y="10053"/>
                      <a:pt x="20719" y="9450"/>
                      <a:pt x="19636" y="945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  <p:sp>
            <p:nvSpPr>
              <p:cNvPr id="65" name="AutoShape 68"/>
              <p:cNvSpPr/>
              <p:nvPr/>
            </p:nvSpPr>
            <p:spPr bwMode="auto">
              <a:xfrm>
                <a:off x="11209454" y="2275209"/>
                <a:ext cx="87313" cy="88106"/>
              </a:xfrm>
              <a:custGeom>
                <a:avLst/>
                <a:gdLst>
                  <a:gd name="T0" fmla="*/ 10740 w 21481"/>
                  <a:gd name="T1" fmla="+- 0 10860 120"/>
                  <a:gd name="T2" fmla="*/ 10860 h 21480"/>
                  <a:gd name="T3" fmla="*/ 10740 w 21481"/>
                  <a:gd name="T4" fmla="+- 0 10860 120"/>
                  <a:gd name="T5" fmla="*/ 10860 h 21480"/>
                  <a:gd name="T6" fmla="*/ 10740 w 21481"/>
                  <a:gd name="T7" fmla="+- 0 10860 120"/>
                  <a:gd name="T8" fmla="*/ 10860 h 21480"/>
                  <a:gd name="T9" fmla="*/ 10740 w 21481"/>
                  <a:gd name="T10" fmla="+- 0 10860 120"/>
                  <a:gd name="T11" fmla="*/ 10860 h 21480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</a:cxnLst>
                <a:rect l="0" t="0" r="r" b="b"/>
                <a:pathLst>
                  <a:path w="21481" h="21480">
                    <a:moveTo>
                      <a:pt x="21127" y="346"/>
                    </a:moveTo>
                    <a:cubicBezTo>
                      <a:pt x="20697" y="-82"/>
                      <a:pt x="20002" y="-120"/>
                      <a:pt x="19516" y="270"/>
                    </a:cubicBezTo>
                    <a:lnTo>
                      <a:pt x="1055" y="15432"/>
                    </a:lnTo>
                    <a:cubicBezTo>
                      <a:pt x="375" y="16113"/>
                      <a:pt x="0" y="17012"/>
                      <a:pt x="0" y="17972"/>
                    </a:cubicBezTo>
                    <a:cubicBezTo>
                      <a:pt x="0" y="18902"/>
                      <a:pt x="361" y="19783"/>
                      <a:pt x="1027" y="20446"/>
                    </a:cubicBezTo>
                    <a:cubicBezTo>
                      <a:pt x="1694" y="21103"/>
                      <a:pt x="2583" y="21473"/>
                      <a:pt x="3542" y="21479"/>
                    </a:cubicBezTo>
                    <a:cubicBezTo>
                      <a:pt x="4431" y="21473"/>
                      <a:pt x="5354" y="21144"/>
                      <a:pt x="6028" y="20495"/>
                    </a:cubicBezTo>
                    <a:lnTo>
                      <a:pt x="12598" y="12627"/>
                    </a:lnTo>
                    <a:lnTo>
                      <a:pt x="21224" y="1935"/>
                    </a:lnTo>
                    <a:cubicBezTo>
                      <a:pt x="21600" y="1462"/>
                      <a:pt x="21558" y="771"/>
                      <a:pt x="21127" y="346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+mn-ea"/>
                  <a:sym typeface="+mn-lt"/>
                </a:endParaRPr>
              </a:p>
            </p:txBody>
          </p:sp>
        </p:grpSp>
        <p:sp>
          <p:nvSpPr>
            <p:cNvPr id="56" name="Rectangle 28"/>
            <p:cNvSpPr/>
            <p:nvPr/>
          </p:nvSpPr>
          <p:spPr>
            <a:xfrm>
              <a:off x="2730379" y="3536990"/>
              <a:ext cx="1243541" cy="3020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</a:rPr>
                <a:t>5</a:t>
              </a:r>
              <a:endParaRPr lang="en-US" sz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sp>
        <p:nvSpPr>
          <p:cNvPr id="17" name="投影片編號版面配置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9</a:t>
            </a:fld>
            <a:endParaRPr lang="zh-CN" altLang="en-US"/>
          </a:p>
        </p:txBody>
      </p:sp>
      <p:grpSp>
        <p:nvGrpSpPr>
          <p:cNvPr id="39" name="群組 38"/>
          <p:cNvGrpSpPr/>
          <p:nvPr/>
        </p:nvGrpSpPr>
        <p:grpSpPr>
          <a:xfrm>
            <a:off x="277092" y="4374397"/>
            <a:ext cx="11954306" cy="2121776"/>
            <a:chOff x="277092" y="4669932"/>
            <a:chExt cx="11954306" cy="2121776"/>
          </a:xfrm>
        </p:grpSpPr>
        <p:grpSp>
          <p:nvGrpSpPr>
            <p:cNvPr id="40" name="群組 39"/>
            <p:cNvGrpSpPr/>
            <p:nvPr/>
          </p:nvGrpSpPr>
          <p:grpSpPr>
            <a:xfrm>
              <a:off x="7296118" y="4669932"/>
              <a:ext cx="2236060" cy="2086660"/>
              <a:chOff x="8726023" y="4723771"/>
              <a:chExt cx="2236060" cy="2086660"/>
            </a:xfrm>
          </p:grpSpPr>
          <p:grpSp>
            <p:nvGrpSpPr>
              <p:cNvPr id="70" name="Group 2922"/>
              <p:cNvGrpSpPr/>
              <p:nvPr/>
            </p:nvGrpSpPr>
            <p:grpSpPr>
              <a:xfrm>
                <a:off x="9639372" y="4723771"/>
                <a:ext cx="451600" cy="429771"/>
                <a:chOff x="0" y="0"/>
                <a:chExt cx="583186" cy="554996"/>
              </a:xfrm>
              <a:solidFill>
                <a:srgbClr val="80A8CF"/>
              </a:solidFill>
            </p:grpSpPr>
            <p:sp>
              <p:nvSpPr>
                <p:cNvPr id="72" name="Shape 2919"/>
                <p:cNvSpPr/>
                <p:nvPr/>
              </p:nvSpPr>
              <p:spPr>
                <a:xfrm>
                  <a:off x="0" y="0"/>
                  <a:ext cx="583187" cy="554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9785" y="0"/>
                      </a:moveTo>
                      <a:cubicBezTo>
                        <a:pt x="1815" y="0"/>
                        <a:pt x="1815" y="0"/>
                        <a:pt x="1815" y="0"/>
                      </a:cubicBezTo>
                      <a:cubicBezTo>
                        <a:pt x="816" y="0"/>
                        <a:pt x="0" y="857"/>
                        <a:pt x="0" y="1908"/>
                      </a:cubicBezTo>
                      <a:cubicBezTo>
                        <a:pt x="0" y="16517"/>
                        <a:pt x="0" y="16517"/>
                        <a:pt x="0" y="16517"/>
                      </a:cubicBezTo>
                      <a:cubicBezTo>
                        <a:pt x="0" y="17567"/>
                        <a:pt x="816" y="18425"/>
                        <a:pt x="1815" y="18425"/>
                      </a:cubicBezTo>
                      <a:cubicBezTo>
                        <a:pt x="7284" y="18425"/>
                        <a:pt x="7284" y="18425"/>
                        <a:pt x="7284" y="18425"/>
                      </a:cubicBezTo>
                      <a:cubicBezTo>
                        <a:pt x="7009" y="18811"/>
                        <a:pt x="6549" y="19294"/>
                        <a:pt x="6319" y="19523"/>
                      </a:cubicBezTo>
                      <a:cubicBezTo>
                        <a:pt x="6089" y="19765"/>
                        <a:pt x="5906" y="19958"/>
                        <a:pt x="5814" y="20091"/>
                      </a:cubicBezTo>
                      <a:cubicBezTo>
                        <a:pt x="5676" y="20284"/>
                        <a:pt x="5618" y="20646"/>
                        <a:pt x="5768" y="20972"/>
                      </a:cubicBezTo>
                      <a:cubicBezTo>
                        <a:pt x="5906" y="21262"/>
                        <a:pt x="6250" y="21600"/>
                        <a:pt x="7135" y="21600"/>
                      </a:cubicBezTo>
                      <a:cubicBezTo>
                        <a:pt x="14465" y="21600"/>
                        <a:pt x="14465" y="21600"/>
                        <a:pt x="14465" y="21600"/>
                      </a:cubicBezTo>
                      <a:cubicBezTo>
                        <a:pt x="15350" y="21600"/>
                        <a:pt x="15694" y="21262"/>
                        <a:pt x="15832" y="20972"/>
                      </a:cubicBezTo>
                      <a:cubicBezTo>
                        <a:pt x="15982" y="20646"/>
                        <a:pt x="15924" y="20284"/>
                        <a:pt x="15786" y="20091"/>
                      </a:cubicBezTo>
                      <a:cubicBezTo>
                        <a:pt x="15694" y="19958"/>
                        <a:pt x="15511" y="19765"/>
                        <a:pt x="15281" y="19523"/>
                      </a:cubicBezTo>
                      <a:cubicBezTo>
                        <a:pt x="15051" y="19294"/>
                        <a:pt x="14591" y="18811"/>
                        <a:pt x="14316" y="18425"/>
                      </a:cubicBezTo>
                      <a:cubicBezTo>
                        <a:pt x="19785" y="18425"/>
                        <a:pt x="19785" y="18425"/>
                        <a:pt x="19785" y="18425"/>
                      </a:cubicBezTo>
                      <a:cubicBezTo>
                        <a:pt x="20784" y="18425"/>
                        <a:pt x="21600" y="17567"/>
                        <a:pt x="21600" y="16517"/>
                      </a:cubicBezTo>
                      <a:cubicBezTo>
                        <a:pt x="21600" y="1908"/>
                        <a:pt x="21600" y="1908"/>
                        <a:pt x="21600" y="1908"/>
                      </a:cubicBezTo>
                      <a:cubicBezTo>
                        <a:pt x="21600" y="857"/>
                        <a:pt x="20784" y="0"/>
                        <a:pt x="19785" y="0"/>
                      </a:cubicBezTo>
                      <a:close/>
                      <a:moveTo>
                        <a:pt x="14798" y="20030"/>
                      </a:moveTo>
                      <a:cubicBezTo>
                        <a:pt x="14994" y="20236"/>
                        <a:pt x="15177" y="20429"/>
                        <a:pt x="15235" y="20501"/>
                      </a:cubicBezTo>
                      <a:cubicBezTo>
                        <a:pt x="15235" y="20513"/>
                        <a:pt x="15269" y="20586"/>
                        <a:pt x="15223" y="20670"/>
                      </a:cubicBezTo>
                      <a:cubicBezTo>
                        <a:pt x="15131" y="20815"/>
                        <a:pt x="14856" y="20900"/>
                        <a:pt x="14465" y="20900"/>
                      </a:cubicBezTo>
                      <a:cubicBezTo>
                        <a:pt x="7135" y="20900"/>
                        <a:pt x="7135" y="20900"/>
                        <a:pt x="7135" y="20900"/>
                      </a:cubicBezTo>
                      <a:cubicBezTo>
                        <a:pt x="6744" y="20900"/>
                        <a:pt x="6469" y="20815"/>
                        <a:pt x="6377" y="20670"/>
                      </a:cubicBezTo>
                      <a:cubicBezTo>
                        <a:pt x="6331" y="20598"/>
                        <a:pt x="6354" y="20525"/>
                        <a:pt x="6354" y="20525"/>
                      </a:cubicBezTo>
                      <a:cubicBezTo>
                        <a:pt x="6354" y="20525"/>
                        <a:pt x="6354" y="20525"/>
                        <a:pt x="6354" y="20525"/>
                      </a:cubicBezTo>
                      <a:cubicBezTo>
                        <a:pt x="6423" y="20429"/>
                        <a:pt x="6606" y="20236"/>
                        <a:pt x="6802" y="20030"/>
                      </a:cubicBezTo>
                      <a:cubicBezTo>
                        <a:pt x="7388" y="19415"/>
                        <a:pt x="7859" y="18895"/>
                        <a:pt x="8077" y="18425"/>
                      </a:cubicBezTo>
                      <a:cubicBezTo>
                        <a:pt x="13523" y="18425"/>
                        <a:pt x="13523" y="18425"/>
                        <a:pt x="13523" y="18425"/>
                      </a:cubicBezTo>
                      <a:cubicBezTo>
                        <a:pt x="13741" y="18895"/>
                        <a:pt x="14212" y="19415"/>
                        <a:pt x="14798" y="20030"/>
                      </a:cubicBezTo>
                      <a:close/>
                      <a:moveTo>
                        <a:pt x="20256" y="16517"/>
                      </a:moveTo>
                      <a:cubicBezTo>
                        <a:pt x="20256" y="16795"/>
                        <a:pt x="20049" y="17012"/>
                        <a:pt x="19785" y="17012"/>
                      </a:cubicBezTo>
                      <a:cubicBezTo>
                        <a:pt x="1815" y="17012"/>
                        <a:pt x="1815" y="17012"/>
                        <a:pt x="1815" y="17012"/>
                      </a:cubicBezTo>
                      <a:cubicBezTo>
                        <a:pt x="1563" y="17012"/>
                        <a:pt x="1344" y="16795"/>
                        <a:pt x="1344" y="16517"/>
                      </a:cubicBezTo>
                      <a:cubicBezTo>
                        <a:pt x="1344" y="1908"/>
                        <a:pt x="1344" y="1908"/>
                        <a:pt x="1344" y="1908"/>
                      </a:cubicBezTo>
                      <a:cubicBezTo>
                        <a:pt x="1344" y="1630"/>
                        <a:pt x="1563" y="1413"/>
                        <a:pt x="1815" y="1413"/>
                      </a:cubicBezTo>
                      <a:cubicBezTo>
                        <a:pt x="19785" y="1413"/>
                        <a:pt x="19785" y="1413"/>
                        <a:pt x="19785" y="1413"/>
                      </a:cubicBezTo>
                      <a:cubicBezTo>
                        <a:pt x="20049" y="1413"/>
                        <a:pt x="20256" y="1630"/>
                        <a:pt x="20256" y="1908"/>
                      </a:cubicBezTo>
                      <a:lnTo>
                        <a:pt x="20256" y="1651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Shape 2920"/>
                <p:cNvSpPr/>
                <p:nvPr/>
              </p:nvSpPr>
              <p:spPr>
                <a:xfrm>
                  <a:off x="72897" y="72898"/>
                  <a:ext cx="437391" cy="291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068" y="0"/>
                      </a:moveTo>
                      <a:cubicBezTo>
                        <a:pt x="1532" y="0"/>
                        <a:pt x="1532" y="0"/>
                        <a:pt x="1532" y="0"/>
                      </a:cubicBezTo>
                      <a:cubicBezTo>
                        <a:pt x="689" y="0"/>
                        <a:pt x="0" y="1010"/>
                        <a:pt x="0" y="2272"/>
                      </a:cubicBezTo>
                      <a:cubicBezTo>
                        <a:pt x="0" y="19305"/>
                        <a:pt x="0" y="19305"/>
                        <a:pt x="0" y="19305"/>
                      </a:cubicBezTo>
                      <a:cubicBezTo>
                        <a:pt x="0" y="20567"/>
                        <a:pt x="689" y="21600"/>
                        <a:pt x="1532" y="21600"/>
                      </a:cubicBezTo>
                      <a:cubicBezTo>
                        <a:pt x="20068" y="21600"/>
                        <a:pt x="20068" y="21600"/>
                        <a:pt x="20068" y="21600"/>
                      </a:cubicBezTo>
                      <a:cubicBezTo>
                        <a:pt x="20911" y="21600"/>
                        <a:pt x="21600" y="20567"/>
                        <a:pt x="21600" y="19305"/>
                      </a:cubicBezTo>
                      <a:cubicBezTo>
                        <a:pt x="21600" y="2272"/>
                        <a:pt x="21600" y="2272"/>
                        <a:pt x="21600" y="2272"/>
                      </a:cubicBezTo>
                      <a:cubicBezTo>
                        <a:pt x="21600" y="1010"/>
                        <a:pt x="20911" y="0"/>
                        <a:pt x="20068" y="0"/>
                      </a:cubicBezTo>
                      <a:close/>
                      <a:moveTo>
                        <a:pt x="1532" y="1331"/>
                      </a:moveTo>
                      <a:cubicBezTo>
                        <a:pt x="20068" y="1331"/>
                        <a:pt x="20068" y="1331"/>
                        <a:pt x="20068" y="1331"/>
                      </a:cubicBezTo>
                      <a:cubicBezTo>
                        <a:pt x="20420" y="1331"/>
                        <a:pt x="20711" y="1767"/>
                        <a:pt x="20711" y="2272"/>
                      </a:cubicBezTo>
                      <a:cubicBezTo>
                        <a:pt x="20711" y="7804"/>
                        <a:pt x="20711" y="7804"/>
                        <a:pt x="20711" y="7804"/>
                      </a:cubicBezTo>
                      <a:cubicBezTo>
                        <a:pt x="17081" y="13910"/>
                        <a:pt x="17081" y="13910"/>
                        <a:pt x="17081" y="13910"/>
                      </a:cubicBezTo>
                      <a:cubicBezTo>
                        <a:pt x="13849" y="7667"/>
                        <a:pt x="13849" y="7667"/>
                        <a:pt x="13849" y="7667"/>
                      </a:cubicBezTo>
                      <a:cubicBezTo>
                        <a:pt x="13772" y="7506"/>
                        <a:pt x="13634" y="7414"/>
                        <a:pt x="13496" y="7391"/>
                      </a:cubicBezTo>
                      <a:cubicBezTo>
                        <a:pt x="13343" y="7414"/>
                        <a:pt x="13220" y="7506"/>
                        <a:pt x="13129" y="7690"/>
                      </a:cubicBezTo>
                      <a:cubicBezTo>
                        <a:pt x="8946" y="16458"/>
                        <a:pt x="8946" y="16458"/>
                        <a:pt x="8946" y="16458"/>
                      </a:cubicBezTo>
                      <a:cubicBezTo>
                        <a:pt x="5729" y="11638"/>
                        <a:pt x="5729" y="11638"/>
                        <a:pt x="5729" y="11638"/>
                      </a:cubicBezTo>
                      <a:cubicBezTo>
                        <a:pt x="5561" y="11385"/>
                        <a:pt x="5285" y="11385"/>
                        <a:pt x="5101" y="11615"/>
                      </a:cubicBezTo>
                      <a:cubicBezTo>
                        <a:pt x="889" y="17353"/>
                        <a:pt x="889" y="17353"/>
                        <a:pt x="889" y="17353"/>
                      </a:cubicBezTo>
                      <a:cubicBezTo>
                        <a:pt x="889" y="2272"/>
                        <a:pt x="889" y="2272"/>
                        <a:pt x="889" y="2272"/>
                      </a:cubicBezTo>
                      <a:cubicBezTo>
                        <a:pt x="889" y="1767"/>
                        <a:pt x="1180" y="1331"/>
                        <a:pt x="1532" y="1331"/>
                      </a:cubicBezTo>
                      <a:close/>
                      <a:moveTo>
                        <a:pt x="20068" y="20246"/>
                      </a:moveTo>
                      <a:cubicBezTo>
                        <a:pt x="1532" y="20246"/>
                        <a:pt x="1532" y="20246"/>
                        <a:pt x="1532" y="20246"/>
                      </a:cubicBezTo>
                      <a:cubicBezTo>
                        <a:pt x="1180" y="20246"/>
                        <a:pt x="889" y="19810"/>
                        <a:pt x="889" y="19305"/>
                      </a:cubicBezTo>
                      <a:cubicBezTo>
                        <a:pt x="889" y="19167"/>
                        <a:pt x="889" y="19167"/>
                        <a:pt x="889" y="19167"/>
                      </a:cubicBezTo>
                      <a:cubicBezTo>
                        <a:pt x="5392" y="13038"/>
                        <a:pt x="5392" y="13038"/>
                        <a:pt x="5392" y="13038"/>
                      </a:cubicBezTo>
                      <a:cubicBezTo>
                        <a:pt x="8686" y="17973"/>
                        <a:pt x="8686" y="17973"/>
                        <a:pt x="8686" y="17973"/>
                      </a:cubicBezTo>
                      <a:cubicBezTo>
                        <a:pt x="8778" y="18134"/>
                        <a:pt x="8900" y="18203"/>
                        <a:pt x="9038" y="18180"/>
                      </a:cubicBezTo>
                      <a:cubicBezTo>
                        <a:pt x="9176" y="18157"/>
                        <a:pt x="9283" y="18065"/>
                        <a:pt x="9360" y="17904"/>
                      </a:cubicBezTo>
                      <a:cubicBezTo>
                        <a:pt x="13511" y="9205"/>
                        <a:pt x="13511" y="9205"/>
                        <a:pt x="13511" y="9205"/>
                      </a:cubicBezTo>
                      <a:cubicBezTo>
                        <a:pt x="16698" y="15379"/>
                        <a:pt x="16698" y="15379"/>
                        <a:pt x="16698" y="15379"/>
                      </a:cubicBezTo>
                      <a:cubicBezTo>
                        <a:pt x="16774" y="15540"/>
                        <a:pt x="16912" y="15632"/>
                        <a:pt x="17035" y="15655"/>
                      </a:cubicBezTo>
                      <a:cubicBezTo>
                        <a:pt x="17173" y="15655"/>
                        <a:pt x="17295" y="15563"/>
                        <a:pt x="17387" y="15425"/>
                      </a:cubicBezTo>
                      <a:cubicBezTo>
                        <a:pt x="20711" y="9824"/>
                        <a:pt x="20711" y="9824"/>
                        <a:pt x="20711" y="9824"/>
                      </a:cubicBezTo>
                      <a:cubicBezTo>
                        <a:pt x="20711" y="19305"/>
                        <a:pt x="20711" y="19305"/>
                        <a:pt x="20711" y="19305"/>
                      </a:cubicBezTo>
                      <a:cubicBezTo>
                        <a:pt x="20711" y="19810"/>
                        <a:pt x="20420" y="20246"/>
                        <a:pt x="20068" y="2024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Shape 2921"/>
                <p:cNvSpPr/>
                <p:nvPr/>
              </p:nvSpPr>
              <p:spPr>
                <a:xfrm>
                  <a:off x="264321" y="373144"/>
                  <a:ext cx="54544" cy="546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0"/>
                      </a:moveTo>
                      <a:cubicBezTo>
                        <a:pt x="4786" y="0"/>
                        <a:pt x="0" y="4909"/>
                        <a:pt x="0" y="10800"/>
                      </a:cubicBezTo>
                      <a:cubicBezTo>
                        <a:pt x="0" y="16814"/>
                        <a:pt x="4786" y="21600"/>
                        <a:pt x="10800" y="21600"/>
                      </a:cubicBezTo>
                      <a:cubicBezTo>
                        <a:pt x="16814" y="21600"/>
                        <a:pt x="21600" y="16814"/>
                        <a:pt x="21600" y="10800"/>
                      </a:cubicBezTo>
                      <a:cubicBezTo>
                        <a:pt x="21600" y="4909"/>
                        <a:pt x="16814" y="0"/>
                        <a:pt x="10800" y="0"/>
                      </a:cubicBezTo>
                      <a:close/>
                      <a:moveTo>
                        <a:pt x="10800" y="14482"/>
                      </a:moveTo>
                      <a:cubicBezTo>
                        <a:pt x="8836" y="14482"/>
                        <a:pt x="7241" y="12764"/>
                        <a:pt x="7241" y="10800"/>
                      </a:cubicBezTo>
                      <a:cubicBezTo>
                        <a:pt x="7241" y="8836"/>
                        <a:pt x="8836" y="7241"/>
                        <a:pt x="10800" y="7241"/>
                      </a:cubicBezTo>
                      <a:cubicBezTo>
                        <a:pt x="12764" y="7241"/>
                        <a:pt x="14359" y="8836"/>
                        <a:pt x="14359" y="10800"/>
                      </a:cubicBezTo>
                      <a:cubicBezTo>
                        <a:pt x="14359" y="12764"/>
                        <a:pt x="12764" y="14482"/>
                        <a:pt x="10800" y="1448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round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defTabSz="433070">
                    <a:defRPr sz="1200">
                      <a:uFillTx/>
                      <a:latin typeface="Helvetica" panose="020B0604020202030204"/>
                      <a:ea typeface="Helvetica" panose="020B0604020202030204"/>
                      <a:cs typeface="Helvetica" panose="020B0604020202030204"/>
                      <a:sym typeface="Helvetica" panose="020B0604020202030204"/>
                    </a:defRPr>
                  </a:pPr>
                  <a:endParaRPr sz="1140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1" name="PA-文本框 42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8726023" y="5209993"/>
                <a:ext cx="2236060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111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指定參考書、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證照考試用書區移至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3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樓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/>
                </a:r>
                <a:b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</a:b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設置</a:t>
                </a:r>
                <a:r>
                  <a:rPr lang="en-US" altLang="zh-TW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LED</a:t>
                </a:r>
                <a:r>
                  <a:rPr lang="zh-TW" altLang="en-US" b="1" dirty="0" smtClean="0">
                    <a:solidFill>
                      <a:srgbClr val="FF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互動電視牆</a:t>
                </a:r>
                <a:endParaRPr lang="en-US" altLang="zh-TW" b="1" dirty="0" smtClean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校</a:t>
                </a: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史</a:t>
                </a:r>
                <a:r>
                  <a:rPr lang="zh-TW" altLang="en-US" b="1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室</a:t>
                </a:r>
                <a:r>
                  <a:rPr lang="zh-TW" altLang="en-US" b="1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改造</a:t>
                </a:r>
                <a:endPara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grpSp>
          <p:nvGrpSpPr>
            <p:cNvPr id="41" name="群組 40"/>
            <p:cNvGrpSpPr/>
            <p:nvPr/>
          </p:nvGrpSpPr>
          <p:grpSpPr>
            <a:xfrm>
              <a:off x="277092" y="4707835"/>
              <a:ext cx="1831915" cy="2083873"/>
              <a:chOff x="1271488" y="4706907"/>
              <a:chExt cx="1831915" cy="2083873"/>
            </a:xfrm>
          </p:grpSpPr>
          <p:sp>
            <p:nvSpPr>
              <p:cNvPr id="67" name="PA-文本框 4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271488" y="5190342"/>
                <a:ext cx="1831915" cy="16004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defTabSz="457200">
                  <a:lnSpc>
                    <a:spcPct val="130000"/>
                  </a:lnSpc>
                  <a:defRPr sz="1400">
                    <a:solidFill>
                      <a:schemeClr val="bg1">
                        <a:lumMod val="50000"/>
                      </a:schemeClr>
                    </a:solidFill>
                    <a:latin typeface="Source Han Sans CN Normal" panose="020B0400000000000000" pitchFamily="34" charset="-128"/>
                    <a:ea typeface="Source Han Sans CN Normal" panose="020B0400000000000000" pitchFamily="34" charset="-128"/>
                  </a:defRPr>
                </a:lvl1pPr>
              </a:lstStyle>
              <a:p>
                <a:pPr algn="ctr">
                  <a:lnSpc>
                    <a:spcPct val="140000"/>
                  </a:lnSpc>
                </a:pPr>
                <a:r>
                  <a:rPr lang="en-US" altLang="zh-TW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109</a:t>
                </a:r>
                <a:r>
                  <a:rPr lang="zh-TW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陽明山學展示區</a:t>
                </a:r>
                <a:endParaRPr lang="en-US" altLang="zh-TW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五、六樓改造</a:t>
                </a:r>
                <a:endPara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r>
                  <a:rPr lang="zh-TW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半戶外閱覽區</a:t>
                </a:r>
                <a:endParaRPr lang="en-US" altLang="zh-TW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pPr algn="ctr">
                  <a:lnSpc>
                    <a:spcPct val="140000"/>
                  </a:lnSpc>
                </a:pPr>
                <a:endPara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69" name="PA-AutoShape 16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903700" y="4706907"/>
                <a:ext cx="490714" cy="40912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708" y="14020"/>
                    </a:moveTo>
                    <a:cubicBezTo>
                      <a:pt x="20951" y="14020"/>
                      <a:pt x="21161" y="14125"/>
                      <a:pt x="21335" y="14334"/>
                    </a:cubicBezTo>
                    <a:cubicBezTo>
                      <a:pt x="21511" y="14548"/>
                      <a:pt x="21600" y="14810"/>
                      <a:pt x="21600" y="15115"/>
                    </a:cubicBezTo>
                    <a:lnTo>
                      <a:pt x="21600" y="20504"/>
                    </a:lnTo>
                    <a:cubicBezTo>
                      <a:pt x="21600" y="20815"/>
                      <a:pt x="21511" y="21071"/>
                      <a:pt x="21335" y="21285"/>
                    </a:cubicBezTo>
                    <a:cubicBezTo>
                      <a:pt x="21161" y="21494"/>
                      <a:pt x="20951" y="21600"/>
                      <a:pt x="20708" y="21600"/>
                    </a:cubicBezTo>
                    <a:lnTo>
                      <a:pt x="16197" y="21600"/>
                    </a:lnTo>
                    <a:cubicBezTo>
                      <a:pt x="15940" y="21600"/>
                      <a:pt x="15729" y="21494"/>
                      <a:pt x="15563" y="21285"/>
                    </a:cubicBezTo>
                    <a:cubicBezTo>
                      <a:pt x="15399" y="21071"/>
                      <a:pt x="15316" y="20815"/>
                      <a:pt x="15316" y="20504"/>
                    </a:cubicBezTo>
                    <a:lnTo>
                      <a:pt x="15316" y="15115"/>
                    </a:lnTo>
                    <a:cubicBezTo>
                      <a:pt x="15316" y="14810"/>
                      <a:pt x="15399" y="14548"/>
                      <a:pt x="15570" y="14334"/>
                    </a:cubicBezTo>
                    <a:cubicBezTo>
                      <a:pt x="15737" y="14125"/>
                      <a:pt x="15945" y="14020"/>
                      <a:pt x="16197" y="14020"/>
                    </a:cubicBezTo>
                    <a:lnTo>
                      <a:pt x="17788" y="14020"/>
                    </a:lnTo>
                    <a:lnTo>
                      <a:pt x="17788" y="11869"/>
                    </a:lnTo>
                    <a:cubicBezTo>
                      <a:pt x="17788" y="11699"/>
                      <a:pt x="17707" y="11610"/>
                      <a:pt x="17543" y="11602"/>
                    </a:cubicBezTo>
                    <a:lnTo>
                      <a:pt x="11473" y="11602"/>
                    </a:lnTo>
                    <a:lnTo>
                      <a:pt x="11473" y="14019"/>
                    </a:lnTo>
                    <a:lnTo>
                      <a:pt x="13054" y="14019"/>
                    </a:lnTo>
                    <a:cubicBezTo>
                      <a:pt x="13296" y="14019"/>
                      <a:pt x="13507" y="14125"/>
                      <a:pt x="13681" y="14334"/>
                    </a:cubicBezTo>
                    <a:cubicBezTo>
                      <a:pt x="13857" y="14548"/>
                      <a:pt x="13945" y="14810"/>
                      <a:pt x="13945" y="15115"/>
                    </a:cubicBezTo>
                    <a:lnTo>
                      <a:pt x="13945" y="20504"/>
                    </a:lnTo>
                    <a:cubicBezTo>
                      <a:pt x="13945" y="20815"/>
                      <a:pt x="13857" y="21071"/>
                      <a:pt x="13681" y="21285"/>
                    </a:cubicBezTo>
                    <a:cubicBezTo>
                      <a:pt x="13507" y="21494"/>
                      <a:pt x="13296" y="21599"/>
                      <a:pt x="13054" y="21599"/>
                    </a:cubicBezTo>
                    <a:lnTo>
                      <a:pt x="8543" y="21599"/>
                    </a:lnTo>
                    <a:cubicBezTo>
                      <a:pt x="8298" y="21599"/>
                      <a:pt x="8090" y="21494"/>
                      <a:pt x="7913" y="21285"/>
                    </a:cubicBezTo>
                    <a:cubicBezTo>
                      <a:pt x="7740" y="21071"/>
                      <a:pt x="7652" y="20815"/>
                      <a:pt x="7652" y="20504"/>
                    </a:cubicBezTo>
                    <a:lnTo>
                      <a:pt x="7652" y="15115"/>
                    </a:lnTo>
                    <a:cubicBezTo>
                      <a:pt x="7652" y="14810"/>
                      <a:pt x="7740" y="14548"/>
                      <a:pt x="7913" y="14334"/>
                    </a:cubicBezTo>
                    <a:cubicBezTo>
                      <a:pt x="8090" y="14125"/>
                      <a:pt x="8298" y="14019"/>
                      <a:pt x="8543" y="14019"/>
                    </a:cubicBezTo>
                    <a:lnTo>
                      <a:pt x="10124" y="14019"/>
                    </a:lnTo>
                    <a:lnTo>
                      <a:pt x="10124" y="11602"/>
                    </a:lnTo>
                    <a:lnTo>
                      <a:pt x="4056" y="11602"/>
                    </a:lnTo>
                    <a:cubicBezTo>
                      <a:pt x="3901" y="11602"/>
                      <a:pt x="3821" y="11690"/>
                      <a:pt x="3821" y="11869"/>
                    </a:cubicBezTo>
                    <a:lnTo>
                      <a:pt x="3821" y="14020"/>
                    </a:lnTo>
                    <a:lnTo>
                      <a:pt x="5402" y="14020"/>
                    </a:lnTo>
                    <a:cubicBezTo>
                      <a:pt x="5661" y="14020"/>
                      <a:pt x="5874" y="14125"/>
                      <a:pt x="6053" y="14334"/>
                    </a:cubicBezTo>
                    <a:cubicBezTo>
                      <a:pt x="6229" y="14548"/>
                      <a:pt x="6315" y="14810"/>
                      <a:pt x="6315" y="15115"/>
                    </a:cubicBezTo>
                    <a:lnTo>
                      <a:pt x="6315" y="20504"/>
                    </a:lnTo>
                    <a:cubicBezTo>
                      <a:pt x="6315" y="20815"/>
                      <a:pt x="6229" y="21071"/>
                      <a:pt x="6053" y="21285"/>
                    </a:cubicBezTo>
                    <a:cubicBezTo>
                      <a:pt x="5877" y="21494"/>
                      <a:pt x="5664" y="21600"/>
                      <a:pt x="5402" y="21600"/>
                    </a:cubicBezTo>
                    <a:lnTo>
                      <a:pt x="913" y="21600"/>
                    </a:lnTo>
                    <a:cubicBezTo>
                      <a:pt x="658" y="21600"/>
                      <a:pt x="440" y="21494"/>
                      <a:pt x="261" y="21285"/>
                    </a:cubicBezTo>
                    <a:cubicBezTo>
                      <a:pt x="88" y="21071"/>
                      <a:pt x="0" y="20815"/>
                      <a:pt x="0" y="20504"/>
                    </a:cubicBezTo>
                    <a:lnTo>
                      <a:pt x="0" y="15115"/>
                    </a:lnTo>
                    <a:cubicBezTo>
                      <a:pt x="0" y="14810"/>
                      <a:pt x="88" y="14548"/>
                      <a:pt x="261" y="14334"/>
                    </a:cubicBezTo>
                    <a:cubicBezTo>
                      <a:pt x="438" y="14125"/>
                      <a:pt x="656" y="14020"/>
                      <a:pt x="913" y="14020"/>
                    </a:cubicBezTo>
                    <a:lnTo>
                      <a:pt x="2472" y="14020"/>
                    </a:lnTo>
                    <a:lnTo>
                      <a:pt x="2472" y="11869"/>
                    </a:lnTo>
                    <a:cubicBezTo>
                      <a:pt x="2472" y="11352"/>
                      <a:pt x="2629" y="10911"/>
                      <a:pt x="2942" y="10544"/>
                    </a:cubicBezTo>
                    <a:cubicBezTo>
                      <a:pt x="3253" y="10180"/>
                      <a:pt x="3622" y="9997"/>
                      <a:pt x="4053" y="9997"/>
                    </a:cubicBezTo>
                    <a:lnTo>
                      <a:pt x="10121" y="9997"/>
                    </a:lnTo>
                    <a:lnTo>
                      <a:pt x="10121" y="7550"/>
                    </a:lnTo>
                    <a:lnTo>
                      <a:pt x="8540" y="7550"/>
                    </a:lnTo>
                    <a:cubicBezTo>
                      <a:pt x="8295" y="7550"/>
                      <a:pt x="8087" y="7450"/>
                      <a:pt x="7911" y="7247"/>
                    </a:cubicBezTo>
                    <a:cubicBezTo>
                      <a:pt x="7737" y="7045"/>
                      <a:pt x="7649" y="6789"/>
                      <a:pt x="7649" y="6484"/>
                    </a:cubicBezTo>
                    <a:lnTo>
                      <a:pt x="7649" y="1066"/>
                    </a:lnTo>
                    <a:cubicBezTo>
                      <a:pt x="7649" y="775"/>
                      <a:pt x="7737" y="522"/>
                      <a:pt x="7911" y="314"/>
                    </a:cubicBezTo>
                    <a:cubicBezTo>
                      <a:pt x="8087" y="102"/>
                      <a:pt x="8295" y="0"/>
                      <a:pt x="8540" y="0"/>
                    </a:cubicBezTo>
                    <a:lnTo>
                      <a:pt x="13052" y="0"/>
                    </a:lnTo>
                    <a:cubicBezTo>
                      <a:pt x="13294" y="0"/>
                      <a:pt x="13504" y="102"/>
                      <a:pt x="13678" y="314"/>
                    </a:cubicBezTo>
                    <a:cubicBezTo>
                      <a:pt x="13854" y="522"/>
                      <a:pt x="13943" y="775"/>
                      <a:pt x="13943" y="1066"/>
                    </a:cubicBezTo>
                    <a:lnTo>
                      <a:pt x="13943" y="6484"/>
                    </a:lnTo>
                    <a:cubicBezTo>
                      <a:pt x="13943" y="6789"/>
                      <a:pt x="13854" y="7045"/>
                      <a:pt x="13678" y="7247"/>
                    </a:cubicBezTo>
                    <a:cubicBezTo>
                      <a:pt x="13504" y="7450"/>
                      <a:pt x="13294" y="7550"/>
                      <a:pt x="13052" y="7550"/>
                    </a:cubicBezTo>
                    <a:lnTo>
                      <a:pt x="11470" y="7550"/>
                    </a:lnTo>
                    <a:lnTo>
                      <a:pt x="11470" y="9997"/>
                    </a:lnTo>
                    <a:lnTo>
                      <a:pt x="17541" y="9997"/>
                    </a:lnTo>
                    <a:cubicBezTo>
                      <a:pt x="17969" y="9997"/>
                      <a:pt x="18339" y="10177"/>
                      <a:pt x="18652" y="10538"/>
                    </a:cubicBezTo>
                    <a:cubicBezTo>
                      <a:pt x="18966" y="10899"/>
                      <a:pt x="19122" y="11343"/>
                      <a:pt x="19122" y="11869"/>
                    </a:cubicBezTo>
                    <a:lnTo>
                      <a:pt x="19122" y="14020"/>
                    </a:lnTo>
                    <a:lnTo>
                      <a:pt x="20708" y="14020"/>
                    </a:ln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  <a:effectLst/>
            </p:spPr>
            <p:txBody>
              <a:bodyPr lIns="38100" tIns="38100" rIns="38100" bIns="38100" anchor="ctr"/>
              <a:lstStyle/>
              <a:p>
                <a:pPr marL="0" marR="0" lvl="0" indent="0" defTabSz="6477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s-ES" sz="4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群組 41"/>
            <p:cNvGrpSpPr/>
            <p:nvPr/>
          </p:nvGrpSpPr>
          <p:grpSpPr>
            <a:xfrm>
              <a:off x="4424760" y="4705538"/>
              <a:ext cx="2501519" cy="1706502"/>
              <a:chOff x="5540017" y="4724724"/>
              <a:chExt cx="2197398" cy="1706502"/>
            </a:xfrm>
          </p:grpSpPr>
          <p:sp>
            <p:nvSpPr>
              <p:cNvPr id="52" name="PA-文本框 42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540017" y="5132409"/>
                <a:ext cx="2197398" cy="1298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110(2)</a:t>
                </a:r>
              </a:p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讀者休息區改造</a:t>
                </a:r>
                <a:endPara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張董事長鏡湖先生紀念展示區</a:t>
                </a:r>
                <a:endParaRPr lang="en-US" altLang="zh-TW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張創辦人曉峰先生紀念展示區</a:t>
                </a: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sp>
            <p:nvSpPr>
              <p:cNvPr id="53" name="任意多边形 17"/>
              <p:cNvSpPr/>
              <p:nvPr/>
            </p:nvSpPr>
            <p:spPr bwMode="auto">
              <a:xfrm>
                <a:off x="6369459" y="4724724"/>
                <a:ext cx="510904" cy="383176"/>
              </a:xfrm>
              <a:custGeom>
                <a:avLst/>
                <a:gdLst>
                  <a:gd name="connsiteX0" fmla="*/ 505433 w 533400"/>
                  <a:gd name="connsiteY0" fmla="*/ 621 h 400050"/>
                  <a:gd name="connsiteX1" fmla="*/ 534008 w 533400"/>
                  <a:gd name="connsiteY1" fmla="*/ 29196 h 400050"/>
                  <a:gd name="connsiteX2" fmla="*/ 534008 w 533400"/>
                  <a:gd name="connsiteY2" fmla="*/ 372096 h 400050"/>
                  <a:gd name="connsiteX3" fmla="*/ 505433 w 533400"/>
                  <a:gd name="connsiteY3" fmla="*/ 400671 h 400050"/>
                  <a:gd name="connsiteX4" fmla="*/ 29183 w 533400"/>
                  <a:gd name="connsiteY4" fmla="*/ 400671 h 400050"/>
                  <a:gd name="connsiteX5" fmla="*/ 608 w 533400"/>
                  <a:gd name="connsiteY5" fmla="*/ 372096 h 400050"/>
                  <a:gd name="connsiteX6" fmla="*/ 608 w 533400"/>
                  <a:gd name="connsiteY6" fmla="*/ 29196 h 400050"/>
                  <a:gd name="connsiteX7" fmla="*/ 29183 w 533400"/>
                  <a:gd name="connsiteY7" fmla="*/ 621 h 400050"/>
                  <a:gd name="connsiteX8" fmla="*/ 505433 w 533400"/>
                  <a:gd name="connsiteY8" fmla="*/ 621 h 400050"/>
                  <a:gd name="connsiteX9" fmla="*/ 391419 w 533400"/>
                  <a:gd name="connsiteY9" fmla="*/ 198646 h 400050"/>
                  <a:gd name="connsiteX10" fmla="*/ 351414 w 533400"/>
                  <a:gd name="connsiteY10" fmla="*/ 204170 h 400050"/>
                  <a:gd name="connsiteX11" fmla="*/ 351414 w 533400"/>
                  <a:gd name="connsiteY11" fmla="*/ 204170 h 400050"/>
                  <a:gd name="connsiteX12" fmla="*/ 267118 w 533400"/>
                  <a:gd name="connsiteY12" fmla="*/ 315613 h 400050"/>
                  <a:gd name="connsiteX13" fmla="*/ 264641 w 533400"/>
                  <a:gd name="connsiteY13" fmla="*/ 318470 h 400050"/>
                  <a:gd name="connsiteX14" fmla="*/ 224255 w 533400"/>
                  <a:gd name="connsiteY14" fmla="*/ 318756 h 400050"/>
                  <a:gd name="connsiteX15" fmla="*/ 224255 w 533400"/>
                  <a:gd name="connsiteY15" fmla="*/ 318756 h 400050"/>
                  <a:gd name="connsiteX16" fmla="*/ 162152 w 533400"/>
                  <a:gd name="connsiteY16" fmla="*/ 257415 h 400050"/>
                  <a:gd name="connsiteX17" fmla="*/ 160247 w 533400"/>
                  <a:gd name="connsiteY17" fmla="*/ 255701 h 400050"/>
                  <a:gd name="connsiteX18" fmla="*/ 120052 w 533400"/>
                  <a:gd name="connsiteY18" fmla="*/ 259606 h 400050"/>
                  <a:gd name="connsiteX19" fmla="*/ 120052 w 533400"/>
                  <a:gd name="connsiteY19" fmla="*/ 259606 h 400050"/>
                  <a:gd name="connsiteX20" fmla="*/ 32517 w 533400"/>
                  <a:gd name="connsiteY20" fmla="*/ 366095 h 400050"/>
                  <a:gd name="connsiteX21" fmla="*/ 30326 w 533400"/>
                  <a:gd name="connsiteY21" fmla="*/ 372096 h 400050"/>
                  <a:gd name="connsiteX22" fmla="*/ 39851 w 533400"/>
                  <a:gd name="connsiteY22" fmla="*/ 381621 h 400050"/>
                  <a:gd name="connsiteX23" fmla="*/ 39851 w 533400"/>
                  <a:gd name="connsiteY23" fmla="*/ 381621 h 400050"/>
                  <a:gd name="connsiteX24" fmla="*/ 497242 w 533400"/>
                  <a:gd name="connsiteY24" fmla="*/ 381621 h 400050"/>
                  <a:gd name="connsiteX25" fmla="*/ 502480 w 533400"/>
                  <a:gd name="connsiteY25" fmla="*/ 380002 h 400050"/>
                  <a:gd name="connsiteX26" fmla="*/ 505147 w 533400"/>
                  <a:gd name="connsiteY26" fmla="*/ 366762 h 400050"/>
                  <a:gd name="connsiteX27" fmla="*/ 505147 w 533400"/>
                  <a:gd name="connsiteY27" fmla="*/ 366762 h 400050"/>
                  <a:gd name="connsiteX28" fmla="*/ 397991 w 533400"/>
                  <a:gd name="connsiteY28" fmla="*/ 205504 h 400050"/>
                  <a:gd name="connsiteX29" fmla="*/ 391419 w 533400"/>
                  <a:gd name="connsiteY29" fmla="*/ 198646 h 400050"/>
                  <a:gd name="connsiteX30" fmla="*/ 95858 w 533400"/>
                  <a:gd name="connsiteY30" fmla="*/ 57771 h 400050"/>
                  <a:gd name="connsiteX31" fmla="*/ 57758 w 533400"/>
                  <a:gd name="connsiteY31" fmla="*/ 95871 h 400050"/>
                  <a:gd name="connsiteX32" fmla="*/ 95858 w 533400"/>
                  <a:gd name="connsiteY32" fmla="*/ 133971 h 400050"/>
                  <a:gd name="connsiteX33" fmla="*/ 133958 w 533400"/>
                  <a:gd name="connsiteY33" fmla="*/ 95871 h 400050"/>
                  <a:gd name="connsiteX34" fmla="*/ 95858 w 533400"/>
                  <a:gd name="connsiteY34" fmla="*/ 57771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33400" h="400050">
                    <a:moveTo>
                      <a:pt x="505433" y="621"/>
                    </a:moveTo>
                    <a:cubicBezTo>
                      <a:pt x="521245" y="621"/>
                      <a:pt x="534008" y="13385"/>
                      <a:pt x="534008" y="29196"/>
                    </a:cubicBezTo>
                    <a:lnTo>
                      <a:pt x="534008" y="372096"/>
                    </a:lnTo>
                    <a:cubicBezTo>
                      <a:pt x="534008" y="387907"/>
                      <a:pt x="521245" y="400671"/>
                      <a:pt x="505433" y="400671"/>
                    </a:cubicBezTo>
                    <a:lnTo>
                      <a:pt x="29183" y="400671"/>
                    </a:lnTo>
                    <a:cubicBezTo>
                      <a:pt x="13371" y="400671"/>
                      <a:pt x="608" y="387907"/>
                      <a:pt x="608" y="372096"/>
                    </a:cubicBezTo>
                    <a:lnTo>
                      <a:pt x="608" y="29196"/>
                    </a:lnTo>
                    <a:cubicBezTo>
                      <a:pt x="608" y="13385"/>
                      <a:pt x="13371" y="621"/>
                      <a:pt x="29183" y="621"/>
                    </a:cubicBezTo>
                    <a:lnTo>
                      <a:pt x="505433" y="621"/>
                    </a:lnTo>
                    <a:close/>
                    <a:moveTo>
                      <a:pt x="391419" y="198646"/>
                    </a:moveTo>
                    <a:cubicBezTo>
                      <a:pt x="378846" y="189121"/>
                      <a:pt x="360939" y="191597"/>
                      <a:pt x="351414" y="204170"/>
                    </a:cubicBezTo>
                    <a:lnTo>
                      <a:pt x="351414" y="204170"/>
                    </a:lnTo>
                    <a:lnTo>
                      <a:pt x="267118" y="315613"/>
                    </a:lnTo>
                    <a:cubicBezTo>
                      <a:pt x="266355" y="316660"/>
                      <a:pt x="265498" y="317518"/>
                      <a:pt x="264641" y="318470"/>
                    </a:cubicBezTo>
                    <a:cubicBezTo>
                      <a:pt x="253592" y="329710"/>
                      <a:pt x="235495" y="329805"/>
                      <a:pt x="224255" y="318756"/>
                    </a:cubicBezTo>
                    <a:lnTo>
                      <a:pt x="224255" y="318756"/>
                    </a:lnTo>
                    <a:lnTo>
                      <a:pt x="162152" y="257415"/>
                    </a:lnTo>
                    <a:cubicBezTo>
                      <a:pt x="161485" y="256844"/>
                      <a:pt x="160914" y="256177"/>
                      <a:pt x="160247" y="255701"/>
                    </a:cubicBezTo>
                    <a:cubicBezTo>
                      <a:pt x="148055" y="245699"/>
                      <a:pt x="130053" y="247414"/>
                      <a:pt x="120052" y="259606"/>
                    </a:cubicBezTo>
                    <a:lnTo>
                      <a:pt x="120052" y="259606"/>
                    </a:lnTo>
                    <a:lnTo>
                      <a:pt x="32517" y="366095"/>
                    </a:lnTo>
                    <a:cubicBezTo>
                      <a:pt x="31088" y="367810"/>
                      <a:pt x="30326" y="369905"/>
                      <a:pt x="30326" y="372096"/>
                    </a:cubicBezTo>
                    <a:cubicBezTo>
                      <a:pt x="30326" y="377335"/>
                      <a:pt x="34612" y="381621"/>
                      <a:pt x="39851" y="381621"/>
                    </a:cubicBezTo>
                    <a:lnTo>
                      <a:pt x="39851" y="381621"/>
                    </a:lnTo>
                    <a:lnTo>
                      <a:pt x="497242" y="381621"/>
                    </a:lnTo>
                    <a:cubicBezTo>
                      <a:pt x="499146" y="381621"/>
                      <a:pt x="500956" y="381050"/>
                      <a:pt x="502480" y="380002"/>
                    </a:cubicBezTo>
                    <a:cubicBezTo>
                      <a:pt x="506862" y="377049"/>
                      <a:pt x="508005" y="371144"/>
                      <a:pt x="505147" y="366762"/>
                    </a:cubicBezTo>
                    <a:lnTo>
                      <a:pt x="505147" y="366762"/>
                    </a:lnTo>
                    <a:lnTo>
                      <a:pt x="397991" y="205504"/>
                    </a:lnTo>
                    <a:cubicBezTo>
                      <a:pt x="396181" y="202932"/>
                      <a:pt x="393990" y="200551"/>
                      <a:pt x="391419" y="198646"/>
                    </a:cubicBezTo>
                    <a:close/>
                    <a:moveTo>
                      <a:pt x="95858" y="57771"/>
                    </a:moveTo>
                    <a:cubicBezTo>
                      <a:pt x="74808" y="57771"/>
                      <a:pt x="57758" y="74821"/>
                      <a:pt x="57758" y="95871"/>
                    </a:cubicBezTo>
                    <a:cubicBezTo>
                      <a:pt x="57758" y="116921"/>
                      <a:pt x="74808" y="133971"/>
                      <a:pt x="95858" y="133971"/>
                    </a:cubicBezTo>
                    <a:cubicBezTo>
                      <a:pt x="116908" y="133971"/>
                      <a:pt x="133958" y="116921"/>
                      <a:pt x="133958" y="95871"/>
                    </a:cubicBezTo>
                    <a:cubicBezTo>
                      <a:pt x="133958" y="74821"/>
                      <a:pt x="116908" y="57771"/>
                      <a:pt x="95858" y="57771"/>
                    </a:cubicBez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grpSp>
          <p:nvGrpSpPr>
            <p:cNvPr id="43" name="群組 42"/>
            <p:cNvGrpSpPr/>
            <p:nvPr/>
          </p:nvGrpSpPr>
          <p:grpSpPr>
            <a:xfrm>
              <a:off x="9405913" y="4697275"/>
              <a:ext cx="2825485" cy="1490053"/>
              <a:chOff x="9061714" y="4661423"/>
              <a:chExt cx="2825485" cy="1490053"/>
            </a:xfrm>
          </p:grpSpPr>
          <p:sp>
            <p:nvSpPr>
              <p:cNvPr id="50" name="Freeform 18"/>
              <p:cNvSpPr>
                <a:spLocks noEditPoints="1"/>
              </p:cNvSpPr>
              <p:nvPr/>
            </p:nvSpPr>
            <p:spPr bwMode="auto">
              <a:xfrm>
                <a:off x="10248656" y="4661423"/>
                <a:ext cx="451600" cy="460771"/>
              </a:xfrm>
              <a:custGeom>
                <a:avLst/>
                <a:gdLst>
                  <a:gd name="T0" fmla="*/ 87 w 91"/>
                  <a:gd name="T1" fmla="*/ 39 h 93"/>
                  <a:gd name="T2" fmla="*/ 91 w 91"/>
                  <a:gd name="T3" fmla="*/ 46 h 93"/>
                  <a:gd name="T4" fmla="*/ 91 w 91"/>
                  <a:gd name="T5" fmla="*/ 83 h 93"/>
                  <a:gd name="T6" fmla="*/ 81 w 91"/>
                  <a:gd name="T7" fmla="*/ 93 h 93"/>
                  <a:gd name="T8" fmla="*/ 10 w 91"/>
                  <a:gd name="T9" fmla="*/ 93 h 93"/>
                  <a:gd name="T10" fmla="*/ 0 w 91"/>
                  <a:gd name="T11" fmla="*/ 83 h 93"/>
                  <a:gd name="T12" fmla="*/ 0 w 91"/>
                  <a:gd name="T13" fmla="*/ 46 h 93"/>
                  <a:gd name="T14" fmla="*/ 3 w 91"/>
                  <a:gd name="T15" fmla="*/ 40 h 93"/>
                  <a:gd name="T16" fmla="*/ 3 w 91"/>
                  <a:gd name="T17" fmla="*/ 40 h 93"/>
                  <a:gd name="T18" fmla="*/ 3 w 91"/>
                  <a:gd name="T19" fmla="*/ 40 h 93"/>
                  <a:gd name="T20" fmla="*/ 3 w 91"/>
                  <a:gd name="T21" fmla="*/ 39 h 93"/>
                  <a:gd name="T22" fmla="*/ 40 w 91"/>
                  <a:gd name="T23" fmla="*/ 3 h 93"/>
                  <a:gd name="T24" fmla="*/ 51 w 91"/>
                  <a:gd name="T25" fmla="*/ 3 h 93"/>
                  <a:gd name="T26" fmla="*/ 87 w 91"/>
                  <a:gd name="T27" fmla="*/ 39 h 93"/>
                  <a:gd name="T28" fmla="*/ 16 w 91"/>
                  <a:gd name="T29" fmla="*/ 30 h 93"/>
                  <a:gd name="T30" fmla="*/ 16 w 91"/>
                  <a:gd name="T31" fmla="*/ 52 h 93"/>
                  <a:gd name="T32" fmla="*/ 46 w 91"/>
                  <a:gd name="T33" fmla="*/ 75 h 93"/>
                  <a:gd name="T34" fmla="*/ 73 w 91"/>
                  <a:gd name="T35" fmla="*/ 54 h 93"/>
                  <a:gd name="T36" fmla="*/ 73 w 91"/>
                  <a:gd name="T37" fmla="*/ 30 h 93"/>
                  <a:gd name="T38" fmla="*/ 16 w 91"/>
                  <a:gd name="T39" fmla="*/ 30 h 93"/>
                  <a:gd name="T40" fmla="*/ 26 w 91"/>
                  <a:gd name="T41" fmla="*/ 35 h 93"/>
                  <a:gd name="T42" fmla="*/ 26 w 91"/>
                  <a:gd name="T43" fmla="*/ 39 h 93"/>
                  <a:gd name="T44" fmla="*/ 64 w 91"/>
                  <a:gd name="T45" fmla="*/ 39 h 93"/>
                  <a:gd name="T46" fmla="*/ 64 w 91"/>
                  <a:gd name="T47" fmla="*/ 35 h 93"/>
                  <a:gd name="T48" fmla="*/ 26 w 91"/>
                  <a:gd name="T49" fmla="*/ 35 h 93"/>
                  <a:gd name="T50" fmla="*/ 26 w 91"/>
                  <a:gd name="T51" fmla="*/ 51 h 93"/>
                  <a:gd name="T52" fmla="*/ 26 w 91"/>
                  <a:gd name="T53" fmla="*/ 55 h 93"/>
                  <a:gd name="T54" fmla="*/ 64 w 91"/>
                  <a:gd name="T55" fmla="*/ 55 h 93"/>
                  <a:gd name="T56" fmla="*/ 64 w 91"/>
                  <a:gd name="T57" fmla="*/ 51 h 93"/>
                  <a:gd name="T58" fmla="*/ 26 w 91"/>
                  <a:gd name="T59" fmla="*/ 51 h 93"/>
                  <a:gd name="T60" fmla="*/ 26 w 91"/>
                  <a:gd name="T61" fmla="*/ 43 h 93"/>
                  <a:gd name="T62" fmla="*/ 26 w 91"/>
                  <a:gd name="T63" fmla="*/ 47 h 93"/>
                  <a:gd name="T64" fmla="*/ 64 w 91"/>
                  <a:gd name="T65" fmla="*/ 47 h 93"/>
                  <a:gd name="T66" fmla="*/ 64 w 91"/>
                  <a:gd name="T67" fmla="*/ 43 h 93"/>
                  <a:gd name="T68" fmla="*/ 26 w 91"/>
                  <a:gd name="T69" fmla="*/ 43 h 93"/>
                  <a:gd name="T70" fmla="*/ 10 w 91"/>
                  <a:gd name="T71" fmla="*/ 87 h 93"/>
                  <a:gd name="T72" fmla="*/ 28 w 91"/>
                  <a:gd name="T73" fmla="*/ 70 h 93"/>
                  <a:gd name="T74" fmla="*/ 28 w 91"/>
                  <a:gd name="T75" fmla="*/ 67 h 93"/>
                  <a:gd name="T76" fmla="*/ 26 w 91"/>
                  <a:gd name="T77" fmla="*/ 67 h 93"/>
                  <a:gd name="T78" fmla="*/ 8 w 91"/>
                  <a:gd name="T79" fmla="*/ 84 h 93"/>
                  <a:gd name="T80" fmla="*/ 8 w 91"/>
                  <a:gd name="T81" fmla="*/ 87 h 93"/>
                  <a:gd name="T82" fmla="*/ 10 w 91"/>
                  <a:gd name="T83" fmla="*/ 87 h 93"/>
                  <a:gd name="T84" fmla="*/ 85 w 91"/>
                  <a:gd name="T85" fmla="*/ 84 h 93"/>
                  <a:gd name="T86" fmla="*/ 67 w 91"/>
                  <a:gd name="T87" fmla="*/ 67 h 93"/>
                  <a:gd name="T88" fmla="*/ 64 w 91"/>
                  <a:gd name="T89" fmla="*/ 67 h 93"/>
                  <a:gd name="T90" fmla="*/ 64 w 91"/>
                  <a:gd name="T91" fmla="*/ 70 h 93"/>
                  <a:gd name="T92" fmla="*/ 82 w 91"/>
                  <a:gd name="T93" fmla="*/ 87 h 93"/>
                  <a:gd name="T94" fmla="*/ 85 w 91"/>
                  <a:gd name="T95" fmla="*/ 87 h 93"/>
                  <a:gd name="T96" fmla="*/ 85 w 91"/>
                  <a:gd name="T97" fmla="*/ 8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93">
                    <a:moveTo>
                      <a:pt x="87" y="39"/>
                    </a:moveTo>
                    <a:cubicBezTo>
                      <a:pt x="89" y="40"/>
                      <a:pt x="91" y="43"/>
                      <a:pt x="91" y="46"/>
                    </a:cubicBezTo>
                    <a:cubicBezTo>
                      <a:pt x="91" y="83"/>
                      <a:pt x="91" y="83"/>
                      <a:pt x="91" y="83"/>
                    </a:cubicBezTo>
                    <a:cubicBezTo>
                      <a:pt x="91" y="89"/>
                      <a:pt x="86" y="93"/>
                      <a:pt x="81" y="93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5" y="93"/>
                      <a:pt x="0" y="89"/>
                      <a:pt x="0" y="83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1" y="41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39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3" y="0"/>
                      <a:pt x="47" y="0"/>
                      <a:pt x="51" y="3"/>
                    </a:cubicBezTo>
                    <a:cubicBezTo>
                      <a:pt x="87" y="39"/>
                      <a:pt x="87" y="39"/>
                      <a:pt x="87" y="39"/>
                    </a:cubicBezTo>
                    <a:close/>
                    <a:moveTo>
                      <a:pt x="16" y="30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46" y="75"/>
                      <a:pt x="46" y="75"/>
                      <a:pt x="46" y="75"/>
                    </a:cubicBezTo>
                    <a:cubicBezTo>
                      <a:pt x="73" y="54"/>
                      <a:pt x="73" y="54"/>
                      <a:pt x="73" y="54"/>
                    </a:cubicBezTo>
                    <a:cubicBezTo>
                      <a:pt x="73" y="30"/>
                      <a:pt x="73" y="30"/>
                      <a:pt x="73" y="30"/>
                    </a:cubicBezTo>
                    <a:cubicBezTo>
                      <a:pt x="16" y="30"/>
                      <a:pt x="16" y="30"/>
                      <a:pt x="16" y="30"/>
                    </a:cubicBezTo>
                    <a:close/>
                    <a:moveTo>
                      <a:pt x="26" y="35"/>
                    </a:moveTo>
                    <a:cubicBezTo>
                      <a:pt x="26" y="39"/>
                      <a:pt x="26" y="39"/>
                      <a:pt x="26" y="39"/>
                    </a:cubicBezTo>
                    <a:cubicBezTo>
                      <a:pt x="64" y="39"/>
                      <a:pt x="64" y="39"/>
                      <a:pt x="64" y="39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26" y="35"/>
                      <a:pt x="26" y="35"/>
                      <a:pt x="26" y="35"/>
                    </a:cubicBezTo>
                    <a:close/>
                    <a:moveTo>
                      <a:pt x="26" y="51"/>
                    </a:moveTo>
                    <a:cubicBezTo>
                      <a:pt x="26" y="55"/>
                      <a:pt x="26" y="55"/>
                      <a:pt x="26" y="55"/>
                    </a:cubicBezTo>
                    <a:cubicBezTo>
                      <a:pt x="64" y="55"/>
                      <a:pt x="64" y="55"/>
                      <a:pt x="64" y="55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26" y="51"/>
                      <a:pt x="26" y="51"/>
                      <a:pt x="26" y="51"/>
                    </a:cubicBezTo>
                    <a:close/>
                    <a:moveTo>
                      <a:pt x="26" y="43"/>
                    </a:moveTo>
                    <a:cubicBezTo>
                      <a:pt x="26" y="47"/>
                      <a:pt x="26" y="47"/>
                      <a:pt x="26" y="47"/>
                    </a:cubicBezTo>
                    <a:cubicBezTo>
                      <a:pt x="64" y="47"/>
                      <a:pt x="64" y="47"/>
                      <a:pt x="64" y="47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26" y="43"/>
                      <a:pt x="26" y="43"/>
                      <a:pt x="26" y="43"/>
                    </a:cubicBezTo>
                    <a:close/>
                    <a:moveTo>
                      <a:pt x="10" y="87"/>
                    </a:moveTo>
                    <a:cubicBezTo>
                      <a:pt x="28" y="70"/>
                      <a:pt x="28" y="70"/>
                      <a:pt x="28" y="70"/>
                    </a:cubicBezTo>
                    <a:cubicBezTo>
                      <a:pt x="29" y="69"/>
                      <a:pt x="29" y="68"/>
                      <a:pt x="28" y="67"/>
                    </a:cubicBezTo>
                    <a:cubicBezTo>
                      <a:pt x="28" y="66"/>
                      <a:pt x="27" y="66"/>
                      <a:pt x="26" y="67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7" y="85"/>
                      <a:pt x="7" y="86"/>
                      <a:pt x="8" y="87"/>
                    </a:cubicBezTo>
                    <a:cubicBezTo>
                      <a:pt x="8" y="88"/>
                      <a:pt x="10" y="88"/>
                      <a:pt x="10" y="87"/>
                    </a:cubicBezTo>
                    <a:close/>
                    <a:moveTo>
                      <a:pt x="85" y="84"/>
                    </a:moveTo>
                    <a:cubicBezTo>
                      <a:pt x="67" y="67"/>
                      <a:pt x="67" y="67"/>
                      <a:pt x="67" y="67"/>
                    </a:cubicBezTo>
                    <a:cubicBezTo>
                      <a:pt x="66" y="66"/>
                      <a:pt x="65" y="66"/>
                      <a:pt x="64" y="67"/>
                    </a:cubicBezTo>
                    <a:cubicBezTo>
                      <a:pt x="63" y="68"/>
                      <a:pt x="63" y="69"/>
                      <a:pt x="64" y="70"/>
                    </a:cubicBezTo>
                    <a:cubicBezTo>
                      <a:pt x="82" y="87"/>
                      <a:pt x="82" y="87"/>
                      <a:pt x="82" y="87"/>
                    </a:cubicBezTo>
                    <a:cubicBezTo>
                      <a:pt x="83" y="88"/>
                      <a:pt x="84" y="88"/>
                      <a:pt x="85" y="87"/>
                    </a:cubicBezTo>
                    <a:cubicBezTo>
                      <a:pt x="85" y="86"/>
                      <a:pt x="85" y="85"/>
                      <a:pt x="85" y="84"/>
                    </a:cubicBezTo>
                    <a:close/>
                  </a:path>
                </a:pathLst>
              </a:custGeom>
              <a:solidFill>
                <a:srgbClr val="80A8CF"/>
              </a:solidFill>
              <a:ln>
                <a:noFill/>
              </a:ln>
            </p:spPr>
            <p:txBody>
              <a:bodyPr vert="horz" wrap="square" lIns="96430" tIns="48216" rIns="96430" bIns="48216" numCol="1" anchor="t" anchorCtr="0" compatLnSpc="1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endParaRPr lang="zh-CN" altLang="en-US" sz="80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" name="PA-文本框 42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9061714" y="5154280"/>
                <a:ext cx="2825485" cy="9971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112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學年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辦公室位置調整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七樓改設為韓文書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區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(</a:t>
                </a:r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進行中</a:t>
                </a:r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)</a:t>
                </a:r>
                <a:endParaRPr lang="zh-CN" altLang="en-US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  <p:grpSp>
          <p:nvGrpSpPr>
            <p:cNvPr id="44" name="群組 43"/>
            <p:cNvGrpSpPr/>
            <p:nvPr/>
          </p:nvGrpSpPr>
          <p:grpSpPr>
            <a:xfrm>
              <a:off x="1940723" y="4693300"/>
              <a:ext cx="2565132" cy="1755587"/>
              <a:chOff x="1504547" y="4684518"/>
              <a:chExt cx="2565132" cy="1755587"/>
            </a:xfrm>
          </p:grpSpPr>
          <p:grpSp>
            <p:nvGrpSpPr>
              <p:cNvPr id="45" name="群組 44"/>
              <p:cNvGrpSpPr/>
              <p:nvPr/>
            </p:nvGrpSpPr>
            <p:grpSpPr>
              <a:xfrm>
                <a:off x="1504547" y="4684518"/>
                <a:ext cx="2565132" cy="837110"/>
                <a:chOff x="3187787" y="4685823"/>
                <a:chExt cx="2565132" cy="837110"/>
              </a:xfrm>
            </p:grpSpPr>
            <p:sp>
              <p:nvSpPr>
                <p:cNvPr id="48" name="PA-文本框 42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3187787" y="5163219"/>
                  <a:ext cx="2565132" cy="3597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 algn="ctr" defTabSz="457200">
                    <a:lnSpc>
                      <a:spcPct val="140000"/>
                    </a:lnSpc>
                    <a:defRPr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字魂95号-手刻宋" panose="00000500000000000000" charset="-122"/>
                      <a:ea typeface="字魂95号-手刻宋" panose="00000500000000000000" charset="-122"/>
                    </a:defRPr>
                  </a:lvl1pPr>
                </a:lstStyle>
                <a:p>
                  <a:endParaRPr lang="zh-CN" altLang="en-US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18"/>
                <p:cNvSpPr>
                  <a:spLocks noEditPoints="1"/>
                </p:cNvSpPr>
                <p:nvPr/>
              </p:nvSpPr>
              <p:spPr bwMode="auto">
                <a:xfrm>
                  <a:off x="4147539" y="4685823"/>
                  <a:ext cx="529589" cy="456770"/>
                </a:xfrm>
                <a:custGeom>
                  <a:avLst/>
                  <a:gdLst>
                    <a:gd name="T0" fmla="*/ 210279 w 122"/>
                    <a:gd name="T1" fmla="*/ 35135 h 106"/>
                    <a:gd name="T2" fmla="*/ 31230 w 122"/>
                    <a:gd name="T3" fmla="*/ 99204 h 106"/>
                    <a:gd name="T4" fmla="*/ 18738 w 122"/>
                    <a:gd name="T5" fmla="*/ 119871 h 106"/>
                    <a:gd name="T6" fmla="*/ 35393 w 122"/>
                    <a:gd name="T7" fmla="*/ 121938 h 106"/>
                    <a:gd name="T8" fmla="*/ 222770 w 122"/>
                    <a:gd name="T9" fmla="*/ 198408 h 106"/>
                    <a:gd name="T10" fmla="*/ 222770 w 122"/>
                    <a:gd name="T11" fmla="*/ 200474 h 106"/>
                    <a:gd name="T12" fmla="*/ 233180 w 122"/>
                    <a:gd name="T13" fmla="*/ 200474 h 106"/>
                    <a:gd name="T14" fmla="*/ 233180 w 122"/>
                    <a:gd name="T15" fmla="*/ 200474 h 106"/>
                    <a:gd name="T16" fmla="*/ 235262 w 122"/>
                    <a:gd name="T17" fmla="*/ 198408 h 106"/>
                    <a:gd name="T18" fmla="*/ 235262 w 122"/>
                    <a:gd name="T19" fmla="*/ 18601 h 106"/>
                    <a:gd name="T20" fmla="*/ 233180 w 122"/>
                    <a:gd name="T21" fmla="*/ 18601 h 106"/>
                    <a:gd name="T22" fmla="*/ 222770 w 122"/>
                    <a:gd name="T23" fmla="*/ 18601 h 106"/>
                    <a:gd name="T24" fmla="*/ 222770 w 122"/>
                    <a:gd name="T25" fmla="*/ 20667 h 106"/>
                    <a:gd name="T26" fmla="*/ 222770 w 122"/>
                    <a:gd name="T27" fmla="*/ 22734 h 106"/>
                    <a:gd name="T28" fmla="*/ 222770 w 122"/>
                    <a:gd name="T29" fmla="*/ 198408 h 106"/>
                    <a:gd name="T30" fmla="*/ 191541 w 122"/>
                    <a:gd name="T31" fmla="*/ 49602 h 106"/>
                    <a:gd name="T32" fmla="*/ 195705 w 122"/>
                    <a:gd name="T33" fmla="*/ 62002 h 106"/>
                    <a:gd name="T34" fmla="*/ 52049 w 122"/>
                    <a:gd name="T35" fmla="*/ 105404 h 106"/>
                    <a:gd name="T36" fmla="*/ 191541 w 122"/>
                    <a:gd name="T37" fmla="*/ 49602 h 106"/>
                    <a:gd name="T38" fmla="*/ 70787 w 122"/>
                    <a:gd name="T39" fmla="*/ 155006 h 106"/>
                    <a:gd name="T40" fmla="*/ 66623 w 122"/>
                    <a:gd name="T41" fmla="*/ 171540 h 106"/>
                    <a:gd name="T42" fmla="*/ 120754 w 122"/>
                    <a:gd name="T43" fmla="*/ 192207 h 106"/>
                    <a:gd name="T44" fmla="*/ 129082 w 122"/>
                    <a:gd name="T45" fmla="*/ 192207 h 106"/>
                    <a:gd name="T46" fmla="*/ 133246 w 122"/>
                    <a:gd name="T47" fmla="*/ 188074 h 106"/>
                    <a:gd name="T48" fmla="*/ 137410 w 122"/>
                    <a:gd name="T49" fmla="*/ 177740 h 106"/>
                    <a:gd name="T50" fmla="*/ 154066 w 122"/>
                    <a:gd name="T51" fmla="*/ 186007 h 106"/>
                    <a:gd name="T52" fmla="*/ 151984 w 122"/>
                    <a:gd name="T53" fmla="*/ 194274 h 106"/>
                    <a:gd name="T54" fmla="*/ 137410 w 122"/>
                    <a:gd name="T55" fmla="*/ 210808 h 106"/>
                    <a:gd name="T56" fmla="*/ 114508 w 122"/>
                    <a:gd name="T57" fmla="*/ 210808 h 106"/>
                    <a:gd name="T58" fmla="*/ 66623 w 122"/>
                    <a:gd name="T59" fmla="*/ 194274 h 106"/>
                    <a:gd name="T60" fmla="*/ 47885 w 122"/>
                    <a:gd name="T61" fmla="*/ 157073 h 106"/>
                    <a:gd name="T62" fmla="*/ 29148 w 122"/>
                    <a:gd name="T63" fmla="*/ 140539 h 106"/>
                    <a:gd name="T64" fmla="*/ 4164 w 122"/>
                    <a:gd name="T65" fmla="*/ 134338 h 106"/>
                    <a:gd name="T66" fmla="*/ 0 w 122"/>
                    <a:gd name="T67" fmla="*/ 124005 h 106"/>
                    <a:gd name="T68" fmla="*/ 4164 w 122"/>
                    <a:gd name="T69" fmla="*/ 84737 h 106"/>
                    <a:gd name="T70" fmla="*/ 16656 w 122"/>
                    <a:gd name="T71" fmla="*/ 78536 h 106"/>
                    <a:gd name="T72" fmla="*/ 204033 w 122"/>
                    <a:gd name="T73" fmla="*/ 16534 h 106"/>
                    <a:gd name="T74" fmla="*/ 210279 w 122"/>
                    <a:gd name="T75" fmla="*/ 4133 h 106"/>
                    <a:gd name="T76" fmla="*/ 233180 w 122"/>
                    <a:gd name="T77" fmla="*/ 0 h 106"/>
                    <a:gd name="T78" fmla="*/ 249836 w 122"/>
                    <a:gd name="T79" fmla="*/ 6200 h 106"/>
                    <a:gd name="T80" fmla="*/ 254000 w 122"/>
                    <a:gd name="T81" fmla="*/ 198408 h 106"/>
                    <a:gd name="T82" fmla="*/ 247754 w 122"/>
                    <a:gd name="T83" fmla="*/ 214942 h 106"/>
                    <a:gd name="T84" fmla="*/ 233180 w 122"/>
                    <a:gd name="T85" fmla="*/ 219075 h 106"/>
                    <a:gd name="T86" fmla="*/ 210279 w 122"/>
                    <a:gd name="T87" fmla="*/ 212875 h 106"/>
                    <a:gd name="T88" fmla="*/ 154066 w 122"/>
                    <a:gd name="T89" fmla="*/ 186007 h 106"/>
                    <a:gd name="T90" fmla="*/ 210279 w 122"/>
                    <a:gd name="T91" fmla="*/ 4133 h 106"/>
                    <a:gd name="T92" fmla="*/ 210279 w 122"/>
                    <a:gd name="T93" fmla="*/ 4133 h 10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0" t="0" r="r" b="b"/>
                  <a:pathLst>
                    <a:path w="122" h="106">
                      <a:moveTo>
                        <a:pt x="101" y="89"/>
                      </a:moveTo>
                      <a:cubicBezTo>
                        <a:pt x="101" y="17"/>
                        <a:pt x="101" y="17"/>
                        <a:pt x="101" y="17"/>
                      </a:cubicBezTo>
                      <a:cubicBezTo>
                        <a:pt x="17" y="47"/>
                        <a:pt x="17" y="47"/>
                        <a:pt x="17" y="47"/>
                      </a:cubicBezTo>
                      <a:cubicBezTo>
                        <a:pt x="16" y="48"/>
                        <a:pt x="16" y="48"/>
                        <a:pt x="15" y="48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9" y="58"/>
                        <a:pt x="9" y="58"/>
                        <a:pt x="9" y="58"/>
                      </a:cubicBezTo>
                      <a:cubicBezTo>
                        <a:pt x="15" y="58"/>
                        <a:pt x="15" y="58"/>
                        <a:pt x="15" y="58"/>
                      </a:cubicBezTo>
                      <a:cubicBezTo>
                        <a:pt x="16" y="58"/>
                        <a:pt x="16" y="58"/>
                        <a:pt x="17" y="59"/>
                      </a:cubicBezTo>
                      <a:cubicBezTo>
                        <a:pt x="45" y="69"/>
                        <a:pt x="73" y="79"/>
                        <a:pt x="101" y="89"/>
                      </a:cubicBezTo>
                      <a:close/>
                      <a:moveTo>
                        <a:pt x="107" y="96"/>
                      </a:moveTo>
                      <a:cubicBezTo>
                        <a:pt x="107" y="96"/>
                        <a:pt x="107" y="96"/>
                        <a:pt x="107" y="96"/>
                      </a:cubicBezTo>
                      <a:cubicBezTo>
                        <a:pt x="107" y="96"/>
                        <a:pt x="107" y="96"/>
                        <a:pt x="107" y="97"/>
                      </a:cubicBezTo>
                      <a:cubicBezTo>
                        <a:pt x="107" y="97"/>
                        <a:pt x="108" y="97"/>
                        <a:pt x="108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2" y="97"/>
                        <a:pt x="112" y="97"/>
                        <a:pt x="112" y="97"/>
                      </a:cubicBezTo>
                      <a:cubicBezTo>
                        <a:pt x="113" y="97"/>
                        <a:pt x="113" y="97"/>
                        <a:pt x="113" y="97"/>
                      </a:cubicBezTo>
                      <a:cubicBezTo>
                        <a:pt x="113" y="96"/>
                        <a:pt x="113" y="96"/>
                        <a:pt x="113" y="96"/>
                      </a:cubicBezTo>
                      <a:cubicBezTo>
                        <a:pt x="113" y="10"/>
                        <a:pt x="113" y="10"/>
                        <a:pt x="113" y="10"/>
                      </a:cubicBezTo>
                      <a:cubicBezTo>
                        <a:pt x="113" y="10"/>
                        <a:pt x="113" y="10"/>
                        <a:pt x="113" y="9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12" y="9"/>
                        <a:pt x="112" y="9"/>
                        <a:pt x="112" y="9"/>
                      </a:cubicBezTo>
                      <a:cubicBezTo>
                        <a:pt x="108" y="9"/>
                        <a:pt x="108" y="9"/>
                        <a:pt x="108" y="9"/>
                      </a:cubicBezTo>
                      <a:cubicBezTo>
                        <a:pt x="108" y="9"/>
                        <a:pt x="108" y="9"/>
                        <a:pt x="107" y="9"/>
                      </a:cubicBezTo>
                      <a:cubicBezTo>
                        <a:pt x="107" y="9"/>
                        <a:pt x="107" y="9"/>
                        <a:pt x="107" y="9"/>
                      </a:cubicBezTo>
                      <a:cubicBezTo>
                        <a:pt x="107" y="10"/>
                        <a:pt x="107" y="10"/>
                        <a:pt x="107" y="10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11"/>
                        <a:pt x="107" y="11"/>
                        <a:pt x="107" y="11"/>
                      </a:cubicBezTo>
                      <a:cubicBezTo>
                        <a:pt x="107" y="39"/>
                        <a:pt x="107" y="68"/>
                        <a:pt x="107" y="96"/>
                      </a:cubicBezTo>
                      <a:close/>
                      <a:moveTo>
                        <a:pt x="92" y="24"/>
                      </a:moveTo>
                      <a:cubicBezTo>
                        <a:pt x="92" y="24"/>
                        <a:pt x="92" y="24"/>
                        <a:pt x="92" y="24"/>
                      </a:cubicBezTo>
                      <a:cubicBezTo>
                        <a:pt x="94" y="24"/>
                        <a:pt x="95" y="24"/>
                        <a:pt x="96" y="26"/>
                      </a:cubicBezTo>
                      <a:cubicBezTo>
                        <a:pt x="96" y="27"/>
                        <a:pt x="96" y="29"/>
                        <a:pt x="94" y="30"/>
                      </a:cubicBezTo>
                      <a:cubicBezTo>
                        <a:pt x="29" y="53"/>
                        <a:pt x="29" y="53"/>
                        <a:pt x="29" y="53"/>
                      </a:cubicBezTo>
                      <a:cubicBezTo>
                        <a:pt x="28" y="54"/>
                        <a:pt x="26" y="53"/>
                        <a:pt x="25" y="51"/>
                      </a:cubicBezTo>
                      <a:cubicBezTo>
                        <a:pt x="25" y="50"/>
                        <a:pt x="26" y="48"/>
                        <a:pt x="27" y="48"/>
                      </a:cubicBezTo>
                      <a:cubicBezTo>
                        <a:pt x="92" y="24"/>
                        <a:pt x="92" y="24"/>
                        <a:pt x="92" y="24"/>
                      </a:cubicBezTo>
                      <a:close/>
                      <a:moveTo>
                        <a:pt x="34" y="75"/>
                      </a:moveTo>
                      <a:cubicBezTo>
                        <a:pt x="34" y="75"/>
                        <a:pt x="34" y="75"/>
                        <a:pt x="34" y="75"/>
                      </a:cubicBezTo>
                      <a:cubicBezTo>
                        <a:pt x="32" y="79"/>
                        <a:pt x="32" y="79"/>
                        <a:pt x="32" y="79"/>
                      </a:cubicBezTo>
                      <a:cubicBezTo>
                        <a:pt x="32" y="80"/>
                        <a:pt x="32" y="81"/>
                        <a:pt x="32" y="83"/>
                      </a:cubicBezTo>
                      <a:cubicBezTo>
                        <a:pt x="33" y="84"/>
                        <a:pt x="34" y="84"/>
                        <a:pt x="35" y="85"/>
                      </a:cubicBezTo>
                      <a:cubicBezTo>
                        <a:pt x="58" y="93"/>
                        <a:pt x="58" y="93"/>
                        <a:pt x="58" y="93"/>
                      </a:cubicBezTo>
                      <a:cubicBezTo>
                        <a:pt x="58" y="93"/>
                        <a:pt x="59" y="93"/>
                        <a:pt x="59" y="93"/>
                      </a:cubicBezTo>
                      <a:cubicBezTo>
                        <a:pt x="60" y="94"/>
                        <a:pt x="61" y="94"/>
                        <a:pt x="62" y="93"/>
                      </a:cubicBezTo>
                      <a:cubicBezTo>
                        <a:pt x="62" y="93"/>
                        <a:pt x="62" y="93"/>
                        <a:pt x="62" y="93"/>
                      </a:cubicBezTo>
                      <a:cubicBezTo>
                        <a:pt x="63" y="93"/>
                        <a:pt x="64" y="92"/>
                        <a:pt x="64" y="91"/>
                      </a:cubicBezTo>
                      <a:cubicBezTo>
                        <a:pt x="64" y="91"/>
                        <a:pt x="64" y="91"/>
                        <a:pt x="64" y="90"/>
                      </a:cubicBezTo>
                      <a:cubicBezTo>
                        <a:pt x="66" y="86"/>
                        <a:pt x="66" y="86"/>
                        <a:pt x="66" y="86"/>
                      </a:cubicBezTo>
                      <a:cubicBezTo>
                        <a:pt x="34" y="75"/>
                        <a:pt x="34" y="75"/>
                        <a:pt x="34" y="75"/>
                      </a:cubicBezTo>
                      <a:close/>
                      <a:moveTo>
                        <a:pt x="74" y="90"/>
                      </a:moveTo>
                      <a:cubicBezTo>
                        <a:pt x="74" y="90"/>
                        <a:pt x="74" y="90"/>
                        <a:pt x="74" y="90"/>
                      </a:cubicBezTo>
                      <a:cubicBezTo>
                        <a:pt x="73" y="94"/>
                        <a:pt x="73" y="94"/>
                        <a:pt x="73" y="94"/>
                      </a:cubicBezTo>
                      <a:cubicBezTo>
                        <a:pt x="73" y="94"/>
                        <a:pt x="73" y="94"/>
                        <a:pt x="73" y="94"/>
                      </a:cubicBezTo>
                      <a:cubicBezTo>
                        <a:pt x="72" y="98"/>
                        <a:pt x="69" y="100"/>
                        <a:pt x="66" y="102"/>
                      </a:cubicBezTo>
                      <a:cubicBezTo>
                        <a:pt x="66" y="102"/>
                        <a:pt x="66" y="102"/>
                        <a:pt x="66" y="102"/>
                      </a:cubicBezTo>
                      <a:cubicBezTo>
                        <a:pt x="63" y="103"/>
                        <a:pt x="59" y="103"/>
                        <a:pt x="55" y="102"/>
                      </a:cubicBezTo>
                      <a:cubicBezTo>
                        <a:pt x="55" y="102"/>
                        <a:pt x="55" y="102"/>
                        <a:pt x="55" y="102"/>
                      </a:cubicBezTo>
                      <a:cubicBezTo>
                        <a:pt x="32" y="94"/>
                        <a:pt x="32" y="94"/>
                        <a:pt x="32" y="94"/>
                      </a:cubicBezTo>
                      <a:cubicBezTo>
                        <a:pt x="28" y="92"/>
                        <a:pt x="25" y="90"/>
                        <a:pt x="24" y="86"/>
                      </a:cubicBezTo>
                      <a:cubicBezTo>
                        <a:pt x="22" y="83"/>
                        <a:pt x="22" y="80"/>
                        <a:pt x="23" y="76"/>
                      </a:cubicBezTo>
                      <a:cubicBezTo>
                        <a:pt x="25" y="72"/>
                        <a:pt x="25" y="72"/>
                        <a:pt x="25" y="72"/>
                      </a:cubicBezTo>
                      <a:cubicBezTo>
                        <a:pt x="14" y="68"/>
                        <a:pt x="14" y="68"/>
                        <a:pt x="14" y="68"/>
                      </a:cubicBezTo>
                      <a:cubicBezTo>
                        <a:pt x="8" y="68"/>
                        <a:pt x="8" y="68"/>
                        <a:pt x="8" y="68"/>
                      </a:cubicBezTo>
                      <a:cubicBezTo>
                        <a:pt x="6" y="68"/>
                        <a:pt x="4" y="67"/>
                        <a:pt x="2" y="65"/>
                      </a:cubicBezTo>
                      <a:cubicBezTo>
                        <a:pt x="2" y="65"/>
                        <a:pt x="2" y="65"/>
                        <a:pt x="2" y="65"/>
                      </a:cubicBezTo>
                      <a:cubicBezTo>
                        <a:pt x="1" y="64"/>
                        <a:pt x="0" y="62"/>
                        <a:pt x="0" y="60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44"/>
                        <a:pt x="1" y="42"/>
                        <a:pt x="2" y="41"/>
                      </a:cubicBezTo>
                      <a:cubicBezTo>
                        <a:pt x="3" y="40"/>
                        <a:pt x="3" y="40"/>
                        <a:pt x="3" y="40"/>
                      </a:cubicBezTo>
                      <a:cubicBezTo>
                        <a:pt x="4" y="39"/>
                        <a:pt x="6" y="38"/>
                        <a:pt x="8" y="38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98" y="8"/>
                        <a:pt x="98" y="8"/>
                        <a:pt x="98" y="8"/>
                      </a:cubicBezTo>
                      <a:cubicBezTo>
                        <a:pt x="98" y="6"/>
                        <a:pt x="99" y="4"/>
                        <a:pt x="101" y="3"/>
                      </a:cubicBezTo>
                      <a:cubicBezTo>
                        <a:pt x="101" y="2"/>
                        <a:pt x="101" y="2"/>
                        <a:pt x="101" y="2"/>
                      </a:cubicBezTo>
                      <a:cubicBezTo>
                        <a:pt x="103" y="1"/>
                        <a:pt x="105" y="0"/>
                        <a:pt x="108" y="0"/>
                      </a:cubicBezTo>
                      <a:cubicBezTo>
                        <a:pt x="112" y="0"/>
                        <a:pt x="112" y="0"/>
                        <a:pt x="112" y="0"/>
                      </a:cubicBezTo>
                      <a:cubicBezTo>
                        <a:pt x="115" y="0"/>
                        <a:pt x="117" y="1"/>
                        <a:pt x="119" y="3"/>
                      </a:cubicBezTo>
                      <a:cubicBezTo>
                        <a:pt x="120" y="3"/>
                        <a:pt x="120" y="3"/>
                        <a:pt x="120" y="3"/>
                      </a:cubicBezTo>
                      <a:cubicBezTo>
                        <a:pt x="121" y="5"/>
                        <a:pt x="122" y="7"/>
                        <a:pt x="122" y="10"/>
                      </a:cubicBezTo>
                      <a:cubicBezTo>
                        <a:pt x="122" y="96"/>
                        <a:pt x="122" y="96"/>
                        <a:pt x="122" y="96"/>
                      </a:cubicBezTo>
                      <a:cubicBezTo>
                        <a:pt x="122" y="99"/>
                        <a:pt x="121" y="101"/>
                        <a:pt x="119" y="103"/>
                      </a:cubicBezTo>
                      <a:cubicBezTo>
                        <a:pt x="119" y="104"/>
                        <a:pt x="119" y="104"/>
                        <a:pt x="119" y="104"/>
                      </a:cubicBezTo>
                      <a:cubicBezTo>
                        <a:pt x="117" y="105"/>
                        <a:pt x="114" y="106"/>
                        <a:pt x="112" y="106"/>
                      </a:cubicBezTo>
                      <a:cubicBezTo>
                        <a:pt x="112" y="106"/>
                        <a:pt x="112" y="106"/>
                        <a:pt x="112" y="106"/>
                      </a:cubicBezTo>
                      <a:cubicBezTo>
                        <a:pt x="108" y="106"/>
                        <a:pt x="108" y="106"/>
                        <a:pt x="108" y="106"/>
                      </a:cubicBezTo>
                      <a:cubicBezTo>
                        <a:pt x="105" y="106"/>
                        <a:pt x="103" y="105"/>
                        <a:pt x="101" y="103"/>
                      </a:cubicBezTo>
                      <a:cubicBezTo>
                        <a:pt x="99" y="102"/>
                        <a:pt x="98" y="100"/>
                        <a:pt x="98" y="98"/>
                      </a:cubicBezTo>
                      <a:cubicBezTo>
                        <a:pt x="74" y="90"/>
                        <a:pt x="74" y="90"/>
                        <a:pt x="74" y="90"/>
                      </a:cubicBezTo>
                      <a:close/>
                      <a:moveTo>
                        <a:pt x="101" y="2"/>
                      </a:moveTo>
                      <a:cubicBezTo>
                        <a:pt x="101" y="2"/>
                        <a:pt x="101" y="2"/>
                        <a:pt x="101" y="2"/>
                      </a:cubicBezTo>
                      <a:cubicBezTo>
                        <a:pt x="103" y="1"/>
                        <a:pt x="106" y="1"/>
                        <a:pt x="107" y="3"/>
                      </a:cubicBezTo>
                      <a:cubicBezTo>
                        <a:pt x="101" y="2"/>
                        <a:pt x="101" y="2"/>
                        <a:pt x="101" y="2"/>
                      </a:cubicBezTo>
                      <a:close/>
                    </a:path>
                  </a:pathLst>
                </a:custGeom>
                <a:solidFill>
                  <a:srgbClr val="80A8CF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 dirty="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6" name="PA-文本框 42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816280" y="5141288"/>
                <a:ext cx="1884918" cy="12988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algn="ctr" defTabSz="457200">
                  <a:lnSpc>
                    <a:spcPct val="140000"/>
                  </a:lnSpc>
                  <a:defRPr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字魂95号-手刻宋" panose="00000500000000000000" charset="-122"/>
                    <a:ea typeface="字魂95号-手刻宋" panose="00000500000000000000" charset="-122"/>
                  </a:defRPr>
                </a:lvl1pPr>
              </a:lstStyle>
              <a:p>
                <a:r>
                  <a:rPr lang="en-US" altLang="zh-TW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110(1)</a:t>
                </a:r>
              </a:p>
              <a:p>
                <a:r>
                  <a:rPr lang="zh-TW" altLang="en-US" dirty="0" smtClean="0"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影印室改造</a:t>
                </a:r>
                <a:endParaRPr lang="en-US" altLang="zh-TW" dirty="0" smtClean="0"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en-US" altLang="zh-CN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SWITCH</a:t>
                </a:r>
                <a:r>
                  <a:rPr lang="zh-TW" altLang="en-US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健身休息室</a:t>
                </a:r>
                <a:endParaRPr lang="en-US" altLang="zh-TW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  <a:p>
                <a:r>
                  <a:rPr lang="zh-TW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+mn-ea"/>
                    <a:sym typeface="+mn-lt"/>
                  </a:rPr>
                  <a:t>飛輪健身休息室</a:t>
                </a:r>
                <a:endPara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</p:grpSp>
      </p:grpSp>
      <p:sp>
        <p:nvSpPr>
          <p:cNvPr id="75" name="文本框 11"/>
          <p:cNvSpPr txBox="1"/>
          <p:nvPr/>
        </p:nvSpPr>
        <p:spPr>
          <a:xfrm>
            <a:off x="277092" y="371194"/>
            <a:ext cx="5546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zh-TW" altLang="zh-TW" sz="5400" b="1" spc="600" dirty="0" smtClean="0">
                <a:solidFill>
                  <a:srgbClr val="84C89D"/>
                </a:solidFill>
                <a:latin typeface="Source Han Sans TC"/>
                <a:ea typeface="Source Han Sans TC"/>
              </a:rPr>
              <a:t>01</a:t>
            </a:r>
            <a:r>
              <a:rPr lang="zh-TW" altLang="en-US" sz="3600" b="1" dirty="0" smtClean="0">
                <a:solidFill>
                  <a:srgbClr val="58B47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愛上圖書館</a:t>
            </a:r>
            <a:r>
              <a:rPr lang="zh-TW" altLang="en-US" sz="32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空間改造</a:t>
            </a:r>
            <a:endParaRPr lang="en-US" altLang="zh-CN" sz="3200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871729" y="1260564"/>
            <a:ext cx="10373316" cy="3004418"/>
            <a:chOff x="671139" y="1233710"/>
            <a:chExt cx="11030819" cy="313954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9488" y="1236766"/>
              <a:ext cx="5602470" cy="313649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139" y="1233710"/>
              <a:ext cx="5428349" cy="3132696"/>
            </a:xfrm>
            <a:prstGeom prst="rect">
              <a:avLst/>
            </a:prstGeom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822" y="1198947"/>
            <a:ext cx="5285223" cy="304916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455" y="1206235"/>
            <a:ext cx="5272590" cy="304187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623" y="1228575"/>
            <a:ext cx="5282056" cy="30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50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2.6 unknown"/>
  <p:tag name="AS_RELEASE_DATE" val="2021.11.30"/>
  <p:tag name="AS_TITLE" val="Aspose.Slides for Java"/>
  <p:tag name="AS_VERSION" val="21.11"/>
  <p:tag name="ISPRING_PRESENTATION_TITLE" val="商务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4421</TotalTime>
  <Words>1867</Words>
  <Application>Microsoft Office PowerPoint</Application>
  <PresentationFormat>寬螢幕</PresentationFormat>
  <Paragraphs>471</Paragraphs>
  <Slides>47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23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71" baseType="lpstr">
      <vt:lpstr>Bebas</vt:lpstr>
      <vt:lpstr>等线</vt:lpstr>
      <vt:lpstr>等线 Light</vt:lpstr>
      <vt:lpstr>FontAwesome</vt:lpstr>
      <vt:lpstr>Gill Sans</vt:lpstr>
      <vt:lpstr>Helvetica Light</vt:lpstr>
      <vt:lpstr>Lantinghei SC Demibold</vt:lpstr>
      <vt:lpstr>Lato Hairline</vt:lpstr>
      <vt:lpstr>Lato Light</vt:lpstr>
      <vt:lpstr>Lato Regular</vt:lpstr>
      <vt:lpstr>League Gothic Regular</vt:lpstr>
      <vt:lpstr>微软雅黑</vt:lpstr>
      <vt:lpstr>Open Sans Light</vt:lpstr>
      <vt:lpstr>宋体</vt:lpstr>
      <vt:lpstr>Source Han Sans TC</vt:lpstr>
      <vt:lpstr>微軟正黑體</vt:lpstr>
      <vt:lpstr>新細明體</vt:lpstr>
      <vt:lpstr>Agency FB</vt:lpstr>
      <vt:lpstr>Arial</vt:lpstr>
      <vt:lpstr>Calibri</vt:lpstr>
      <vt:lpstr>Helvetica</vt:lpstr>
      <vt:lpstr>Lucida Calligraphy</vt:lpstr>
      <vt:lpstr>Wingdings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02線上服務LINE</vt:lpstr>
      <vt:lpstr>02線上服務LINE  自動回應 人工智慧</vt:lpstr>
      <vt:lpstr>02線上服務LINE   先人工再智慧</vt:lpstr>
      <vt:lpstr>02線上服務LINE   自動回應  人工智慧</vt:lpstr>
      <vt:lpstr>02線上服務LINE   先人工再智慧</vt:lpstr>
      <vt:lpstr>02線上服務 Facebook</vt:lpstr>
      <vt:lpstr>PowerPoint 簡報</vt:lpstr>
      <vt:lpstr>PowerPoint 簡報</vt:lpstr>
      <vt:lpstr>PowerPoint 簡報</vt:lpstr>
      <vt:lpstr>02線上服務 Facebook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商务18</dc:title>
  <dc:creator>Chiu</dc:creator>
  <cp:lastModifiedBy>new_acct</cp:lastModifiedBy>
  <cp:revision>197</cp:revision>
  <dcterms:created xsi:type="dcterms:W3CDTF">2017-08-23T09:47:01Z</dcterms:created>
  <dcterms:modified xsi:type="dcterms:W3CDTF">2024-08-19T05:01:11Z</dcterms:modified>
</cp:coreProperties>
</file>