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p:sldMasterIdLst>
    <p:sldMasterId id="2147483648" r:id="rId1"/>
    <p:sldMasterId id="2147483688" r:id="rId2"/>
  </p:sldMasterIdLst>
  <p:notesMasterIdLst>
    <p:notesMasterId r:id="rId32"/>
  </p:notesMasterIdLst>
  <p:sldIdLst>
    <p:sldId id="297" r:id="rId3"/>
    <p:sldId id="298" r:id="rId4"/>
    <p:sldId id="299" r:id="rId5"/>
    <p:sldId id="323" r:id="rId6"/>
    <p:sldId id="327" r:id="rId7"/>
    <p:sldId id="307" r:id="rId8"/>
    <p:sldId id="362" r:id="rId9"/>
    <p:sldId id="309" r:id="rId10"/>
    <p:sldId id="310" r:id="rId11"/>
    <p:sldId id="311" r:id="rId12"/>
    <p:sldId id="318" r:id="rId13"/>
    <p:sldId id="363" r:id="rId14"/>
    <p:sldId id="320" r:id="rId15"/>
    <p:sldId id="266" r:id="rId16"/>
    <p:sldId id="338" r:id="rId17"/>
    <p:sldId id="339" r:id="rId18"/>
    <p:sldId id="340" r:id="rId19"/>
    <p:sldId id="341" r:id="rId20"/>
    <p:sldId id="342" r:id="rId21"/>
    <p:sldId id="343" r:id="rId22"/>
    <p:sldId id="344" r:id="rId23"/>
    <p:sldId id="345" r:id="rId24"/>
    <p:sldId id="346" r:id="rId25"/>
    <p:sldId id="347" r:id="rId26"/>
    <p:sldId id="348" r:id="rId27"/>
    <p:sldId id="349" r:id="rId28"/>
    <p:sldId id="351" r:id="rId29"/>
    <p:sldId id="352" r:id="rId30"/>
    <p:sldId id="367" r:id="rId31"/>
  </p:sldIdLst>
  <p:sldSz cx="9144000" cy="5143500" type="screen16x9"/>
  <p:notesSz cx="6808788" cy="994092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31">
          <p15:clr>
            <a:srgbClr val="A4A3A4"/>
          </p15:clr>
        </p15:guide>
        <p15:guide id="4" pos="2145">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9" roundtripDataSignature="AMtx7mjLKAy1/+OqUuSgLiLlOE3aA6tMs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56E4C4-E0F4-4A33-810D-FD80283D2719}">
  <a:tblStyle styleId="{9556E4C4-E0F4-4A33-810D-FD80283D271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2345" autoAdjust="0"/>
  </p:normalViewPr>
  <p:slideViewPr>
    <p:cSldViewPr snapToGrid="0">
      <p:cViewPr varScale="1">
        <p:scale>
          <a:sx n="78" d="100"/>
          <a:sy n="78" d="100"/>
        </p:scale>
        <p:origin x="1176" y="8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4316"/>
    </p:cViewPr>
  </p:sorterViewPr>
  <p:notesViewPr>
    <p:cSldViewPr snapToGrid="0">
      <p:cViewPr varScale="1">
        <p:scale>
          <a:sx n="100" d="100"/>
          <a:sy n="100" d="100"/>
        </p:scale>
        <p:origin x="0" y="0"/>
      </p:cViewPr>
      <p:guideLst>
        <p:guide orient="horz" pos="2880"/>
        <p:guide pos="2160"/>
        <p:guide orient="horz" pos="3131"/>
        <p:guide pos="214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69" Type="http://customschemas.google.com/relationships/presentationmetadata" Target="metadata"/><Relationship Id="rId8" Type="http://schemas.openxmlformats.org/officeDocument/2006/relationships/slide" Target="slides/slide6.xml"/><Relationship Id="rId72" Type="http://schemas.openxmlformats.org/officeDocument/2006/relationships/theme" Target="theme/theme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50475" cy="49704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R="0" lvl="1" algn="l" rtl="0">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2pPr>
            <a:lvl3pPr marR="0" lvl="2" algn="l" rtl="0">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3pPr>
            <a:lvl4pPr marR="0" lvl="3" algn="l" rtl="0">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4pPr>
            <a:lvl5pPr marR="0" lvl="4" algn="l" rtl="0">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5pPr>
            <a:lvl6pPr marR="0" lvl="5" algn="l" rtl="0">
              <a:spcBef>
                <a:spcPts val="450"/>
              </a:spcBef>
              <a:spcAft>
                <a:spcPts val="0"/>
              </a:spcAft>
              <a:buClr>
                <a:schemeClr val="dk1"/>
              </a:buClr>
              <a:buSzPts val="1500"/>
              <a:buFont typeface="Arial"/>
              <a:buNone/>
              <a:defRPr sz="1500" b="1" i="0" u="none" strike="noStrike" cap="none">
                <a:solidFill>
                  <a:schemeClr val="accent1"/>
                </a:solidFill>
                <a:latin typeface="Calibri"/>
                <a:ea typeface="Calibri"/>
                <a:cs typeface="Calibri"/>
                <a:sym typeface="Calibri"/>
              </a:defRPr>
            </a:lvl6pPr>
            <a:lvl7pPr marR="0" lvl="6" algn="l" rtl="0">
              <a:spcBef>
                <a:spcPts val="450"/>
              </a:spcBef>
              <a:spcAft>
                <a:spcPts val="0"/>
              </a:spcAft>
              <a:buClr>
                <a:srgbClr val="0070A8"/>
              </a:buClr>
              <a:buSzPts val="1500"/>
              <a:buFont typeface="Calibri"/>
              <a:buAutoNum type="arabicPeriod"/>
              <a:defRPr sz="1500" b="0" i="0" u="none" strike="noStrike" cap="none">
                <a:solidFill>
                  <a:schemeClr val="dk1"/>
                </a:solidFill>
                <a:latin typeface="Calibri"/>
                <a:ea typeface="Calibri"/>
                <a:cs typeface="Calibri"/>
                <a:sym typeface="Calibri"/>
              </a:defRPr>
            </a:lvl7pPr>
            <a:lvl8pPr marR="0" lvl="7" algn="l" rtl="0">
              <a:spcBef>
                <a:spcPts val="450"/>
              </a:spcBef>
              <a:spcAft>
                <a:spcPts val="0"/>
              </a:spcAft>
              <a:buClr>
                <a:srgbClr val="0070A8"/>
              </a:buClr>
              <a:buSzPts val="1500"/>
              <a:buFont typeface="Calibri"/>
              <a:buAutoNum type="alphaLcPeriod"/>
              <a:defRPr sz="1500" b="0" i="0" u="none" strike="noStrike" cap="none">
                <a:solidFill>
                  <a:schemeClr val="dk1"/>
                </a:solidFill>
                <a:latin typeface="Calibri"/>
                <a:ea typeface="Calibri"/>
                <a:cs typeface="Calibri"/>
                <a:sym typeface="Calibri"/>
              </a:defRPr>
            </a:lvl8pPr>
            <a:lvl9pPr marR="0" lvl="8" algn="l" rtl="0">
              <a:spcBef>
                <a:spcPts val="450"/>
              </a:spcBef>
              <a:spcAft>
                <a:spcPts val="450"/>
              </a:spcAft>
              <a:buClr>
                <a:schemeClr val="dk1"/>
              </a:buClr>
              <a:buSzPts val="1500"/>
              <a:buFont typeface="Calibri"/>
              <a:buNone/>
              <a:defRPr sz="15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6737" y="0"/>
            <a:ext cx="2950475" cy="49704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R="0" lvl="1" algn="l" rtl="0">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2pPr>
            <a:lvl3pPr marR="0" lvl="2" algn="l" rtl="0">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3pPr>
            <a:lvl4pPr marR="0" lvl="3" algn="l" rtl="0">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4pPr>
            <a:lvl5pPr marR="0" lvl="4" algn="l" rtl="0">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5pPr>
            <a:lvl6pPr marR="0" lvl="5" algn="l" rtl="0">
              <a:spcBef>
                <a:spcPts val="450"/>
              </a:spcBef>
              <a:spcAft>
                <a:spcPts val="0"/>
              </a:spcAft>
              <a:buClr>
                <a:schemeClr val="dk1"/>
              </a:buClr>
              <a:buSzPts val="1500"/>
              <a:buFont typeface="Arial"/>
              <a:buNone/>
              <a:defRPr sz="1500" b="1" i="0" u="none" strike="noStrike" cap="none">
                <a:solidFill>
                  <a:schemeClr val="accent1"/>
                </a:solidFill>
                <a:latin typeface="Calibri"/>
                <a:ea typeface="Calibri"/>
                <a:cs typeface="Calibri"/>
                <a:sym typeface="Calibri"/>
              </a:defRPr>
            </a:lvl6pPr>
            <a:lvl7pPr marR="0" lvl="6" algn="l" rtl="0">
              <a:spcBef>
                <a:spcPts val="450"/>
              </a:spcBef>
              <a:spcAft>
                <a:spcPts val="0"/>
              </a:spcAft>
              <a:buClr>
                <a:srgbClr val="0070A8"/>
              </a:buClr>
              <a:buSzPts val="1500"/>
              <a:buFont typeface="Calibri"/>
              <a:buAutoNum type="arabicPeriod"/>
              <a:defRPr sz="1500" b="0" i="0" u="none" strike="noStrike" cap="none">
                <a:solidFill>
                  <a:schemeClr val="dk1"/>
                </a:solidFill>
                <a:latin typeface="Calibri"/>
                <a:ea typeface="Calibri"/>
                <a:cs typeface="Calibri"/>
                <a:sym typeface="Calibri"/>
              </a:defRPr>
            </a:lvl7pPr>
            <a:lvl8pPr marR="0" lvl="7" algn="l" rtl="0">
              <a:spcBef>
                <a:spcPts val="450"/>
              </a:spcBef>
              <a:spcAft>
                <a:spcPts val="0"/>
              </a:spcAft>
              <a:buClr>
                <a:srgbClr val="0070A8"/>
              </a:buClr>
              <a:buSzPts val="1500"/>
              <a:buFont typeface="Calibri"/>
              <a:buAutoNum type="alphaLcPeriod"/>
              <a:defRPr sz="1500" b="0" i="0" u="none" strike="noStrike" cap="none">
                <a:solidFill>
                  <a:schemeClr val="dk1"/>
                </a:solidFill>
                <a:latin typeface="Calibri"/>
                <a:ea typeface="Calibri"/>
                <a:cs typeface="Calibri"/>
                <a:sym typeface="Calibri"/>
              </a:defRPr>
            </a:lvl8pPr>
            <a:lvl9pPr marR="0" lvl="8" algn="l" rtl="0">
              <a:spcBef>
                <a:spcPts val="450"/>
              </a:spcBef>
              <a:spcAft>
                <a:spcPts val="450"/>
              </a:spcAft>
              <a:buClr>
                <a:schemeClr val="dk1"/>
              </a:buClr>
              <a:buSzPts val="1500"/>
              <a:buFont typeface="Calibri"/>
              <a:buNone/>
              <a:defRPr sz="15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937"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37"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37"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37"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37"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37"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37"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37"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37"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42154"/>
            <a:ext cx="2950475" cy="497046"/>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1pPr>
            <a:lvl2pPr marR="0" lvl="1" algn="l" rtl="0">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2pPr>
            <a:lvl3pPr marR="0" lvl="2" algn="l" rtl="0">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3pPr>
            <a:lvl4pPr marR="0" lvl="3" algn="l" rtl="0">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4pPr>
            <a:lvl5pPr marR="0" lvl="4" algn="l" rtl="0">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5pPr>
            <a:lvl6pPr marR="0" lvl="5" algn="l" rtl="0">
              <a:spcBef>
                <a:spcPts val="450"/>
              </a:spcBef>
              <a:spcAft>
                <a:spcPts val="0"/>
              </a:spcAft>
              <a:buClr>
                <a:schemeClr val="dk1"/>
              </a:buClr>
              <a:buSzPts val="1500"/>
              <a:buFont typeface="Arial"/>
              <a:buNone/>
              <a:defRPr sz="1500" b="1" i="0" u="none" strike="noStrike" cap="none">
                <a:solidFill>
                  <a:schemeClr val="accent1"/>
                </a:solidFill>
                <a:latin typeface="Calibri"/>
                <a:ea typeface="Calibri"/>
                <a:cs typeface="Calibri"/>
                <a:sym typeface="Calibri"/>
              </a:defRPr>
            </a:lvl6pPr>
            <a:lvl7pPr marR="0" lvl="6" algn="l" rtl="0">
              <a:spcBef>
                <a:spcPts val="450"/>
              </a:spcBef>
              <a:spcAft>
                <a:spcPts val="0"/>
              </a:spcAft>
              <a:buClr>
                <a:srgbClr val="0070A8"/>
              </a:buClr>
              <a:buSzPts val="1500"/>
              <a:buFont typeface="Calibri"/>
              <a:buAutoNum type="arabicPeriod"/>
              <a:defRPr sz="1500" b="0" i="0" u="none" strike="noStrike" cap="none">
                <a:solidFill>
                  <a:schemeClr val="dk1"/>
                </a:solidFill>
                <a:latin typeface="Calibri"/>
                <a:ea typeface="Calibri"/>
                <a:cs typeface="Calibri"/>
                <a:sym typeface="Calibri"/>
              </a:defRPr>
            </a:lvl7pPr>
            <a:lvl8pPr marR="0" lvl="7" algn="l" rtl="0">
              <a:spcBef>
                <a:spcPts val="450"/>
              </a:spcBef>
              <a:spcAft>
                <a:spcPts val="0"/>
              </a:spcAft>
              <a:buClr>
                <a:srgbClr val="0070A8"/>
              </a:buClr>
              <a:buSzPts val="1500"/>
              <a:buFont typeface="Calibri"/>
              <a:buAutoNum type="alphaLcPeriod"/>
              <a:defRPr sz="1500" b="0" i="0" u="none" strike="noStrike" cap="none">
                <a:solidFill>
                  <a:schemeClr val="dk1"/>
                </a:solidFill>
                <a:latin typeface="Calibri"/>
                <a:ea typeface="Calibri"/>
                <a:cs typeface="Calibri"/>
                <a:sym typeface="Calibri"/>
              </a:defRPr>
            </a:lvl8pPr>
            <a:lvl9pPr marR="0" lvl="8" algn="l" rtl="0">
              <a:spcBef>
                <a:spcPts val="450"/>
              </a:spcBef>
              <a:spcAft>
                <a:spcPts val="450"/>
              </a:spcAft>
              <a:buClr>
                <a:schemeClr val="dk1"/>
              </a:buClr>
              <a:buSzPts val="1500"/>
              <a:buFont typeface="Calibri"/>
              <a:buNone/>
              <a:defRPr sz="15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Arial"/>
              <a:buNone/>
            </a:pPr>
            <a:fld id="{00000000-1234-1234-1234-123412341234}" type="slidenum">
              <a:rPr lang="zh-CN"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900"/>
              <a:buFont typeface="Calibri"/>
              <a:buNone/>
              <a:tabLst/>
              <a:defRPr/>
            </a:pPr>
            <a:endParaRPr lang="zh-CN" altLang="en-US" dirty="0"/>
          </a:p>
        </p:txBody>
      </p:sp>
      <p:sp>
        <p:nvSpPr>
          <p:cNvPr id="237" name="Google Shape;237;p1: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SzPts val="1200"/>
              <a:buNone/>
            </a:pPr>
            <a:fld id="{00000000-1234-1234-1234-123412341234}" type="slidenum">
              <a:rPr lang="en-US" altLang="zh-CN"/>
              <a:t>0</a:t>
            </a:fld>
            <a:endParaRPr dirty="0"/>
          </a:p>
        </p:txBody>
      </p:sp>
    </p:spTree>
    <p:extLst>
      <p:ext uri="{BB962C8B-B14F-4D97-AF65-F5344CB8AC3E}">
        <p14:creationId xmlns:p14="http://schemas.microsoft.com/office/powerpoint/2010/main" val="861578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11: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tLang="zh-CN" dirty="0"/>
              <a:t>《</a:t>
            </a:r>
            <a:r>
              <a:rPr lang="zh-CN" altLang="en-US" dirty="0"/>
              <a:t>生態學</a:t>
            </a:r>
            <a:r>
              <a:rPr lang="en-US" altLang="zh-CN" dirty="0"/>
              <a:t>》</a:t>
            </a:r>
            <a:r>
              <a:rPr lang="zh-CN" altLang="en-US" dirty="0"/>
              <a:t>是生態學中被引用最多的期刊之一。</a:t>
            </a:r>
            <a:r>
              <a:rPr lang="en-US" altLang="zh-CN" dirty="0"/>
              <a:t>https://www.springer.com/journal/442</a:t>
            </a:r>
          </a:p>
          <a:p>
            <a:pPr marL="0" lvl="0" indent="0" algn="l" rtl="0">
              <a:lnSpc>
                <a:spcPct val="100000"/>
              </a:lnSpc>
              <a:spcBef>
                <a:spcPts val="0"/>
              </a:spcBef>
              <a:spcAft>
                <a:spcPts val="0"/>
              </a:spcAft>
              <a:buSzPts val="1400"/>
              <a:buNone/>
            </a:pPr>
            <a:endParaRPr lang="en-US" altLang="zh-CN" dirty="0"/>
          </a:p>
          <a:p>
            <a:pPr marL="0" lvl="0" indent="0" algn="l" rtl="0">
              <a:lnSpc>
                <a:spcPct val="100000"/>
              </a:lnSpc>
              <a:spcBef>
                <a:spcPts val="0"/>
              </a:spcBef>
              <a:spcAft>
                <a:spcPts val="0"/>
              </a:spcAft>
              <a:buSzPts val="1400"/>
              <a:buNone/>
            </a:pPr>
            <a:r>
              <a:rPr lang="en-US" altLang="zh-CN" dirty="0"/>
              <a:t>《</a:t>
            </a:r>
            <a:r>
              <a:rPr lang="zh-CN" altLang="en-US" dirty="0"/>
              <a:t>材料科學期刊</a:t>
            </a:r>
            <a:r>
              <a:rPr lang="en-US" altLang="zh-CN" dirty="0"/>
              <a:t>》</a:t>
            </a:r>
            <a:r>
              <a:rPr lang="zh-CN" altLang="en-US" dirty="0"/>
              <a:t>發表有關材料結構、加工、性能和性能之間關係的重要原創研究成果或研究技術相關文章。是材料科學相關學者們研究工程材料的結構和性能的主要資訊來源之一 。  </a:t>
            </a:r>
            <a:r>
              <a:rPr lang="en-US" altLang="zh-CN" dirty="0"/>
              <a:t>https://www.springer.com/journal/10853</a:t>
            </a:r>
          </a:p>
          <a:p>
            <a:pPr marL="0" lvl="0" indent="0" algn="l" rtl="0">
              <a:lnSpc>
                <a:spcPct val="100000"/>
              </a:lnSpc>
              <a:spcBef>
                <a:spcPts val="0"/>
              </a:spcBef>
              <a:spcAft>
                <a:spcPts val="0"/>
              </a:spcAft>
              <a:buSzPts val="1400"/>
              <a:buNone/>
            </a:pPr>
            <a:endParaRPr lang="en-US" altLang="zh-CN" dirty="0"/>
          </a:p>
          <a:p>
            <a:pPr marL="0" lvl="0" indent="0" algn="l" rtl="0">
              <a:lnSpc>
                <a:spcPct val="100000"/>
              </a:lnSpc>
              <a:spcBef>
                <a:spcPts val="0"/>
              </a:spcBef>
              <a:spcAft>
                <a:spcPts val="0"/>
              </a:spcAft>
              <a:buSzPts val="1400"/>
              <a:buNone/>
            </a:pPr>
            <a:r>
              <a:rPr lang="en-US" altLang="zh-CN" dirty="0"/>
              <a:t>《</a:t>
            </a:r>
            <a:r>
              <a:rPr lang="zh-CN" altLang="en-US" dirty="0"/>
              <a:t>分析與生物分析化學</a:t>
            </a:r>
            <a:r>
              <a:rPr lang="en-US" altLang="zh-CN" dirty="0"/>
              <a:t>》</a:t>
            </a:r>
            <a:r>
              <a:rPr lang="zh-CN" altLang="en-US" dirty="0"/>
              <a:t>：</a:t>
            </a:r>
            <a:r>
              <a:rPr lang="en-US" altLang="zh-CN" dirty="0"/>
              <a:t>ABC</a:t>
            </a:r>
            <a:r>
              <a:rPr lang="zh-CN" altLang="en-US" dirty="0"/>
              <a:t>是世界上唯一一份由眾多學術團體支持的通用分析化學期刊</a:t>
            </a:r>
            <a:r>
              <a:rPr lang="en-US" altLang="zh-CN" baseline="0" dirty="0"/>
              <a:t>  </a:t>
            </a:r>
            <a:r>
              <a:rPr lang="en-US" altLang="zh-CN" dirty="0"/>
              <a:t>https://www.springer.com/journal/216</a:t>
            </a:r>
          </a:p>
          <a:p>
            <a:pPr marL="0" lvl="0" indent="0" algn="l" rtl="0">
              <a:lnSpc>
                <a:spcPct val="100000"/>
              </a:lnSpc>
              <a:spcBef>
                <a:spcPts val="0"/>
              </a:spcBef>
              <a:spcAft>
                <a:spcPts val="0"/>
              </a:spcAft>
              <a:buSzPts val="1400"/>
              <a:buNone/>
            </a:pPr>
            <a:endParaRPr lang="en-US" altLang="zh-CN" dirty="0"/>
          </a:p>
          <a:p>
            <a:pPr marL="0" lvl="0" indent="0" algn="l" rtl="0">
              <a:lnSpc>
                <a:spcPct val="100000"/>
              </a:lnSpc>
              <a:spcBef>
                <a:spcPts val="0"/>
              </a:spcBef>
              <a:spcAft>
                <a:spcPts val="0"/>
              </a:spcAft>
              <a:buSzPts val="1400"/>
              <a:buNone/>
            </a:pPr>
            <a:r>
              <a:rPr lang="en-US" altLang="zh-CN" dirty="0"/>
              <a:t>《</a:t>
            </a:r>
            <a:r>
              <a:rPr lang="zh-CN" altLang="en-US" dirty="0"/>
              <a:t>重症監護醫學</a:t>
            </a:r>
            <a:r>
              <a:rPr lang="en-US" altLang="zh-CN" dirty="0"/>
              <a:t>》</a:t>
            </a:r>
            <a:r>
              <a:rPr lang="zh-CN" altLang="en-US" dirty="0"/>
              <a:t>：歐洲重症監護醫學學會和歐洲兒科和新生兒重症監護學會的官方期刊  </a:t>
            </a:r>
            <a:r>
              <a:rPr lang="en-US" altLang="zh-CN" dirty="0"/>
              <a:t>https://www.springer.com/journal/134</a:t>
            </a:r>
          </a:p>
          <a:p>
            <a:pPr marL="0" lvl="0" indent="0" algn="l" rtl="0">
              <a:lnSpc>
                <a:spcPct val="100000"/>
              </a:lnSpc>
              <a:spcBef>
                <a:spcPts val="0"/>
              </a:spcBef>
              <a:spcAft>
                <a:spcPts val="0"/>
              </a:spcAft>
              <a:buSzPts val="1400"/>
              <a:buNone/>
            </a:pPr>
            <a:endParaRPr dirty="0"/>
          </a:p>
        </p:txBody>
      </p:sp>
      <p:sp>
        <p:nvSpPr>
          <p:cNvPr id="739" name="Google Shape;739;p11: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1024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p41:notes"/>
          <p:cNvSpPr txBox="1">
            <a:spLocks noGrp="1"/>
          </p:cNvSpPr>
          <p:nvPr>
            <p:ph type="body" idx="1"/>
          </p:nvPr>
        </p:nvSpPr>
        <p:spPr>
          <a:xfrm>
            <a:off x="710407" y="4861442"/>
            <a:ext cx="5683250" cy="4605576"/>
          </a:xfrm>
          <a:prstGeom prst="rect">
            <a:avLst/>
          </a:prstGeom>
        </p:spPr>
        <p:txBody>
          <a:bodyPr spcFirstLastPara="1" wrap="square" lIns="94634" tIns="47304" rIns="94634" bIns="47304" anchor="t" anchorCtr="0">
            <a:noAutofit/>
          </a:bodyPr>
          <a:lstStyle/>
          <a:p>
            <a:endParaRPr dirty="0"/>
          </a:p>
        </p:txBody>
      </p:sp>
      <p:sp>
        <p:nvSpPr>
          <p:cNvPr id="1276" name="Google Shape;1276;p41: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1008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11: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altLang="en-US" sz="600" dirty="0"/>
              <a:t>（示例圖書後續會再更新，可以不用詳細介紹）</a:t>
            </a:r>
            <a:endParaRPr lang="en-US" altLang="zh-CN" sz="600" dirty="0"/>
          </a:p>
          <a:p>
            <a:pPr marL="0" lvl="0" indent="0" algn="l" rtl="0">
              <a:lnSpc>
                <a:spcPct val="100000"/>
              </a:lnSpc>
              <a:spcBef>
                <a:spcPts val="0"/>
              </a:spcBef>
              <a:spcAft>
                <a:spcPts val="0"/>
              </a:spcAft>
              <a:buSzPts val="1400"/>
              <a:buNone/>
            </a:pPr>
            <a:endParaRPr lang="en-US" altLang="zh-CN" sz="600" dirty="0"/>
          </a:p>
          <a:p>
            <a:pPr marL="0" lvl="0" indent="0" algn="l" rtl="0">
              <a:lnSpc>
                <a:spcPct val="100000"/>
              </a:lnSpc>
              <a:spcBef>
                <a:spcPts val="0"/>
              </a:spcBef>
              <a:spcAft>
                <a:spcPts val="0"/>
              </a:spcAft>
              <a:buSzPts val="1400"/>
              <a:buNone/>
            </a:pPr>
            <a:r>
              <a:rPr lang="en-US" altLang="zh-CN" sz="600" dirty="0"/>
              <a:t>《</a:t>
            </a:r>
            <a:r>
              <a:rPr lang="zh-CN" altLang="en-US" sz="600" dirty="0"/>
              <a:t>鋰離子電池</a:t>
            </a:r>
            <a:r>
              <a:rPr lang="en-US" altLang="zh-CN" sz="600" dirty="0"/>
              <a:t>》</a:t>
            </a:r>
            <a:r>
              <a:rPr lang="zh-CN" altLang="en-US" sz="600" dirty="0"/>
              <a:t>是</a:t>
            </a:r>
            <a:r>
              <a:rPr lang="en-US" altLang="zh-CN" sz="600" dirty="0"/>
              <a:t>Springer</a:t>
            </a:r>
            <a:r>
              <a:rPr lang="en-US" altLang="zh-CN" sz="600" baseline="0" dirty="0"/>
              <a:t> Nature</a:t>
            </a:r>
            <a:r>
              <a:rPr lang="zh-CN" altLang="en-US" sz="600" dirty="0"/>
              <a:t>第一本利用</a:t>
            </a:r>
            <a:r>
              <a:rPr lang="en-US" altLang="zh-CN" sz="600" dirty="0"/>
              <a:t>AI</a:t>
            </a:r>
            <a:r>
              <a:rPr lang="zh-CN" altLang="en-US" sz="600" dirty="0"/>
              <a:t>技術，通過機器學習通讀了 </a:t>
            </a:r>
            <a:r>
              <a:rPr lang="en-US" altLang="zh-CN" sz="600" dirty="0"/>
              <a:t>53000 </a:t>
            </a:r>
            <a:r>
              <a:rPr lang="zh-CN" altLang="en-US" sz="600" dirty="0"/>
              <a:t>篇論文後，撰寫的圖書。這本書聚焦於鋰離子電池的研究，書中的內容是該熱門領域中大量研究論文摘錄合集。</a:t>
            </a:r>
          </a:p>
          <a:p>
            <a:pPr marL="0" lvl="0" indent="0" algn="l" rtl="0">
              <a:lnSpc>
                <a:spcPct val="100000"/>
              </a:lnSpc>
              <a:spcBef>
                <a:spcPts val="0"/>
              </a:spcBef>
              <a:spcAft>
                <a:spcPts val="0"/>
              </a:spcAft>
              <a:buSzPts val="1400"/>
              <a:buNone/>
            </a:pPr>
            <a:endParaRPr lang="zh-CN" altLang="en-US" sz="600" dirty="0"/>
          </a:p>
          <a:p>
            <a:pPr marL="0" lvl="0" indent="0" algn="l" rtl="0">
              <a:lnSpc>
                <a:spcPct val="100000"/>
              </a:lnSpc>
              <a:spcBef>
                <a:spcPts val="0"/>
              </a:spcBef>
              <a:spcAft>
                <a:spcPts val="0"/>
              </a:spcAft>
              <a:buSzPts val="1400"/>
              <a:buNone/>
            </a:pPr>
            <a:r>
              <a:rPr lang="en-US" altLang="zh-CN" sz="600" dirty="0"/>
              <a:t>《</a:t>
            </a:r>
            <a:r>
              <a:rPr lang="zh-CN" altLang="en-US" sz="600" dirty="0"/>
              <a:t>定價制勝：大師的定價經驗與實踐之路</a:t>
            </a:r>
            <a:r>
              <a:rPr lang="en-US" altLang="zh-CN" sz="600" dirty="0"/>
              <a:t>》</a:t>
            </a:r>
          </a:p>
          <a:p>
            <a:pPr marL="0" lvl="0" indent="0" algn="l" rtl="0">
              <a:lnSpc>
                <a:spcPct val="100000"/>
              </a:lnSpc>
              <a:spcBef>
                <a:spcPts val="0"/>
              </a:spcBef>
              <a:spcAft>
                <a:spcPts val="0"/>
              </a:spcAft>
              <a:buSzPts val="1400"/>
              <a:buNone/>
            </a:pPr>
            <a:r>
              <a:rPr lang="zh-CN" altLang="en-US" sz="600" dirty="0"/>
              <a:t>作者赫爾曼</a:t>
            </a:r>
            <a:r>
              <a:rPr lang="en-US" altLang="zh-CN" sz="600" dirty="0"/>
              <a:t>·</a:t>
            </a:r>
            <a:r>
              <a:rPr lang="zh-CN" altLang="en-US" sz="600" dirty="0"/>
              <a:t>西蒙（</a:t>
            </a:r>
            <a:r>
              <a:rPr lang="en-US" altLang="zh-CN" sz="600" dirty="0"/>
              <a:t>Hermann Simon</a:t>
            </a:r>
            <a:r>
              <a:rPr lang="zh-CN" altLang="en-US" sz="600" dirty="0"/>
              <a:t>）全球最具影響力的</a:t>
            </a:r>
            <a:r>
              <a:rPr lang="en-US" altLang="zh-CN" sz="600" dirty="0"/>
              <a:t>50</a:t>
            </a:r>
            <a:r>
              <a:rPr lang="zh-CN" altLang="en-US" sz="600" dirty="0"/>
              <a:t>大商業思想家，最近非常火的概念“隱形冠軍”，一方面，他們是市場領導者；另一方面，他們不為大眾熟知。</a:t>
            </a:r>
          </a:p>
          <a:p>
            <a:pPr marL="0" lvl="0" indent="0" algn="l" rtl="0">
              <a:lnSpc>
                <a:spcPct val="100000"/>
              </a:lnSpc>
              <a:spcBef>
                <a:spcPts val="0"/>
              </a:spcBef>
              <a:spcAft>
                <a:spcPts val="0"/>
              </a:spcAft>
              <a:buSzPts val="1400"/>
              <a:buNone/>
            </a:pPr>
            <a:endParaRPr lang="zh-CN" altLang="en-US" sz="600" dirty="0"/>
          </a:p>
          <a:p>
            <a:pPr marL="0" lvl="0" indent="0" algn="l" rtl="0">
              <a:lnSpc>
                <a:spcPct val="100000"/>
              </a:lnSpc>
              <a:spcBef>
                <a:spcPts val="0"/>
              </a:spcBef>
              <a:spcAft>
                <a:spcPts val="0"/>
              </a:spcAft>
              <a:buSzPts val="1400"/>
              <a:buNone/>
            </a:pPr>
            <a:r>
              <a:rPr lang="en-US" altLang="zh-CN" sz="600" dirty="0"/>
              <a:t>《</a:t>
            </a:r>
            <a:r>
              <a:rPr lang="zh-CN" altLang="en-US" sz="600" dirty="0"/>
              <a:t>帕爾格雷夫經濟學大辭典</a:t>
            </a:r>
            <a:r>
              <a:rPr lang="en-US" altLang="zh-CN" sz="600" dirty="0"/>
              <a:t>》</a:t>
            </a:r>
            <a:r>
              <a:rPr lang="zh-CN" altLang="en-US" sz="600" dirty="0"/>
              <a:t>是一本經典參考書，三千多章由該領域的頂尖專家撰寫，包括</a:t>
            </a:r>
            <a:r>
              <a:rPr lang="en-US" altLang="zh-CN" sz="600" dirty="0"/>
              <a:t>36</a:t>
            </a:r>
            <a:r>
              <a:rPr lang="zh-CN" altLang="en-US" sz="600" dirty="0"/>
              <a:t>位諾貝爾獎得主。目前更新到第三版，涵蓋了經濟學領域最新最熱門的話題。</a:t>
            </a:r>
          </a:p>
          <a:p>
            <a:pPr marL="0" lvl="0" indent="0" algn="l" rtl="0">
              <a:lnSpc>
                <a:spcPct val="100000"/>
              </a:lnSpc>
              <a:spcBef>
                <a:spcPts val="0"/>
              </a:spcBef>
              <a:spcAft>
                <a:spcPts val="0"/>
              </a:spcAft>
              <a:buSzPts val="1400"/>
              <a:buNone/>
            </a:pPr>
            <a:endParaRPr lang="zh-CN" altLang="en-US" sz="600" dirty="0"/>
          </a:p>
          <a:p>
            <a:pPr marL="0" lvl="0" indent="0" algn="l" rtl="0">
              <a:lnSpc>
                <a:spcPct val="100000"/>
              </a:lnSpc>
              <a:spcBef>
                <a:spcPts val="0"/>
              </a:spcBef>
              <a:spcAft>
                <a:spcPts val="0"/>
              </a:spcAft>
              <a:buSzPts val="1400"/>
              <a:buNone/>
            </a:pPr>
            <a:r>
              <a:rPr lang="zh-CN" altLang="en-US" sz="600" dirty="0"/>
              <a:t>作為人工智慧領域中文教材扛鼎之作，南京大學周志華教授所著的</a:t>
            </a:r>
            <a:r>
              <a:rPr lang="en-US" altLang="zh-CN" sz="600" dirty="0"/>
              <a:t>《</a:t>
            </a:r>
            <a:r>
              <a:rPr lang="zh-CN" altLang="en-US" sz="600" dirty="0"/>
              <a:t>機器學習</a:t>
            </a:r>
            <a:r>
              <a:rPr lang="en-US" altLang="zh-CN" sz="600" dirty="0"/>
              <a:t>》</a:t>
            </a:r>
            <a:r>
              <a:rPr lang="zh-CN" altLang="en-US" sz="600" dirty="0"/>
              <a:t>幫助無數</a:t>
            </a:r>
            <a:r>
              <a:rPr lang="en-US" altLang="zh-CN" sz="600" dirty="0"/>
              <a:t>AI</a:t>
            </a:r>
            <a:r>
              <a:rPr lang="zh-CN" altLang="en-US" sz="600" dirty="0"/>
              <a:t>從業者厘清了機器學習的基本原理。自</a:t>
            </a:r>
            <a:r>
              <a:rPr lang="en-US" altLang="zh-CN" sz="600" dirty="0"/>
              <a:t>2016</a:t>
            </a:r>
            <a:r>
              <a:rPr lang="zh-CN" altLang="en-US" sz="600" dirty="0"/>
              <a:t>年問世以來至今，已售出超過</a:t>
            </a:r>
            <a:r>
              <a:rPr lang="en-US" altLang="zh-CN" sz="600" dirty="0"/>
              <a:t>20</a:t>
            </a:r>
            <a:r>
              <a:rPr lang="zh-CN" altLang="en-US" sz="600" dirty="0"/>
              <a:t>萬冊，重印</a:t>
            </a:r>
            <a:r>
              <a:rPr lang="en-US" altLang="zh-CN" sz="600" dirty="0"/>
              <a:t>35</a:t>
            </a:r>
            <a:r>
              <a:rPr lang="zh-CN" altLang="en-US" sz="600" dirty="0"/>
              <a:t>次，</a:t>
            </a:r>
            <a:r>
              <a:rPr lang="en-US" altLang="zh-CN" sz="600" dirty="0"/>
              <a:t>2021</a:t>
            </a:r>
            <a:r>
              <a:rPr lang="zh-CN" altLang="en-US" sz="600" dirty="0"/>
              <a:t>年在</a:t>
            </a:r>
            <a:r>
              <a:rPr lang="en-US" altLang="zh-CN" sz="600" dirty="0"/>
              <a:t>Springer</a:t>
            </a:r>
            <a:r>
              <a:rPr lang="zh-CN" altLang="en-US" sz="600" dirty="0"/>
              <a:t>出版了</a:t>
            </a:r>
            <a:r>
              <a:rPr lang="en-US" altLang="zh-CN" sz="600" dirty="0"/>
              <a:t>《</a:t>
            </a:r>
            <a:r>
              <a:rPr lang="zh-CN" altLang="en-US" sz="600" dirty="0"/>
              <a:t>機器學習</a:t>
            </a:r>
            <a:r>
              <a:rPr lang="en-US" altLang="zh-CN" sz="600" dirty="0"/>
              <a:t>》</a:t>
            </a:r>
            <a:r>
              <a:rPr lang="zh-CN" altLang="en-US" sz="600" dirty="0"/>
              <a:t>的英文版，現被海內外</a:t>
            </a:r>
            <a:r>
              <a:rPr lang="en-US" altLang="zh-CN" sz="600" dirty="0"/>
              <a:t>500</a:t>
            </a:r>
            <a:r>
              <a:rPr lang="zh-CN" altLang="en-US" sz="600" dirty="0"/>
              <a:t>多個高校院系作為教材使用</a:t>
            </a:r>
          </a:p>
          <a:p>
            <a:pPr marL="0" lvl="0" indent="0" algn="l" rtl="0">
              <a:lnSpc>
                <a:spcPct val="100000"/>
              </a:lnSpc>
              <a:spcBef>
                <a:spcPts val="0"/>
              </a:spcBef>
              <a:spcAft>
                <a:spcPts val="0"/>
              </a:spcAft>
              <a:buSzPts val="1400"/>
              <a:buNone/>
            </a:pPr>
            <a:endParaRPr dirty="0"/>
          </a:p>
        </p:txBody>
      </p:sp>
      <p:sp>
        <p:nvSpPr>
          <p:cNvPr id="739" name="Google Shape;739;p11: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52577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p50: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0" name="Google Shape;1530;p50: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70841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1: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11: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900"/>
              <a:buFont typeface="Calibri"/>
              <a:buNone/>
            </a:pPr>
            <a:endParaRPr dirty="0"/>
          </a:p>
        </p:txBody>
      </p:sp>
      <p:sp>
        <p:nvSpPr>
          <p:cNvPr id="447" name="Google Shape;447;p11: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SzPts val="1200"/>
              <a:buNone/>
            </a:pPr>
            <a:fld id="{00000000-1234-1234-1234-123412341234}" type="slidenum">
              <a:rPr lang="en-US" altLang="zh-CN"/>
              <a:t>13</a:t>
            </a:fld>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ad35f20fa4_0_0: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g2ad35f20fa4_0_0:notes"/>
          <p:cNvSpPr txBox="1">
            <a:spLocks noGrp="1"/>
          </p:cNvSpPr>
          <p:nvPr>
            <p:ph type="body" idx="1"/>
          </p:nvPr>
        </p:nvSpPr>
        <p:spPr>
          <a:xfrm>
            <a:off x="680879" y="4721940"/>
            <a:ext cx="5447100" cy="4473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dirty="0">
              <a:solidFill>
                <a:schemeClr val="dk1"/>
              </a:solidFill>
              <a:latin typeface="Calibri"/>
              <a:ea typeface="Calibri"/>
              <a:cs typeface="Calibri"/>
              <a:sym typeface="Calibri"/>
            </a:endParaRPr>
          </a:p>
        </p:txBody>
      </p:sp>
      <p:sp>
        <p:nvSpPr>
          <p:cNvPr id="147" name="Google Shape;147;g2ad35f20fa4_0_0:notes"/>
          <p:cNvSpPr txBox="1">
            <a:spLocks noGrp="1"/>
          </p:cNvSpPr>
          <p:nvPr>
            <p:ph type="sldNum" idx="12"/>
          </p:nvPr>
        </p:nvSpPr>
        <p:spPr>
          <a:xfrm>
            <a:off x="3856737" y="9442154"/>
            <a:ext cx="2950500" cy="497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CN"/>
              <a:t>14</a:t>
            </a:fld>
            <a:endParaRPr dirty="0"/>
          </a:p>
        </p:txBody>
      </p:sp>
    </p:spTree>
    <p:extLst>
      <p:ext uri="{BB962C8B-B14F-4D97-AF65-F5344CB8AC3E}">
        <p14:creationId xmlns:p14="http://schemas.microsoft.com/office/powerpoint/2010/main" val="2736195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4ffc017898_0_7: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24ffc017898_0_7:notes"/>
          <p:cNvSpPr txBox="1">
            <a:spLocks noGrp="1"/>
          </p:cNvSpPr>
          <p:nvPr>
            <p:ph type="body" idx="1"/>
          </p:nvPr>
        </p:nvSpPr>
        <p:spPr>
          <a:xfrm>
            <a:off x="680879" y="4721940"/>
            <a:ext cx="5447100" cy="4473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solidFill>
                <a:schemeClr val="dk1"/>
              </a:solidFill>
              <a:latin typeface="Calibri"/>
              <a:ea typeface="Calibri"/>
              <a:cs typeface="Calibri"/>
              <a:sym typeface="Calibri"/>
            </a:endParaRPr>
          </a:p>
        </p:txBody>
      </p:sp>
      <p:sp>
        <p:nvSpPr>
          <p:cNvPr id="170" name="Google Shape;170;g24ffc017898_0_7:notes"/>
          <p:cNvSpPr txBox="1">
            <a:spLocks noGrp="1"/>
          </p:cNvSpPr>
          <p:nvPr>
            <p:ph type="sldNum" idx="12"/>
          </p:nvPr>
        </p:nvSpPr>
        <p:spPr>
          <a:xfrm>
            <a:off x="3856737" y="9442154"/>
            <a:ext cx="2950500" cy="497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CN"/>
              <a:t>15</a:t>
            </a:fld>
            <a:endParaRPr dirty="0"/>
          </a:p>
        </p:txBody>
      </p:sp>
    </p:spTree>
    <p:extLst>
      <p:ext uri="{BB962C8B-B14F-4D97-AF65-F5344CB8AC3E}">
        <p14:creationId xmlns:p14="http://schemas.microsoft.com/office/powerpoint/2010/main" val="913653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76fba6044f821905_0: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g76fba6044f821905_0:notes"/>
          <p:cNvSpPr txBox="1">
            <a:spLocks noGrp="1"/>
          </p:cNvSpPr>
          <p:nvPr>
            <p:ph type="body" idx="1"/>
          </p:nvPr>
        </p:nvSpPr>
        <p:spPr>
          <a:xfrm>
            <a:off x="680879" y="4721940"/>
            <a:ext cx="5447100" cy="4473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dirty="0"/>
              <a:t>https://hive.springernature.com/home/ls/community/darwin/post/6752899806330880</a:t>
            </a:r>
            <a:endParaRPr dirty="0"/>
          </a:p>
        </p:txBody>
      </p:sp>
      <p:sp>
        <p:nvSpPr>
          <p:cNvPr id="188" name="Google Shape;188;g76fba6044f821905_0:notes"/>
          <p:cNvSpPr txBox="1">
            <a:spLocks noGrp="1"/>
          </p:cNvSpPr>
          <p:nvPr>
            <p:ph type="sldNum" idx="12"/>
          </p:nvPr>
        </p:nvSpPr>
        <p:spPr>
          <a:xfrm>
            <a:off x="3856737" y="9442154"/>
            <a:ext cx="2950500" cy="497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CN"/>
              <a:t>16</a:t>
            </a:fld>
            <a:endParaRPr dirty="0"/>
          </a:p>
        </p:txBody>
      </p:sp>
    </p:spTree>
    <p:extLst>
      <p:ext uri="{BB962C8B-B14F-4D97-AF65-F5344CB8AC3E}">
        <p14:creationId xmlns:p14="http://schemas.microsoft.com/office/powerpoint/2010/main" val="1208501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4: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altLang="en-US" dirty="0"/>
              <a:t>遠端登入方法二：根據實際情況保留 或 刪除。總體，建議刪除。</a:t>
            </a:r>
            <a:endParaRPr dirty="0"/>
          </a:p>
        </p:txBody>
      </p:sp>
      <p:sp>
        <p:nvSpPr>
          <p:cNvPr id="202" name="Google Shape;202;p4: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8683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931448e0f1_0_0:notes"/>
          <p:cNvSpPr txBox="1">
            <a:spLocks noGrp="1"/>
          </p:cNvSpPr>
          <p:nvPr>
            <p:ph type="body" idx="1"/>
          </p:nvPr>
        </p:nvSpPr>
        <p:spPr>
          <a:xfrm>
            <a:off x="680879" y="4721940"/>
            <a:ext cx="5447100" cy="4473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8" name="Google Shape;208;g2931448e0f1_0_0: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71395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2: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4" name="Google Shape;244;p2: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SzPts val="1200"/>
              <a:buNone/>
            </a:pPr>
            <a:fld id="{00000000-1234-1234-1234-123412341234}" type="slidenum">
              <a:rPr lang="en-US" altLang="zh-CN"/>
              <a:t>1</a:t>
            </a:fld>
            <a:endParaRPr dirty="0"/>
          </a:p>
        </p:txBody>
      </p:sp>
    </p:spTree>
    <p:extLst>
      <p:ext uri="{BB962C8B-B14F-4D97-AF65-F5344CB8AC3E}">
        <p14:creationId xmlns:p14="http://schemas.microsoft.com/office/powerpoint/2010/main" val="3588891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8: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8: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p8: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CN"/>
              <a:t>19</a:t>
            </a:fld>
            <a:endParaRPr dirty="0"/>
          </a:p>
        </p:txBody>
      </p:sp>
    </p:spTree>
    <p:extLst>
      <p:ext uri="{BB962C8B-B14F-4D97-AF65-F5344CB8AC3E}">
        <p14:creationId xmlns:p14="http://schemas.microsoft.com/office/powerpoint/2010/main" val="1262552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b125fa4d26_0_0: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2b125fa4d26_0_0:notes"/>
          <p:cNvSpPr txBox="1">
            <a:spLocks noGrp="1"/>
          </p:cNvSpPr>
          <p:nvPr>
            <p:ph type="body" idx="1"/>
          </p:nvPr>
        </p:nvSpPr>
        <p:spPr>
          <a:xfrm>
            <a:off x="680879" y="4721940"/>
            <a:ext cx="5447100" cy="4473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9" name="Google Shape;229;g2b125fa4d26_0_0:notes"/>
          <p:cNvSpPr txBox="1">
            <a:spLocks noGrp="1"/>
          </p:cNvSpPr>
          <p:nvPr>
            <p:ph type="sldNum" idx="12"/>
          </p:nvPr>
        </p:nvSpPr>
        <p:spPr>
          <a:xfrm>
            <a:off x="3856737" y="9442154"/>
            <a:ext cx="2950500" cy="497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CN"/>
              <a:t>20</a:t>
            </a:fld>
            <a:endParaRPr dirty="0"/>
          </a:p>
        </p:txBody>
      </p:sp>
    </p:spTree>
    <p:extLst>
      <p:ext uri="{BB962C8B-B14F-4D97-AF65-F5344CB8AC3E}">
        <p14:creationId xmlns:p14="http://schemas.microsoft.com/office/powerpoint/2010/main" val="1083340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2: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2: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dirty="0"/>
              <a:t>https://rd.springer.com/article/10.1007/s10067-020-05534-1</a:t>
            </a:r>
            <a:endParaRPr dirty="0"/>
          </a:p>
        </p:txBody>
      </p:sp>
      <p:sp>
        <p:nvSpPr>
          <p:cNvPr id="244" name="Google Shape;244;p12: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CN"/>
              <a:t>21</a:t>
            </a:fld>
            <a:endParaRPr dirty="0"/>
          </a:p>
        </p:txBody>
      </p:sp>
    </p:spTree>
    <p:extLst>
      <p:ext uri="{BB962C8B-B14F-4D97-AF65-F5344CB8AC3E}">
        <p14:creationId xmlns:p14="http://schemas.microsoft.com/office/powerpoint/2010/main" val="2774411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3: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3: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6" name="Google Shape;266;p13: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CN"/>
              <a:t>22</a:t>
            </a:fld>
            <a:endParaRPr dirty="0"/>
          </a:p>
        </p:txBody>
      </p:sp>
    </p:spTree>
    <p:extLst>
      <p:ext uri="{BB962C8B-B14F-4D97-AF65-F5344CB8AC3E}">
        <p14:creationId xmlns:p14="http://schemas.microsoft.com/office/powerpoint/2010/main" val="1073591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4: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14: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4" name="Google Shape;274;p14: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CN"/>
              <a:t>23</a:t>
            </a:fld>
            <a:endParaRPr dirty="0"/>
          </a:p>
        </p:txBody>
      </p:sp>
    </p:spTree>
    <p:extLst>
      <p:ext uri="{BB962C8B-B14F-4D97-AF65-F5344CB8AC3E}">
        <p14:creationId xmlns:p14="http://schemas.microsoft.com/office/powerpoint/2010/main" val="3638996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98890fd986_0_86: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g298890fd986_0_86:notes"/>
          <p:cNvSpPr txBox="1">
            <a:spLocks noGrp="1"/>
          </p:cNvSpPr>
          <p:nvPr>
            <p:ph type="body" idx="1"/>
          </p:nvPr>
        </p:nvSpPr>
        <p:spPr>
          <a:xfrm>
            <a:off x="680879" y="4721940"/>
            <a:ext cx="5447100" cy="4473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dirty="0"/>
              <a:t>https://link.springer.com/journal/12282</a:t>
            </a:r>
            <a:endParaRPr dirty="0"/>
          </a:p>
        </p:txBody>
      </p:sp>
      <p:sp>
        <p:nvSpPr>
          <p:cNvPr id="295" name="Google Shape;295;g298890fd986_0_86:notes"/>
          <p:cNvSpPr txBox="1">
            <a:spLocks noGrp="1"/>
          </p:cNvSpPr>
          <p:nvPr>
            <p:ph type="sldNum" idx="12"/>
          </p:nvPr>
        </p:nvSpPr>
        <p:spPr>
          <a:xfrm>
            <a:off x="3856737" y="9442154"/>
            <a:ext cx="2950500" cy="497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CN"/>
              <a:t>24</a:t>
            </a:fld>
            <a:endParaRPr dirty="0"/>
          </a:p>
        </p:txBody>
      </p:sp>
    </p:spTree>
    <p:extLst>
      <p:ext uri="{BB962C8B-B14F-4D97-AF65-F5344CB8AC3E}">
        <p14:creationId xmlns:p14="http://schemas.microsoft.com/office/powerpoint/2010/main" val="934585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7: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p17: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dirty="0"/>
              <a:t>https://www.springer.com/journal/10067</a:t>
            </a:r>
            <a:endParaRPr dirty="0"/>
          </a:p>
        </p:txBody>
      </p:sp>
      <p:sp>
        <p:nvSpPr>
          <p:cNvPr id="324" name="Google Shape;324;p17: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CN"/>
              <a:t>25</a:t>
            </a:fld>
            <a:endParaRPr dirty="0"/>
          </a:p>
        </p:txBody>
      </p:sp>
    </p:spTree>
    <p:extLst>
      <p:ext uri="{BB962C8B-B14F-4D97-AF65-F5344CB8AC3E}">
        <p14:creationId xmlns:p14="http://schemas.microsoft.com/office/powerpoint/2010/main" val="41291294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8: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18: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dirty="0"/>
              <a:t>https://link.springer.com/book/10.1007/978-1-0716-1418-1</a:t>
            </a:r>
            <a:endParaRPr dirty="0"/>
          </a:p>
        </p:txBody>
      </p:sp>
      <p:sp>
        <p:nvSpPr>
          <p:cNvPr id="358" name="Google Shape;358;p18: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CN"/>
              <a:t>26</a:t>
            </a:fld>
            <a:endParaRPr dirty="0"/>
          </a:p>
        </p:txBody>
      </p:sp>
    </p:spTree>
    <p:extLst>
      <p:ext uri="{BB962C8B-B14F-4D97-AF65-F5344CB8AC3E}">
        <p14:creationId xmlns:p14="http://schemas.microsoft.com/office/powerpoint/2010/main" val="924391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19: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zh-CN" dirty="0"/>
              <a:t>https://link.springer.com/chapter/10.1007/978-981-13-0466-8_2</a:t>
            </a:r>
            <a:endParaRPr dirty="0"/>
          </a:p>
        </p:txBody>
      </p:sp>
      <p:sp>
        <p:nvSpPr>
          <p:cNvPr id="381" name="Google Shape;381;p19: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zh-CN"/>
              <a:t>27</a:t>
            </a:fld>
            <a:endParaRPr dirty="0"/>
          </a:p>
        </p:txBody>
      </p:sp>
    </p:spTree>
    <p:extLst>
      <p:ext uri="{BB962C8B-B14F-4D97-AF65-F5344CB8AC3E}">
        <p14:creationId xmlns:p14="http://schemas.microsoft.com/office/powerpoint/2010/main" val="2062893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30: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30: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41" name="Google Shape;641;p30: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SzPts val="1200"/>
              <a:buNone/>
            </a:pPr>
            <a:fld id="{00000000-1234-1234-1234-123412341234}" type="slidenum">
              <a:rPr lang="en-US" altLang="zh-CN"/>
              <a:t>28</a:t>
            </a:fld>
            <a:endParaRPr dirty="0"/>
          </a:p>
        </p:txBody>
      </p:sp>
    </p:spTree>
    <p:extLst>
      <p:ext uri="{BB962C8B-B14F-4D97-AF65-F5344CB8AC3E}">
        <p14:creationId xmlns:p14="http://schemas.microsoft.com/office/powerpoint/2010/main" val="3277608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3: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3: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900"/>
              <a:buFont typeface="Calibri"/>
              <a:buNone/>
            </a:pPr>
            <a:endParaRPr dirty="0"/>
          </a:p>
        </p:txBody>
      </p:sp>
      <p:sp>
        <p:nvSpPr>
          <p:cNvPr id="251" name="Google Shape;251;p3: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SzPts val="1200"/>
              <a:buNone/>
            </a:pPr>
            <a:fld id="{00000000-1234-1234-1234-123412341234}" type="slidenum">
              <a:rPr lang="en-US" altLang="zh-CN"/>
              <a:t>2</a:t>
            </a:fld>
            <a:endParaRPr dirty="0"/>
          </a:p>
        </p:txBody>
      </p:sp>
    </p:spTree>
    <p:extLst>
      <p:ext uri="{BB962C8B-B14F-4D97-AF65-F5344CB8AC3E}">
        <p14:creationId xmlns:p14="http://schemas.microsoft.com/office/powerpoint/2010/main" val="4090581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978abad497_0_110: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978abad497_0_110:notes"/>
          <p:cNvSpPr txBox="1">
            <a:spLocks noGrp="1"/>
          </p:cNvSpPr>
          <p:nvPr>
            <p:ph type="body" idx="1"/>
          </p:nvPr>
        </p:nvSpPr>
        <p:spPr>
          <a:xfrm>
            <a:off x="680878" y="4721939"/>
            <a:ext cx="5447100" cy="447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9168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7: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p27: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65677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3: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3: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900"/>
              <a:buFont typeface="Calibri"/>
              <a:buNone/>
            </a:pPr>
            <a:endParaRPr dirty="0"/>
          </a:p>
        </p:txBody>
      </p:sp>
      <p:sp>
        <p:nvSpPr>
          <p:cNvPr id="251" name="Google Shape;251;p3:notes"/>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SzPts val="1200"/>
              <a:buNone/>
            </a:pPr>
            <a:fld id="{00000000-1234-1234-1234-123412341234}" type="slidenum">
              <a:rPr lang="en-US" altLang="zh-CN"/>
              <a:t>5</a:t>
            </a:fld>
            <a:endParaRPr dirty="0"/>
          </a:p>
        </p:txBody>
      </p:sp>
    </p:spTree>
    <p:extLst>
      <p:ext uri="{BB962C8B-B14F-4D97-AF65-F5344CB8AC3E}">
        <p14:creationId xmlns:p14="http://schemas.microsoft.com/office/powerpoint/2010/main" val="971096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9"/>
        <p:cNvGrpSpPr/>
        <p:nvPr/>
      </p:nvGrpSpPr>
      <p:grpSpPr>
        <a:xfrm>
          <a:off x="0" y="0"/>
          <a:ext cx="0" cy="0"/>
          <a:chOff x="0" y="0"/>
          <a:chExt cx="0" cy="0"/>
        </a:xfrm>
      </p:grpSpPr>
      <p:sp>
        <p:nvSpPr>
          <p:cNvPr id="2060" name="Google Shape;2060;p161:notes"/>
          <p:cNvSpPr txBox="1">
            <a:spLocks noGrp="1"/>
          </p:cNvSpPr>
          <p:nvPr>
            <p:ph type="body" idx="1"/>
          </p:nvPr>
        </p:nvSpPr>
        <p:spPr>
          <a:xfrm>
            <a:off x="680879" y="4721940"/>
            <a:ext cx="5447030" cy="447341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61" name="Google Shape;2061;p161: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4352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10:notes"/>
          <p:cNvSpPr txBox="1">
            <a:spLocks noGrp="1"/>
          </p:cNvSpPr>
          <p:nvPr>
            <p:ph type="body" idx="1"/>
          </p:nvPr>
        </p:nvSpPr>
        <p:spPr>
          <a:xfrm>
            <a:off x="710407" y="4861442"/>
            <a:ext cx="5683250" cy="4605576"/>
          </a:xfrm>
          <a:prstGeom prst="rect">
            <a:avLst/>
          </a:prstGeom>
        </p:spPr>
        <p:txBody>
          <a:bodyPr spcFirstLastPara="1" wrap="square" lIns="94634" tIns="47304" rIns="94634" bIns="47304" anchor="t" anchorCtr="0">
            <a:noAutofit/>
          </a:bodyPr>
          <a:lstStyle/>
          <a:p>
            <a:endParaRPr dirty="0"/>
          </a:p>
        </p:txBody>
      </p:sp>
      <p:sp>
        <p:nvSpPr>
          <p:cNvPr id="603" name="Google Shape;603;p10:notes"/>
          <p:cNvSpPr>
            <a:spLocks noGrp="1" noRot="1" noChangeAspect="1"/>
          </p:cNvSpPr>
          <p:nvPr>
            <p:ph type="sldImg" idx="2"/>
          </p:nvPr>
        </p:nvSpPr>
        <p:spPr>
          <a:xfrm>
            <a:off x="141288" y="768350"/>
            <a:ext cx="682148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9262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12:notes"/>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55" name="Google Shape;755;p12:notes"/>
          <p:cNvSpPr>
            <a:spLocks noGrp="1" noRot="1" noChangeAspect="1"/>
          </p:cNvSpPr>
          <p:nvPr>
            <p:ph type="sldImg" idx="2"/>
          </p:nvPr>
        </p:nvSpPr>
        <p:spPr>
          <a:xfrm>
            <a:off x="92075" y="746125"/>
            <a:ext cx="66246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770230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pringer Nature - Purple">
  <p:cSld name="Title Springer Nature - Purple">
    <p:spTree>
      <p:nvGrpSpPr>
        <p:cNvPr id="1" name="Shape 14"/>
        <p:cNvGrpSpPr/>
        <p:nvPr/>
      </p:nvGrpSpPr>
      <p:grpSpPr>
        <a:xfrm>
          <a:off x="0" y="0"/>
          <a:ext cx="0" cy="0"/>
          <a:chOff x="0" y="0"/>
          <a:chExt cx="0" cy="0"/>
        </a:xfrm>
      </p:grpSpPr>
      <p:pic>
        <p:nvPicPr>
          <p:cNvPr id="15" name="Google Shape;15;p36"/>
          <p:cNvPicPr preferRelativeResize="0"/>
          <p:nvPr/>
        </p:nvPicPr>
        <p:blipFill rotWithShape="1">
          <a:blip r:embed="rId2">
            <a:alphaModFix/>
          </a:blip>
          <a:srcRect t="14" b="14"/>
          <a:stretch/>
        </p:blipFill>
        <p:spPr>
          <a:xfrm>
            <a:off x="0" y="0"/>
            <a:ext cx="9144000" cy="4464050"/>
          </a:xfrm>
          <a:prstGeom prst="rect">
            <a:avLst/>
          </a:prstGeom>
          <a:noFill/>
          <a:ln>
            <a:noFill/>
          </a:ln>
        </p:spPr>
      </p:pic>
      <p:grpSp>
        <p:nvGrpSpPr>
          <p:cNvPr id="16" name="Google Shape;16;p36"/>
          <p:cNvGrpSpPr/>
          <p:nvPr/>
        </p:nvGrpSpPr>
        <p:grpSpPr>
          <a:xfrm>
            <a:off x="392507" y="337809"/>
            <a:ext cx="3834367" cy="3834378"/>
            <a:chOff x="392507" y="337809"/>
            <a:chExt cx="3834367" cy="3834378"/>
          </a:xfrm>
        </p:grpSpPr>
        <p:sp>
          <p:nvSpPr>
            <p:cNvPr id="17" name="Google Shape;17;p36"/>
            <p:cNvSpPr/>
            <p:nvPr/>
          </p:nvSpPr>
          <p:spPr>
            <a:xfrm>
              <a:off x="394140" y="339988"/>
              <a:ext cx="3830552" cy="3830564"/>
            </a:xfrm>
            <a:custGeom>
              <a:avLst/>
              <a:gdLst/>
              <a:ahLst/>
              <a:cxnLst/>
              <a:rect l="l" t="t" r="r" b="b"/>
              <a:pathLst>
                <a:path w="3830552" h="3830564" extrusionOk="0">
                  <a:moveTo>
                    <a:pt x="478819" y="0"/>
                  </a:moveTo>
                  <a:lnTo>
                    <a:pt x="2872917" y="0"/>
                  </a:lnTo>
                  <a:lnTo>
                    <a:pt x="3830552" y="957639"/>
                  </a:lnTo>
                  <a:lnTo>
                    <a:pt x="3830552" y="3351746"/>
                  </a:lnTo>
                  <a:cubicBezTo>
                    <a:pt x="3830552" y="3616189"/>
                    <a:pt x="3616178" y="3830564"/>
                    <a:pt x="3351734" y="3830564"/>
                  </a:cubicBezTo>
                  <a:lnTo>
                    <a:pt x="957640" y="3830564"/>
                  </a:lnTo>
                  <a:lnTo>
                    <a:pt x="0" y="2872917"/>
                  </a:lnTo>
                  <a:lnTo>
                    <a:pt x="0" y="478821"/>
                  </a:lnTo>
                  <a:cubicBezTo>
                    <a:pt x="0" y="214376"/>
                    <a:pt x="214374" y="1"/>
                    <a:pt x="478819" y="0"/>
                  </a:cubicBezTo>
                  <a:close/>
                </a:path>
              </a:pathLst>
            </a:custGeom>
            <a:solidFill>
              <a:srgbClr val="01324B">
                <a:alpha val="89803"/>
              </a:srgbClr>
            </a:solid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500"/>
                <a:buFont typeface="Arial"/>
                <a:buNone/>
              </a:pPr>
              <a:endParaRPr sz="1500" b="1" i="0" u="none" strike="noStrike" cap="none">
                <a:solidFill>
                  <a:schemeClr val="accent1"/>
                </a:solidFill>
                <a:latin typeface="Calibri"/>
                <a:ea typeface="Calibri"/>
                <a:cs typeface="Calibri"/>
                <a:sym typeface="Calibri"/>
              </a:endParaRPr>
            </a:p>
          </p:txBody>
        </p:sp>
        <p:sp>
          <p:nvSpPr>
            <p:cNvPr id="18" name="Google Shape;18;p36"/>
            <p:cNvSpPr/>
            <p:nvPr/>
          </p:nvSpPr>
          <p:spPr>
            <a:xfrm>
              <a:off x="392507" y="337809"/>
              <a:ext cx="3834367" cy="3834378"/>
            </a:xfrm>
            <a:custGeom>
              <a:avLst/>
              <a:gdLst/>
              <a:ahLst/>
              <a:cxnLst/>
              <a:rect l="l" t="t" r="r" b="b"/>
              <a:pathLst>
                <a:path w="3834367" h="3834378" extrusionOk="0">
                  <a:moveTo>
                    <a:pt x="479296" y="0"/>
                  </a:moveTo>
                  <a:lnTo>
                    <a:pt x="2875778" y="0"/>
                  </a:lnTo>
                  <a:lnTo>
                    <a:pt x="3834367" y="958592"/>
                  </a:lnTo>
                  <a:lnTo>
                    <a:pt x="3834367" y="3355084"/>
                  </a:lnTo>
                  <a:cubicBezTo>
                    <a:pt x="3834367" y="3619791"/>
                    <a:pt x="3619779" y="3834378"/>
                    <a:pt x="3355072" y="3834378"/>
                  </a:cubicBezTo>
                  <a:lnTo>
                    <a:pt x="958593" y="3834378"/>
                  </a:lnTo>
                  <a:lnTo>
                    <a:pt x="0" y="2875778"/>
                  </a:lnTo>
                  <a:lnTo>
                    <a:pt x="0" y="479298"/>
                  </a:lnTo>
                  <a:cubicBezTo>
                    <a:pt x="0" y="214590"/>
                    <a:pt x="214587" y="1"/>
                    <a:pt x="479296" y="0"/>
                  </a:cubicBezTo>
                  <a:close/>
                  <a:moveTo>
                    <a:pt x="479296" y="139172"/>
                  </a:moveTo>
                  <a:cubicBezTo>
                    <a:pt x="291537" y="139385"/>
                    <a:pt x="139384" y="291540"/>
                    <a:pt x="139172" y="479298"/>
                  </a:cubicBezTo>
                  <a:lnTo>
                    <a:pt x="139172" y="2818134"/>
                  </a:lnTo>
                  <a:lnTo>
                    <a:pt x="1016240" y="3695197"/>
                  </a:lnTo>
                  <a:lnTo>
                    <a:pt x="3355072" y="3695197"/>
                  </a:lnTo>
                  <a:cubicBezTo>
                    <a:pt x="3542828" y="3694991"/>
                    <a:pt x="3694991" y="3542828"/>
                    <a:pt x="3695197" y="3355072"/>
                  </a:cubicBezTo>
                  <a:lnTo>
                    <a:pt x="3695197" y="1016240"/>
                  </a:lnTo>
                  <a:lnTo>
                    <a:pt x="2818134" y="139172"/>
                  </a:lnTo>
                  <a:lnTo>
                    <a:pt x="479296" y="139172"/>
                  </a:lnTo>
                  <a:close/>
                </a:path>
              </a:pathLst>
            </a:custGeom>
            <a:solidFill>
              <a:srgbClr val="785BA7"/>
            </a:solid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500"/>
                <a:buFont typeface="Arial"/>
                <a:buNone/>
              </a:pPr>
              <a:r>
                <a:rPr lang="zh-CN" sz="1500" b="1" i="0" u="none" strike="noStrike" cap="none" dirty="0">
                  <a:solidFill>
                    <a:schemeClr val="accent1"/>
                  </a:solidFill>
                  <a:latin typeface="Calibri"/>
                  <a:ea typeface="Calibri"/>
                  <a:cs typeface="Calibri"/>
                  <a:sym typeface="Calibri"/>
                </a:rPr>
                <a:t> </a:t>
              </a:r>
              <a:endParaRPr sz="1500" b="1" i="0" u="none" strike="noStrike" cap="none" dirty="0">
                <a:solidFill>
                  <a:schemeClr val="accent1"/>
                </a:solidFill>
                <a:latin typeface="Calibri"/>
                <a:ea typeface="Calibri"/>
                <a:cs typeface="Calibri"/>
                <a:sym typeface="Calibri"/>
              </a:endParaRPr>
            </a:p>
          </p:txBody>
        </p:sp>
      </p:grpSp>
      <p:sp>
        <p:nvSpPr>
          <p:cNvPr id="19" name="Google Shape;19;p36"/>
          <p:cNvSpPr txBox="1">
            <a:spLocks noGrp="1"/>
          </p:cNvSpPr>
          <p:nvPr>
            <p:ph type="subTitle" idx="1"/>
          </p:nvPr>
        </p:nvSpPr>
        <p:spPr>
          <a:xfrm>
            <a:off x="736641" y="2046876"/>
            <a:ext cx="3130509" cy="492443"/>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600"/>
              <a:buNone/>
              <a:defRPr sz="1600" b="0">
                <a:solidFill>
                  <a:schemeClr val="lt1"/>
                </a:solidFill>
                <a:latin typeface="Calibri"/>
                <a:ea typeface="Calibri"/>
                <a:cs typeface="Calibri"/>
                <a:sym typeface="Calibri"/>
              </a:defRPr>
            </a:lvl1pPr>
            <a:lvl2pPr lvl="1" algn="ctr">
              <a:spcBef>
                <a:spcPts val="450"/>
              </a:spcBef>
              <a:spcAft>
                <a:spcPts val="0"/>
              </a:spcAft>
              <a:buSzPts val="2000"/>
              <a:buNone/>
              <a:defRPr sz="2000"/>
            </a:lvl2pPr>
            <a:lvl3pPr lvl="2" algn="ctr">
              <a:spcBef>
                <a:spcPts val="450"/>
              </a:spcBef>
              <a:spcAft>
                <a:spcPts val="0"/>
              </a:spcAft>
              <a:buSzPts val="1800"/>
              <a:buNone/>
              <a:defRPr sz="1800"/>
            </a:lvl3pPr>
            <a:lvl4pPr lvl="3" algn="ctr">
              <a:spcBef>
                <a:spcPts val="450"/>
              </a:spcBef>
              <a:spcAft>
                <a:spcPts val="0"/>
              </a:spcAft>
              <a:buSzPts val="1600"/>
              <a:buNone/>
              <a:defRPr sz="1600"/>
            </a:lvl4pPr>
            <a:lvl5pPr lvl="4" algn="ctr">
              <a:spcBef>
                <a:spcPts val="450"/>
              </a:spcBef>
              <a:spcAft>
                <a:spcPts val="0"/>
              </a:spcAft>
              <a:buSzPts val="1600"/>
              <a:buNone/>
              <a:defRPr sz="1600"/>
            </a:lvl5pPr>
            <a:lvl6pPr lvl="5" algn="ctr">
              <a:spcBef>
                <a:spcPts val="450"/>
              </a:spcBef>
              <a:spcAft>
                <a:spcPts val="0"/>
              </a:spcAft>
              <a:buSzPts val="1600"/>
              <a:buNone/>
              <a:defRPr sz="1600"/>
            </a:lvl6pPr>
            <a:lvl7pPr lvl="6" algn="ctr">
              <a:spcBef>
                <a:spcPts val="450"/>
              </a:spcBef>
              <a:spcAft>
                <a:spcPts val="0"/>
              </a:spcAft>
              <a:buSzPts val="1600"/>
              <a:buFont typeface="Calibri"/>
              <a:buNone/>
              <a:defRPr sz="1600"/>
            </a:lvl7pPr>
            <a:lvl8pPr lvl="7" algn="ctr">
              <a:spcBef>
                <a:spcPts val="450"/>
              </a:spcBef>
              <a:spcAft>
                <a:spcPts val="0"/>
              </a:spcAft>
              <a:buSzPts val="1600"/>
              <a:buNone/>
              <a:defRPr sz="1600"/>
            </a:lvl8pPr>
            <a:lvl9pPr lvl="8" algn="ctr">
              <a:spcBef>
                <a:spcPts val="450"/>
              </a:spcBef>
              <a:spcAft>
                <a:spcPts val="450"/>
              </a:spcAft>
              <a:buSzPts val="1600"/>
              <a:buNone/>
              <a:defRPr sz="1600"/>
            </a:lvl9pPr>
          </a:lstStyle>
          <a:p>
            <a:endParaRPr/>
          </a:p>
        </p:txBody>
      </p:sp>
      <p:sp>
        <p:nvSpPr>
          <p:cNvPr id="20" name="Google Shape;20;p36"/>
          <p:cNvSpPr txBox="1">
            <a:spLocks noGrp="1"/>
          </p:cNvSpPr>
          <p:nvPr>
            <p:ph type="body" idx="2"/>
          </p:nvPr>
        </p:nvSpPr>
        <p:spPr>
          <a:xfrm>
            <a:off x="736639" y="2843116"/>
            <a:ext cx="3130509" cy="23593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200"/>
              <a:buFont typeface="Calibri"/>
              <a:buNone/>
              <a:defRPr sz="1200" b="1">
                <a:solidFill>
                  <a:schemeClr val="lt1"/>
                </a:solidFill>
              </a:defRPr>
            </a:lvl1pPr>
            <a:lvl2pPr marL="914400" lvl="1" indent="-228600" algn="l">
              <a:spcBef>
                <a:spcPts val="450"/>
              </a:spcBef>
              <a:spcAft>
                <a:spcPts val="0"/>
              </a:spcAft>
              <a:buSzPts val="1200"/>
              <a:buFont typeface="Calibri"/>
              <a:buNone/>
              <a:defRPr sz="1200" b="1">
                <a:solidFill>
                  <a:schemeClr val="lt1"/>
                </a:solidFill>
              </a:defRPr>
            </a:lvl2pPr>
            <a:lvl3pPr marL="1371600" lvl="2" indent="-228600" algn="l">
              <a:spcBef>
                <a:spcPts val="450"/>
              </a:spcBef>
              <a:spcAft>
                <a:spcPts val="0"/>
              </a:spcAft>
              <a:buSzPts val="1200"/>
              <a:buFont typeface="Calibri"/>
              <a:buNone/>
              <a:defRPr sz="1200" b="1">
                <a:solidFill>
                  <a:schemeClr val="lt1"/>
                </a:solidFill>
              </a:defRPr>
            </a:lvl3pPr>
            <a:lvl4pPr marL="1828800" lvl="3" indent="-228600" algn="l">
              <a:spcBef>
                <a:spcPts val="450"/>
              </a:spcBef>
              <a:spcAft>
                <a:spcPts val="0"/>
              </a:spcAft>
              <a:buSzPts val="1200"/>
              <a:buFont typeface="Calibri"/>
              <a:buNone/>
              <a:defRPr sz="1200" b="1">
                <a:solidFill>
                  <a:schemeClr val="lt1"/>
                </a:solidFill>
              </a:defRPr>
            </a:lvl4pPr>
            <a:lvl5pPr marL="2286000" lvl="4" indent="-228600" algn="l">
              <a:spcBef>
                <a:spcPts val="450"/>
              </a:spcBef>
              <a:spcAft>
                <a:spcPts val="0"/>
              </a:spcAft>
              <a:buSzPts val="1200"/>
              <a:buFont typeface="Calibri"/>
              <a:buNone/>
              <a:defRPr sz="1200" b="1">
                <a:solidFill>
                  <a:schemeClr val="lt1"/>
                </a:solidFill>
              </a:defRPr>
            </a:lvl5pPr>
            <a:lvl6pPr marL="2743200" lvl="5" indent="-228600" algn="l">
              <a:spcBef>
                <a:spcPts val="450"/>
              </a:spcBef>
              <a:spcAft>
                <a:spcPts val="0"/>
              </a:spcAft>
              <a:buSzPts val="1200"/>
              <a:buFont typeface="Calibri"/>
              <a:buNone/>
              <a:defRPr sz="1200" b="1">
                <a:solidFill>
                  <a:schemeClr val="lt1"/>
                </a:solidFill>
              </a:defRPr>
            </a:lvl6pPr>
            <a:lvl7pPr marL="3200400" lvl="6" indent="-228600" algn="l">
              <a:spcBef>
                <a:spcPts val="450"/>
              </a:spcBef>
              <a:spcAft>
                <a:spcPts val="0"/>
              </a:spcAft>
              <a:buSzPts val="1200"/>
              <a:buFont typeface="Calibri"/>
              <a:buNone/>
              <a:defRPr sz="1200" b="1">
                <a:solidFill>
                  <a:schemeClr val="lt1"/>
                </a:solidFill>
              </a:defRPr>
            </a:lvl7pPr>
            <a:lvl8pPr marL="3657600" lvl="7" indent="-228600" algn="l">
              <a:spcBef>
                <a:spcPts val="450"/>
              </a:spcBef>
              <a:spcAft>
                <a:spcPts val="0"/>
              </a:spcAft>
              <a:buSzPts val="1200"/>
              <a:buFont typeface="Calibri"/>
              <a:buNone/>
              <a:defRPr sz="1200" b="1">
                <a:solidFill>
                  <a:schemeClr val="lt1"/>
                </a:solidFill>
              </a:defRPr>
            </a:lvl8pPr>
            <a:lvl9pPr marL="4114800" lvl="8" indent="-228600" algn="l">
              <a:spcBef>
                <a:spcPts val="450"/>
              </a:spcBef>
              <a:spcAft>
                <a:spcPts val="450"/>
              </a:spcAft>
              <a:buSzPts val="1200"/>
              <a:buFont typeface="Calibri"/>
              <a:buNone/>
              <a:defRPr sz="1200" b="1">
                <a:solidFill>
                  <a:schemeClr val="lt1"/>
                </a:solidFill>
              </a:defRPr>
            </a:lvl9pPr>
          </a:lstStyle>
          <a:p>
            <a:endParaRPr/>
          </a:p>
        </p:txBody>
      </p:sp>
      <p:sp>
        <p:nvSpPr>
          <p:cNvPr id="21" name="Google Shape;21;p36"/>
          <p:cNvSpPr txBox="1">
            <a:spLocks noGrp="1"/>
          </p:cNvSpPr>
          <p:nvPr>
            <p:ph type="title"/>
          </p:nvPr>
        </p:nvSpPr>
        <p:spPr>
          <a:xfrm>
            <a:off x="736641" y="1275427"/>
            <a:ext cx="3130511" cy="54239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2" name="Google Shape;22;p36"/>
          <p:cNvPicPr preferRelativeResize="0"/>
          <p:nvPr/>
        </p:nvPicPr>
        <p:blipFill rotWithShape="1">
          <a:blip r:embed="rId3">
            <a:alphaModFix/>
          </a:blip>
          <a:srcRect/>
          <a:stretch/>
        </p:blipFill>
        <p:spPr>
          <a:xfrm>
            <a:off x="6976800" y="4683600"/>
            <a:ext cx="1742400" cy="16911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BMC">
  <p:cSld name="Title BMC">
    <p:spTree>
      <p:nvGrpSpPr>
        <p:cNvPr id="1" name="Shape 105"/>
        <p:cNvGrpSpPr/>
        <p:nvPr/>
      </p:nvGrpSpPr>
      <p:grpSpPr>
        <a:xfrm>
          <a:off x="0" y="0"/>
          <a:ext cx="0" cy="0"/>
          <a:chOff x="0" y="0"/>
          <a:chExt cx="0" cy="0"/>
        </a:xfrm>
      </p:grpSpPr>
      <p:pic>
        <p:nvPicPr>
          <p:cNvPr id="106" name="Google Shape;106;p48" descr="A picture containing person&#10;&#10;Description automatically generated"/>
          <p:cNvPicPr preferRelativeResize="0"/>
          <p:nvPr/>
        </p:nvPicPr>
        <p:blipFill rotWithShape="1">
          <a:blip r:embed="rId2">
            <a:alphaModFix/>
          </a:blip>
          <a:srcRect l="1" t="3853" r="11283" b="31126"/>
          <a:stretch/>
        </p:blipFill>
        <p:spPr>
          <a:xfrm>
            <a:off x="0" y="0"/>
            <a:ext cx="9144000" cy="4467726"/>
          </a:xfrm>
          <a:prstGeom prst="rect">
            <a:avLst/>
          </a:prstGeom>
          <a:noFill/>
          <a:ln>
            <a:noFill/>
          </a:ln>
        </p:spPr>
      </p:pic>
      <p:grpSp>
        <p:nvGrpSpPr>
          <p:cNvPr id="107" name="Google Shape;107;p48"/>
          <p:cNvGrpSpPr/>
          <p:nvPr/>
        </p:nvGrpSpPr>
        <p:grpSpPr>
          <a:xfrm>
            <a:off x="392507" y="337809"/>
            <a:ext cx="3834367" cy="3834378"/>
            <a:chOff x="392507" y="337809"/>
            <a:chExt cx="3834367" cy="3834378"/>
          </a:xfrm>
        </p:grpSpPr>
        <p:sp>
          <p:nvSpPr>
            <p:cNvPr id="108" name="Google Shape;108;p48"/>
            <p:cNvSpPr/>
            <p:nvPr/>
          </p:nvSpPr>
          <p:spPr>
            <a:xfrm>
              <a:off x="394140" y="339988"/>
              <a:ext cx="3830552" cy="3830564"/>
            </a:xfrm>
            <a:custGeom>
              <a:avLst/>
              <a:gdLst/>
              <a:ahLst/>
              <a:cxnLst/>
              <a:rect l="l" t="t" r="r" b="b"/>
              <a:pathLst>
                <a:path w="3830552" h="3830564" extrusionOk="0">
                  <a:moveTo>
                    <a:pt x="478819" y="0"/>
                  </a:moveTo>
                  <a:lnTo>
                    <a:pt x="2872917" y="0"/>
                  </a:lnTo>
                  <a:lnTo>
                    <a:pt x="3830552" y="957639"/>
                  </a:lnTo>
                  <a:lnTo>
                    <a:pt x="3830552" y="3351746"/>
                  </a:lnTo>
                  <a:cubicBezTo>
                    <a:pt x="3830552" y="3616189"/>
                    <a:pt x="3616178" y="3830564"/>
                    <a:pt x="3351734" y="3830564"/>
                  </a:cubicBezTo>
                  <a:lnTo>
                    <a:pt x="957640" y="3830564"/>
                  </a:lnTo>
                  <a:lnTo>
                    <a:pt x="0" y="2872917"/>
                  </a:lnTo>
                  <a:lnTo>
                    <a:pt x="0" y="478821"/>
                  </a:lnTo>
                  <a:cubicBezTo>
                    <a:pt x="0" y="214376"/>
                    <a:pt x="214374" y="1"/>
                    <a:pt x="478819" y="0"/>
                  </a:cubicBezTo>
                  <a:close/>
                </a:path>
              </a:pathLst>
            </a:custGeom>
            <a:solidFill>
              <a:srgbClr val="181818">
                <a:alpha val="89803"/>
              </a:srgbClr>
            </a:solid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500"/>
                <a:buFont typeface="Arial"/>
                <a:buNone/>
              </a:pPr>
              <a:endParaRPr sz="1500" b="1" i="0">
                <a:solidFill>
                  <a:schemeClr val="accent1"/>
                </a:solidFill>
                <a:latin typeface="Calibri"/>
                <a:ea typeface="Calibri"/>
                <a:cs typeface="Calibri"/>
                <a:sym typeface="Calibri"/>
              </a:endParaRPr>
            </a:p>
          </p:txBody>
        </p:sp>
        <p:sp>
          <p:nvSpPr>
            <p:cNvPr id="109" name="Google Shape;109;p48"/>
            <p:cNvSpPr/>
            <p:nvPr/>
          </p:nvSpPr>
          <p:spPr>
            <a:xfrm>
              <a:off x="392507" y="337809"/>
              <a:ext cx="3834367" cy="3834378"/>
            </a:xfrm>
            <a:custGeom>
              <a:avLst/>
              <a:gdLst/>
              <a:ahLst/>
              <a:cxnLst/>
              <a:rect l="l" t="t" r="r" b="b"/>
              <a:pathLst>
                <a:path w="3834367" h="3834378" extrusionOk="0">
                  <a:moveTo>
                    <a:pt x="479296" y="0"/>
                  </a:moveTo>
                  <a:lnTo>
                    <a:pt x="2875778" y="0"/>
                  </a:lnTo>
                  <a:lnTo>
                    <a:pt x="3834367" y="958592"/>
                  </a:lnTo>
                  <a:lnTo>
                    <a:pt x="3834367" y="3355084"/>
                  </a:lnTo>
                  <a:cubicBezTo>
                    <a:pt x="3834367" y="3619791"/>
                    <a:pt x="3619779" y="3834378"/>
                    <a:pt x="3355072" y="3834378"/>
                  </a:cubicBezTo>
                  <a:lnTo>
                    <a:pt x="958593" y="3834378"/>
                  </a:lnTo>
                  <a:lnTo>
                    <a:pt x="0" y="2875778"/>
                  </a:lnTo>
                  <a:lnTo>
                    <a:pt x="0" y="479298"/>
                  </a:lnTo>
                  <a:cubicBezTo>
                    <a:pt x="0" y="214590"/>
                    <a:pt x="214587" y="1"/>
                    <a:pt x="479296" y="0"/>
                  </a:cubicBezTo>
                  <a:close/>
                  <a:moveTo>
                    <a:pt x="479296" y="139172"/>
                  </a:moveTo>
                  <a:cubicBezTo>
                    <a:pt x="291537" y="139385"/>
                    <a:pt x="139384" y="291540"/>
                    <a:pt x="139172" y="479298"/>
                  </a:cubicBezTo>
                  <a:lnTo>
                    <a:pt x="139172" y="2818134"/>
                  </a:lnTo>
                  <a:lnTo>
                    <a:pt x="1016240" y="3695197"/>
                  </a:lnTo>
                  <a:lnTo>
                    <a:pt x="3355072" y="3695197"/>
                  </a:lnTo>
                  <a:cubicBezTo>
                    <a:pt x="3542828" y="3694991"/>
                    <a:pt x="3694991" y="3542828"/>
                    <a:pt x="3695197" y="3355072"/>
                  </a:cubicBezTo>
                  <a:lnTo>
                    <a:pt x="3695197" y="1016240"/>
                  </a:lnTo>
                  <a:lnTo>
                    <a:pt x="2818134" y="139172"/>
                  </a:lnTo>
                  <a:lnTo>
                    <a:pt x="479296" y="139172"/>
                  </a:lnTo>
                  <a:close/>
                </a:path>
              </a:pathLst>
            </a:custGeom>
            <a:solidFill>
              <a:srgbClr val="26DEE8"/>
            </a:solid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500"/>
                <a:buFont typeface="Arial"/>
                <a:buNone/>
              </a:pPr>
              <a:r>
                <a:rPr lang="zh-CN" sz="1500" b="1" i="0" dirty="0">
                  <a:solidFill>
                    <a:schemeClr val="accent1"/>
                  </a:solidFill>
                  <a:latin typeface="Calibri"/>
                  <a:ea typeface="Calibri"/>
                  <a:cs typeface="Calibri"/>
                  <a:sym typeface="Calibri"/>
                </a:rPr>
                <a:t> </a:t>
              </a:r>
              <a:endParaRPr sz="1500" b="1" i="0" dirty="0">
                <a:solidFill>
                  <a:schemeClr val="accent1"/>
                </a:solidFill>
                <a:latin typeface="Calibri"/>
                <a:ea typeface="Calibri"/>
                <a:cs typeface="Calibri"/>
                <a:sym typeface="Calibri"/>
              </a:endParaRPr>
            </a:p>
          </p:txBody>
        </p:sp>
        <p:pic>
          <p:nvPicPr>
            <p:cNvPr id="110" name="Google Shape;110;p48"/>
            <p:cNvPicPr preferRelativeResize="0"/>
            <p:nvPr/>
          </p:nvPicPr>
          <p:blipFill rotWithShape="1">
            <a:blip r:embed="rId3">
              <a:alphaModFix/>
            </a:blip>
            <a:srcRect/>
            <a:stretch/>
          </p:blipFill>
          <p:spPr>
            <a:xfrm>
              <a:off x="2259266" y="3658922"/>
              <a:ext cx="1614692" cy="289817"/>
            </a:xfrm>
            <a:prstGeom prst="rect">
              <a:avLst/>
            </a:prstGeom>
            <a:noFill/>
            <a:ln>
              <a:noFill/>
            </a:ln>
          </p:spPr>
        </p:pic>
      </p:grpSp>
      <p:sp>
        <p:nvSpPr>
          <p:cNvPr id="111" name="Google Shape;111;p48"/>
          <p:cNvSpPr txBox="1">
            <a:spLocks noGrp="1"/>
          </p:cNvSpPr>
          <p:nvPr>
            <p:ph type="subTitle" idx="1"/>
          </p:nvPr>
        </p:nvSpPr>
        <p:spPr>
          <a:xfrm>
            <a:off x="736641" y="2046876"/>
            <a:ext cx="3130509" cy="492443"/>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600"/>
              <a:buNone/>
              <a:defRPr sz="1600" b="0">
                <a:solidFill>
                  <a:schemeClr val="lt1"/>
                </a:solidFill>
                <a:latin typeface="Calibri"/>
                <a:ea typeface="Calibri"/>
                <a:cs typeface="Calibri"/>
                <a:sym typeface="Calibri"/>
              </a:defRPr>
            </a:lvl1pPr>
            <a:lvl2pPr lvl="1" algn="ctr">
              <a:spcBef>
                <a:spcPts val="450"/>
              </a:spcBef>
              <a:spcAft>
                <a:spcPts val="0"/>
              </a:spcAft>
              <a:buSzPts val="2000"/>
              <a:buNone/>
              <a:defRPr sz="2000"/>
            </a:lvl2pPr>
            <a:lvl3pPr lvl="2" algn="ctr">
              <a:spcBef>
                <a:spcPts val="450"/>
              </a:spcBef>
              <a:spcAft>
                <a:spcPts val="0"/>
              </a:spcAft>
              <a:buSzPts val="1800"/>
              <a:buNone/>
              <a:defRPr sz="1800"/>
            </a:lvl3pPr>
            <a:lvl4pPr lvl="3" algn="ctr">
              <a:spcBef>
                <a:spcPts val="450"/>
              </a:spcBef>
              <a:spcAft>
                <a:spcPts val="0"/>
              </a:spcAft>
              <a:buSzPts val="1600"/>
              <a:buNone/>
              <a:defRPr sz="1600"/>
            </a:lvl4pPr>
            <a:lvl5pPr lvl="4" algn="ctr">
              <a:spcBef>
                <a:spcPts val="450"/>
              </a:spcBef>
              <a:spcAft>
                <a:spcPts val="0"/>
              </a:spcAft>
              <a:buSzPts val="1600"/>
              <a:buNone/>
              <a:defRPr sz="1600"/>
            </a:lvl5pPr>
            <a:lvl6pPr lvl="5" algn="ctr">
              <a:spcBef>
                <a:spcPts val="450"/>
              </a:spcBef>
              <a:spcAft>
                <a:spcPts val="0"/>
              </a:spcAft>
              <a:buSzPts val="1600"/>
              <a:buNone/>
              <a:defRPr sz="1600"/>
            </a:lvl6pPr>
            <a:lvl7pPr lvl="6" algn="ctr">
              <a:spcBef>
                <a:spcPts val="450"/>
              </a:spcBef>
              <a:spcAft>
                <a:spcPts val="0"/>
              </a:spcAft>
              <a:buSzPts val="1600"/>
              <a:buFont typeface="Calibri"/>
              <a:buNone/>
              <a:defRPr sz="1600"/>
            </a:lvl7pPr>
            <a:lvl8pPr lvl="7" algn="ctr">
              <a:spcBef>
                <a:spcPts val="450"/>
              </a:spcBef>
              <a:spcAft>
                <a:spcPts val="0"/>
              </a:spcAft>
              <a:buSzPts val="1600"/>
              <a:buNone/>
              <a:defRPr sz="1600"/>
            </a:lvl8pPr>
            <a:lvl9pPr lvl="8" algn="ctr">
              <a:spcBef>
                <a:spcPts val="450"/>
              </a:spcBef>
              <a:spcAft>
                <a:spcPts val="450"/>
              </a:spcAft>
              <a:buSzPts val="1600"/>
              <a:buNone/>
              <a:defRPr sz="1600"/>
            </a:lvl9pPr>
          </a:lstStyle>
          <a:p>
            <a:endParaRPr/>
          </a:p>
        </p:txBody>
      </p:sp>
      <p:sp>
        <p:nvSpPr>
          <p:cNvPr id="112" name="Google Shape;112;p48"/>
          <p:cNvSpPr txBox="1">
            <a:spLocks noGrp="1"/>
          </p:cNvSpPr>
          <p:nvPr>
            <p:ph type="body" idx="2"/>
          </p:nvPr>
        </p:nvSpPr>
        <p:spPr>
          <a:xfrm>
            <a:off x="736639" y="2843116"/>
            <a:ext cx="3130509" cy="23593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200"/>
              <a:buFont typeface="Calibri"/>
              <a:buNone/>
              <a:defRPr sz="1200" b="1">
                <a:solidFill>
                  <a:schemeClr val="lt1"/>
                </a:solidFill>
              </a:defRPr>
            </a:lvl1pPr>
            <a:lvl2pPr marL="914400" lvl="1" indent="-228600" algn="l">
              <a:spcBef>
                <a:spcPts val="450"/>
              </a:spcBef>
              <a:spcAft>
                <a:spcPts val="0"/>
              </a:spcAft>
              <a:buSzPts val="1200"/>
              <a:buFont typeface="Calibri"/>
              <a:buNone/>
              <a:defRPr sz="1200" b="1">
                <a:solidFill>
                  <a:schemeClr val="lt1"/>
                </a:solidFill>
              </a:defRPr>
            </a:lvl2pPr>
            <a:lvl3pPr marL="1371600" lvl="2" indent="-228600" algn="l">
              <a:spcBef>
                <a:spcPts val="450"/>
              </a:spcBef>
              <a:spcAft>
                <a:spcPts val="0"/>
              </a:spcAft>
              <a:buSzPts val="1200"/>
              <a:buFont typeface="Calibri"/>
              <a:buNone/>
              <a:defRPr sz="1200" b="1">
                <a:solidFill>
                  <a:schemeClr val="lt1"/>
                </a:solidFill>
              </a:defRPr>
            </a:lvl3pPr>
            <a:lvl4pPr marL="1828800" lvl="3" indent="-228600" algn="l">
              <a:spcBef>
                <a:spcPts val="450"/>
              </a:spcBef>
              <a:spcAft>
                <a:spcPts val="0"/>
              </a:spcAft>
              <a:buSzPts val="1200"/>
              <a:buFont typeface="Calibri"/>
              <a:buNone/>
              <a:defRPr sz="1200" b="1">
                <a:solidFill>
                  <a:schemeClr val="lt1"/>
                </a:solidFill>
              </a:defRPr>
            </a:lvl4pPr>
            <a:lvl5pPr marL="2286000" lvl="4" indent="-228600" algn="l">
              <a:spcBef>
                <a:spcPts val="450"/>
              </a:spcBef>
              <a:spcAft>
                <a:spcPts val="0"/>
              </a:spcAft>
              <a:buSzPts val="1200"/>
              <a:buFont typeface="Calibri"/>
              <a:buNone/>
              <a:defRPr sz="1200" b="1">
                <a:solidFill>
                  <a:schemeClr val="lt1"/>
                </a:solidFill>
              </a:defRPr>
            </a:lvl5pPr>
            <a:lvl6pPr marL="2743200" lvl="5" indent="-228600" algn="l">
              <a:spcBef>
                <a:spcPts val="450"/>
              </a:spcBef>
              <a:spcAft>
                <a:spcPts val="0"/>
              </a:spcAft>
              <a:buSzPts val="1200"/>
              <a:buFont typeface="Calibri"/>
              <a:buNone/>
              <a:defRPr sz="1200" b="1">
                <a:solidFill>
                  <a:schemeClr val="lt1"/>
                </a:solidFill>
              </a:defRPr>
            </a:lvl6pPr>
            <a:lvl7pPr marL="3200400" lvl="6" indent="-228600" algn="l">
              <a:spcBef>
                <a:spcPts val="450"/>
              </a:spcBef>
              <a:spcAft>
                <a:spcPts val="0"/>
              </a:spcAft>
              <a:buSzPts val="1200"/>
              <a:buFont typeface="Calibri"/>
              <a:buNone/>
              <a:defRPr sz="1200" b="1">
                <a:solidFill>
                  <a:schemeClr val="lt1"/>
                </a:solidFill>
              </a:defRPr>
            </a:lvl7pPr>
            <a:lvl8pPr marL="3657600" lvl="7" indent="-228600" algn="l">
              <a:spcBef>
                <a:spcPts val="450"/>
              </a:spcBef>
              <a:spcAft>
                <a:spcPts val="0"/>
              </a:spcAft>
              <a:buSzPts val="1200"/>
              <a:buFont typeface="Calibri"/>
              <a:buNone/>
              <a:defRPr sz="1200" b="1">
                <a:solidFill>
                  <a:schemeClr val="lt1"/>
                </a:solidFill>
              </a:defRPr>
            </a:lvl8pPr>
            <a:lvl9pPr marL="4114800" lvl="8" indent="-228600" algn="l">
              <a:spcBef>
                <a:spcPts val="450"/>
              </a:spcBef>
              <a:spcAft>
                <a:spcPts val="450"/>
              </a:spcAft>
              <a:buSzPts val="1200"/>
              <a:buFont typeface="Calibri"/>
              <a:buNone/>
              <a:defRPr sz="1200" b="1">
                <a:solidFill>
                  <a:schemeClr val="lt1"/>
                </a:solidFill>
              </a:defRPr>
            </a:lvl9pPr>
          </a:lstStyle>
          <a:p>
            <a:endParaRPr/>
          </a:p>
        </p:txBody>
      </p:sp>
      <p:sp>
        <p:nvSpPr>
          <p:cNvPr id="113" name="Google Shape;113;p48"/>
          <p:cNvSpPr txBox="1">
            <a:spLocks noGrp="1"/>
          </p:cNvSpPr>
          <p:nvPr>
            <p:ph type="title"/>
          </p:nvPr>
        </p:nvSpPr>
        <p:spPr>
          <a:xfrm>
            <a:off x="736641" y="1275427"/>
            <a:ext cx="3130511" cy="54239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4" name="Google Shape;114;p48"/>
          <p:cNvPicPr preferRelativeResize="0"/>
          <p:nvPr/>
        </p:nvPicPr>
        <p:blipFill rotWithShape="1">
          <a:blip r:embed="rId4">
            <a:alphaModFix/>
          </a:blip>
          <a:srcRect/>
          <a:stretch/>
        </p:blipFill>
        <p:spPr>
          <a:xfrm>
            <a:off x="7482514" y="4442439"/>
            <a:ext cx="1464194" cy="63726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Springer">
  <p:cSld name="Title Springer">
    <p:spTree>
      <p:nvGrpSpPr>
        <p:cNvPr id="1" name="Shape 115"/>
        <p:cNvGrpSpPr/>
        <p:nvPr/>
      </p:nvGrpSpPr>
      <p:grpSpPr>
        <a:xfrm>
          <a:off x="0" y="0"/>
          <a:ext cx="0" cy="0"/>
          <a:chOff x="0" y="0"/>
          <a:chExt cx="0" cy="0"/>
        </a:xfrm>
      </p:grpSpPr>
      <p:pic>
        <p:nvPicPr>
          <p:cNvPr id="116" name="Google Shape;116;p49"/>
          <p:cNvPicPr preferRelativeResize="0"/>
          <p:nvPr/>
        </p:nvPicPr>
        <p:blipFill rotWithShape="1">
          <a:blip r:embed="rId2">
            <a:alphaModFix/>
          </a:blip>
          <a:srcRect l="113" r="112"/>
          <a:stretch/>
        </p:blipFill>
        <p:spPr>
          <a:xfrm>
            <a:off x="0" y="0"/>
            <a:ext cx="9144000" cy="4464050"/>
          </a:xfrm>
          <a:prstGeom prst="rect">
            <a:avLst/>
          </a:prstGeom>
          <a:noFill/>
          <a:ln>
            <a:noFill/>
          </a:ln>
        </p:spPr>
      </p:pic>
      <p:grpSp>
        <p:nvGrpSpPr>
          <p:cNvPr id="117" name="Google Shape;117;p49"/>
          <p:cNvGrpSpPr/>
          <p:nvPr/>
        </p:nvGrpSpPr>
        <p:grpSpPr>
          <a:xfrm>
            <a:off x="392507" y="337809"/>
            <a:ext cx="3834367" cy="3834378"/>
            <a:chOff x="392507" y="337809"/>
            <a:chExt cx="3834367" cy="3834378"/>
          </a:xfrm>
        </p:grpSpPr>
        <p:sp>
          <p:nvSpPr>
            <p:cNvPr id="118" name="Google Shape;118;p49"/>
            <p:cNvSpPr/>
            <p:nvPr/>
          </p:nvSpPr>
          <p:spPr>
            <a:xfrm>
              <a:off x="394140" y="339988"/>
              <a:ext cx="3830552" cy="3830564"/>
            </a:xfrm>
            <a:custGeom>
              <a:avLst/>
              <a:gdLst/>
              <a:ahLst/>
              <a:cxnLst/>
              <a:rect l="l" t="t" r="r" b="b"/>
              <a:pathLst>
                <a:path w="3830552" h="3830564" extrusionOk="0">
                  <a:moveTo>
                    <a:pt x="478819" y="0"/>
                  </a:moveTo>
                  <a:lnTo>
                    <a:pt x="2872917" y="0"/>
                  </a:lnTo>
                  <a:lnTo>
                    <a:pt x="3830552" y="957639"/>
                  </a:lnTo>
                  <a:lnTo>
                    <a:pt x="3830552" y="3351746"/>
                  </a:lnTo>
                  <a:cubicBezTo>
                    <a:pt x="3830552" y="3616189"/>
                    <a:pt x="3616178" y="3830564"/>
                    <a:pt x="3351734" y="3830564"/>
                  </a:cubicBezTo>
                  <a:lnTo>
                    <a:pt x="957640" y="3830564"/>
                  </a:lnTo>
                  <a:lnTo>
                    <a:pt x="0" y="2872917"/>
                  </a:lnTo>
                  <a:lnTo>
                    <a:pt x="0" y="478821"/>
                  </a:lnTo>
                  <a:cubicBezTo>
                    <a:pt x="0" y="214376"/>
                    <a:pt x="214374" y="1"/>
                    <a:pt x="478819" y="0"/>
                  </a:cubicBezTo>
                  <a:close/>
                </a:path>
              </a:pathLst>
            </a:custGeom>
            <a:solidFill>
              <a:srgbClr val="181818">
                <a:alpha val="89803"/>
              </a:srgbClr>
            </a:solid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500"/>
                <a:buFont typeface="Arial"/>
                <a:buNone/>
              </a:pPr>
              <a:endParaRPr sz="1500" b="1" i="0">
                <a:solidFill>
                  <a:schemeClr val="accent1"/>
                </a:solidFill>
                <a:latin typeface="Calibri"/>
                <a:ea typeface="Calibri"/>
                <a:cs typeface="Calibri"/>
                <a:sym typeface="Calibri"/>
              </a:endParaRPr>
            </a:p>
          </p:txBody>
        </p:sp>
        <p:sp>
          <p:nvSpPr>
            <p:cNvPr id="119" name="Google Shape;119;p49"/>
            <p:cNvSpPr/>
            <p:nvPr/>
          </p:nvSpPr>
          <p:spPr>
            <a:xfrm>
              <a:off x="392507" y="337809"/>
              <a:ext cx="3834367" cy="3834378"/>
            </a:xfrm>
            <a:custGeom>
              <a:avLst/>
              <a:gdLst/>
              <a:ahLst/>
              <a:cxnLst/>
              <a:rect l="l" t="t" r="r" b="b"/>
              <a:pathLst>
                <a:path w="3834367" h="3834378" extrusionOk="0">
                  <a:moveTo>
                    <a:pt x="479296" y="0"/>
                  </a:moveTo>
                  <a:lnTo>
                    <a:pt x="2875778" y="0"/>
                  </a:lnTo>
                  <a:lnTo>
                    <a:pt x="3834367" y="958592"/>
                  </a:lnTo>
                  <a:lnTo>
                    <a:pt x="3834367" y="3355084"/>
                  </a:lnTo>
                  <a:cubicBezTo>
                    <a:pt x="3834367" y="3619791"/>
                    <a:pt x="3619779" y="3834378"/>
                    <a:pt x="3355072" y="3834378"/>
                  </a:cubicBezTo>
                  <a:lnTo>
                    <a:pt x="958593" y="3834378"/>
                  </a:lnTo>
                  <a:lnTo>
                    <a:pt x="0" y="2875778"/>
                  </a:lnTo>
                  <a:lnTo>
                    <a:pt x="0" y="479298"/>
                  </a:lnTo>
                  <a:cubicBezTo>
                    <a:pt x="0" y="214590"/>
                    <a:pt x="214587" y="1"/>
                    <a:pt x="479296" y="0"/>
                  </a:cubicBezTo>
                  <a:close/>
                  <a:moveTo>
                    <a:pt x="479296" y="139172"/>
                  </a:moveTo>
                  <a:cubicBezTo>
                    <a:pt x="291537" y="139385"/>
                    <a:pt x="139384" y="291540"/>
                    <a:pt x="139172" y="479298"/>
                  </a:cubicBezTo>
                  <a:lnTo>
                    <a:pt x="139172" y="2818134"/>
                  </a:lnTo>
                  <a:lnTo>
                    <a:pt x="1016240" y="3695197"/>
                  </a:lnTo>
                  <a:lnTo>
                    <a:pt x="3355072" y="3695197"/>
                  </a:lnTo>
                  <a:cubicBezTo>
                    <a:pt x="3542828" y="3694991"/>
                    <a:pt x="3694991" y="3542828"/>
                    <a:pt x="3695197" y="3355072"/>
                  </a:cubicBezTo>
                  <a:lnTo>
                    <a:pt x="3695197" y="1016240"/>
                  </a:lnTo>
                  <a:lnTo>
                    <a:pt x="2818134" y="139172"/>
                  </a:lnTo>
                  <a:lnTo>
                    <a:pt x="479296" y="139172"/>
                  </a:lnTo>
                  <a:close/>
                </a:path>
              </a:pathLst>
            </a:custGeom>
            <a:solidFill>
              <a:srgbClr val="F17E00"/>
            </a:solid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500"/>
                <a:buFont typeface="Arial"/>
                <a:buNone/>
              </a:pPr>
              <a:r>
                <a:rPr lang="zh-CN" sz="1500" b="1" i="0" dirty="0">
                  <a:solidFill>
                    <a:schemeClr val="accent1"/>
                  </a:solidFill>
                  <a:latin typeface="Calibri"/>
                  <a:ea typeface="Calibri"/>
                  <a:cs typeface="Calibri"/>
                  <a:sym typeface="Calibri"/>
                </a:rPr>
                <a:t> </a:t>
              </a:r>
              <a:endParaRPr sz="1500" b="1" i="0" dirty="0">
                <a:solidFill>
                  <a:schemeClr val="accent1"/>
                </a:solidFill>
                <a:latin typeface="Calibri"/>
                <a:ea typeface="Calibri"/>
                <a:cs typeface="Calibri"/>
                <a:sym typeface="Calibri"/>
              </a:endParaRPr>
            </a:p>
          </p:txBody>
        </p:sp>
        <p:pic>
          <p:nvPicPr>
            <p:cNvPr id="120" name="Google Shape;120;p49"/>
            <p:cNvPicPr preferRelativeResize="0"/>
            <p:nvPr/>
          </p:nvPicPr>
          <p:blipFill rotWithShape="1">
            <a:blip r:embed="rId3">
              <a:alphaModFix/>
            </a:blip>
            <a:srcRect/>
            <a:stretch/>
          </p:blipFill>
          <p:spPr>
            <a:xfrm>
              <a:off x="2259266" y="3658922"/>
              <a:ext cx="1614692" cy="289817"/>
            </a:xfrm>
            <a:prstGeom prst="rect">
              <a:avLst/>
            </a:prstGeom>
            <a:noFill/>
            <a:ln>
              <a:noFill/>
            </a:ln>
          </p:spPr>
        </p:pic>
      </p:grpSp>
      <p:sp>
        <p:nvSpPr>
          <p:cNvPr id="121" name="Google Shape;121;p49"/>
          <p:cNvSpPr txBox="1">
            <a:spLocks noGrp="1"/>
          </p:cNvSpPr>
          <p:nvPr>
            <p:ph type="subTitle" idx="1"/>
          </p:nvPr>
        </p:nvSpPr>
        <p:spPr>
          <a:xfrm>
            <a:off x="736641" y="2046876"/>
            <a:ext cx="3130509" cy="492443"/>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600"/>
              <a:buNone/>
              <a:defRPr sz="1600" b="0">
                <a:solidFill>
                  <a:schemeClr val="lt1"/>
                </a:solidFill>
                <a:latin typeface="Calibri"/>
                <a:ea typeface="Calibri"/>
                <a:cs typeface="Calibri"/>
                <a:sym typeface="Calibri"/>
              </a:defRPr>
            </a:lvl1pPr>
            <a:lvl2pPr lvl="1" algn="ctr">
              <a:spcBef>
                <a:spcPts val="450"/>
              </a:spcBef>
              <a:spcAft>
                <a:spcPts val="0"/>
              </a:spcAft>
              <a:buSzPts val="2000"/>
              <a:buNone/>
              <a:defRPr sz="2000"/>
            </a:lvl2pPr>
            <a:lvl3pPr lvl="2" algn="ctr">
              <a:spcBef>
                <a:spcPts val="450"/>
              </a:spcBef>
              <a:spcAft>
                <a:spcPts val="0"/>
              </a:spcAft>
              <a:buSzPts val="1800"/>
              <a:buNone/>
              <a:defRPr sz="1800"/>
            </a:lvl3pPr>
            <a:lvl4pPr lvl="3" algn="ctr">
              <a:spcBef>
                <a:spcPts val="450"/>
              </a:spcBef>
              <a:spcAft>
                <a:spcPts val="0"/>
              </a:spcAft>
              <a:buSzPts val="1600"/>
              <a:buNone/>
              <a:defRPr sz="1600"/>
            </a:lvl4pPr>
            <a:lvl5pPr lvl="4" algn="ctr">
              <a:spcBef>
                <a:spcPts val="450"/>
              </a:spcBef>
              <a:spcAft>
                <a:spcPts val="0"/>
              </a:spcAft>
              <a:buSzPts val="1600"/>
              <a:buNone/>
              <a:defRPr sz="1600"/>
            </a:lvl5pPr>
            <a:lvl6pPr lvl="5" algn="ctr">
              <a:spcBef>
                <a:spcPts val="450"/>
              </a:spcBef>
              <a:spcAft>
                <a:spcPts val="0"/>
              </a:spcAft>
              <a:buSzPts val="1600"/>
              <a:buNone/>
              <a:defRPr sz="1600"/>
            </a:lvl6pPr>
            <a:lvl7pPr lvl="6" algn="ctr">
              <a:spcBef>
                <a:spcPts val="450"/>
              </a:spcBef>
              <a:spcAft>
                <a:spcPts val="0"/>
              </a:spcAft>
              <a:buSzPts val="1600"/>
              <a:buFont typeface="Calibri"/>
              <a:buNone/>
              <a:defRPr sz="1600"/>
            </a:lvl7pPr>
            <a:lvl8pPr lvl="7" algn="ctr">
              <a:spcBef>
                <a:spcPts val="450"/>
              </a:spcBef>
              <a:spcAft>
                <a:spcPts val="0"/>
              </a:spcAft>
              <a:buSzPts val="1600"/>
              <a:buNone/>
              <a:defRPr sz="1600"/>
            </a:lvl8pPr>
            <a:lvl9pPr lvl="8" algn="ctr">
              <a:spcBef>
                <a:spcPts val="450"/>
              </a:spcBef>
              <a:spcAft>
                <a:spcPts val="450"/>
              </a:spcAft>
              <a:buSzPts val="1600"/>
              <a:buNone/>
              <a:defRPr sz="1600"/>
            </a:lvl9pPr>
          </a:lstStyle>
          <a:p>
            <a:endParaRPr/>
          </a:p>
        </p:txBody>
      </p:sp>
      <p:sp>
        <p:nvSpPr>
          <p:cNvPr id="122" name="Google Shape;122;p49"/>
          <p:cNvSpPr txBox="1">
            <a:spLocks noGrp="1"/>
          </p:cNvSpPr>
          <p:nvPr>
            <p:ph type="body" idx="2"/>
          </p:nvPr>
        </p:nvSpPr>
        <p:spPr>
          <a:xfrm>
            <a:off x="736639" y="2843116"/>
            <a:ext cx="3130509" cy="23593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200"/>
              <a:buFont typeface="Calibri"/>
              <a:buNone/>
              <a:defRPr sz="1200" b="1">
                <a:solidFill>
                  <a:schemeClr val="lt1"/>
                </a:solidFill>
              </a:defRPr>
            </a:lvl1pPr>
            <a:lvl2pPr marL="914400" lvl="1" indent="-228600" algn="l">
              <a:spcBef>
                <a:spcPts val="450"/>
              </a:spcBef>
              <a:spcAft>
                <a:spcPts val="0"/>
              </a:spcAft>
              <a:buSzPts val="1200"/>
              <a:buFont typeface="Calibri"/>
              <a:buNone/>
              <a:defRPr sz="1200" b="1">
                <a:solidFill>
                  <a:schemeClr val="lt1"/>
                </a:solidFill>
              </a:defRPr>
            </a:lvl2pPr>
            <a:lvl3pPr marL="1371600" lvl="2" indent="-228600" algn="l">
              <a:spcBef>
                <a:spcPts val="450"/>
              </a:spcBef>
              <a:spcAft>
                <a:spcPts val="0"/>
              </a:spcAft>
              <a:buSzPts val="1200"/>
              <a:buFont typeface="Calibri"/>
              <a:buNone/>
              <a:defRPr sz="1200" b="1">
                <a:solidFill>
                  <a:schemeClr val="lt1"/>
                </a:solidFill>
              </a:defRPr>
            </a:lvl3pPr>
            <a:lvl4pPr marL="1828800" lvl="3" indent="-228600" algn="l">
              <a:spcBef>
                <a:spcPts val="450"/>
              </a:spcBef>
              <a:spcAft>
                <a:spcPts val="0"/>
              </a:spcAft>
              <a:buSzPts val="1200"/>
              <a:buFont typeface="Calibri"/>
              <a:buNone/>
              <a:defRPr sz="1200" b="1">
                <a:solidFill>
                  <a:schemeClr val="lt1"/>
                </a:solidFill>
              </a:defRPr>
            </a:lvl4pPr>
            <a:lvl5pPr marL="2286000" lvl="4" indent="-228600" algn="l">
              <a:spcBef>
                <a:spcPts val="450"/>
              </a:spcBef>
              <a:spcAft>
                <a:spcPts val="0"/>
              </a:spcAft>
              <a:buSzPts val="1200"/>
              <a:buFont typeface="Calibri"/>
              <a:buNone/>
              <a:defRPr sz="1200" b="1">
                <a:solidFill>
                  <a:schemeClr val="lt1"/>
                </a:solidFill>
              </a:defRPr>
            </a:lvl5pPr>
            <a:lvl6pPr marL="2743200" lvl="5" indent="-228600" algn="l">
              <a:spcBef>
                <a:spcPts val="450"/>
              </a:spcBef>
              <a:spcAft>
                <a:spcPts val="0"/>
              </a:spcAft>
              <a:buSzPts val="1200"/>
              <a:buFont typeface="Calibri"/>
              <a:buNone/>
              <a:defRPr sz="1200" b="1">
                <a:solidFill>
                  <a:schemeClr val="lt1"/>
                </a:solidFill>
              </a:defRPr>
            </a:lvl6pPr>
            <a:lvl7pPr marL="3200400" lvl="6" indent="-228600" algn="l">
              <a:spcBef>
                <a:spcPts val="450"/>
              </a:spcBef>
              <a:spcAft>
                <a:spcPts val="0"/>
              </a:spcAft>
              <a:buSzPts val="1200"/>
              <a:buFont typeface="Calibri"/>
              <a:buNone/>
              <a:defRPr sz="1200" b="1">
                <a:solidFill>
                  <a:schemeClr val="lt1"/>
                </a:solidFill>
              </a:defRPr>
            </a:lvl7pPr>
            <a:lvl8pPr marL="3657600" lvl="7" indent="-228600" algn="l">
              <a:spcBef>
                <a:spcPts val="450"/>
              </a:spcBef>
              <a:spcAft>
                <a:spcPts val="0"/>
              </a:spcAft>
              <a:buSzPts val="1200"/>
              <a:buFont typeface="Calibri"/>
              <a:buNone/>
              <a:defRPr sz="1200" b="1">
                <a:solidFill>
                  <a:schemeClr val="lt1"/>
                </a:solidFill>
              </a:defRPr>
            </a:lvl8pPr>
            <a:lvl9pPr marL="4114800" lvl="8" indent="-228600" algn="l">
              <a:spcBef>
                <a:spcPts val="450"/>
              </a:spcBef>
              <a:spcAft>
                <a:spcPts val="450"/>
              </a:spcAft>
              <a:buSzPts val="1200"/>
              <a:buFont typeface="Calibri"/>
              <a:buNone/>
              <a:defRPr sz="1200" b="1">
                <a:solidFill>
                  <a:schemeClr val="lt1"/>
                </a:solidFill>
              </a:defRPr>
            </a:lvl9pPr>
          </a:lstStyle>
          <a:p>
            <a:endParaRPr/>
          </a:p>
        </p:txBody>
      </p:sp>
      <p:sp>
        <p:nvSpPr>
          <p:cNvPr id="123" name="Google Shape;123;p49"/>
          <p:cNvSpPr txBox="1">
            <a:spLocks noGrp="1"/>
          </p:cNvSpPr>
          <p:nvPr>
            <p:ph type="title"/>
          </p:nvPr>
        </p:nvSpPr>
        <p:spPr>
          <a:xfrm>
            <a:off x="736641" y="1275427"/>
            <a:ext cx="3130511" cy="54239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4" name="Google Shape;124;p49"/>
          <p:cNvPicPr preferRelativeResize="0"/>
          <p:nvPr/>
        </p:nvPicPr>
        <p:blipFill rotWithShape="1">
          <a:blip r:embed="rId4">
            <a:alphaModFix/>
          </a:blip>
          <a:srcRect/>
          <a:stretch/>
        </p:blipFill>
        <p:spPr>
          <a:xfrm>
            <a:off x="7148969" y="4385258"/>
            <a:ext cx="1795412" cy="78142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Palgrave Macmillan">
  <p:cSld name="Title Palgrave Macmillan">
    <p:spTree>
      <p:nvGrpSpPr>
        <p:cNvPr id="1" name="Shape 125"/>
        <p:cNvGrpSpPr/>
        <p:nvPr/>
      </p:nvGrpSpPr>
      <p:grpSpPr>
        <a:xfrm>
          <a:off x="0" y="0"/>
          <a:ext cx="0" cy="0"/>
          <a:chOff x="0" y="0"/>
          <a:chExt cx="0" cy="0"/>
        </a:xfrm>
      </p:grpSpPr>
      <p:pic>
        <p:nvPicPr>
          <p:cNvPr id="126" name="Google Shape;126;p50"/>
          <p:cNvPicPr preferRelativeResize="0"/>
          <p:nvPr/>
        </p:nvPicPr>
        <p:blipFill rotWithShape="1">
          <a:blip r:embed="rId2">
            <a:alphaModFix/>
          </a:blip>
          <a:srcRect l="71" r="71"/>
          <a:stretch/>
        </p:blipFill>
        <p:spPr>
          <a:xfrm>
            <a:off x="0" y="0"/>
            <a:ext cx="9144000" cy="4464050"/>
          </a:xfrm>
          <a:prstGeom prst="rect">
            <a:avLst/>
          </a:prstGeom>
          <a:noFill/>
          <a:ln>
            <a:noFill/>
          </a:ln>
        </p:spPr>
      </p:pic>
      <p:grpSp>
        <p:nvGrpSpPr>
          <p:cNvPr id="127" name="Google Shape;127;p50"/>
          <p:cNvGrpSpPr/>
          <p:nvPr/>
        </p:nvGrpSpPr>
        <p:grpSpPr>
          <a:xfrm>
            <a:off x="392507" y="337809"/>
            <a:ext cx="3834367" cy="3834378"/>
            <a:chOff x="392507" y="337809"/>
            <a:chExt cx="3834367" cy="3834378"/>
          </a:xfrm>
        </p:grpSpPr>
        <p:sp>
          <p:nvSpPr>
            <p:cNvPr id="128" name="Google Shape;128;p50"/>
            <p:cNvSpPr/>
            <p:nvPr/>
          </p:nvSpPr>
          <p:spPr>
            <a:xfrm>
              <a:off x="394140" y="339988"/>
              <a:ext cx="3830552" cy="3830564"/>
            </a:xfrm>
            <a:custGeom>
              <a:avLst/>
              <a:gdLst/>
              <a:ahLst/>
              <a:cxnLst/>
              <a:rect l="l" t="t" r="r" b="b"/>
              <a:pathLst>
                <a:path w="3830552" h="3830564" extrusionOk="0">
                  <a:moveTo>
                    <a:pt x="478819" y="0"/>
                  </a:moveTo>
                  <a:lnTo>
                    <a:pt x="2872917" y="0"/>
                  </a:lnTo>
                  <a:lnTo>
                    <a:pt x="3830552" y="957639"/>
                  </a:lnTo>
                  <a:lnTo>
                    <a:pt x="3830552" y="3351746"/>
                  </a:lnTo>
                  <a:cubicBezTo>
                    <a:pt x="3830552" y="3616189"/>
                    <a:pt x="3616178" y="3830564"/>
                    <a:pt x="3351734" y="3830564"/>
                  </a:cubicBezTo>
                  <a:lnTo>
                    <a:pt x="957640" y="3830564"/>
                  </a:lnTo>
                  <a:lnTo>
                    <a:pt x="0" y="2872917"/>
                  </a:lnTo>
                  <a:lnTo>
                    <a:pt x="0" y="478821"/>
                  </a:lnTo>
                  <a:cubicBezTo>
                    <a:pt x="0" y="214376"/>
                    <a:pt x="214374" y="1"/>
                    <a:pt x="478819" y="0"/>
                  </a:cubicBezTo>
                  <a:close/>
                </a:path>
              </a:pathLst>
            </a:custGeom>
            <a:solidFill>
              <a:srgbClr val="181818">
                <a:alpha val="89803"/>
              </a:srgbClr>
            </a:solid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500"/>
                <a:buFont typeface="Arial"/>
                <a:buNone/>
              </a:pPr>
              <a:endParaRPr sz="1500" b="1" i="0">
                <a:solidFill>
                  <a:schemeClr val="accent1"/>
                </a:solidFill>
                <a:latin typeface="Calibri"/>
                <a:ea typeface="Calibri"/>
                <a:cs typeface="Calibri"/>
                <a:sym typeface="Calibri"/>
              </a:endParaRPr>
            </a:p>
          </p:txBody>
        </p:sp>
        <p:sp>
          <p:nvSpPr>
            <p:cNvPr id="129" name="Google Shape;129;p50"/>
            <p:cNvSpPr/>
            <p:nvPr/>
          </p:nvSpPr>
          <p:spPr>
            <a:xfrm>
              <a:off x="392507" y="337809"/>
              <a:ext cx="3834367" cy="3834378"/>
            </a:xfrm>
            <a:custGeom>
              <a:avLst/>
              <a:gdLst/>
              <a:ahLst/>
              <a:cxnLst/>
              <a:rect l="l" t="t" r="r" b="b"/>
              <a:pathLst>
                <a:path w="3834367" h="3834378" extrusionOk="0">
                  <a:moveTo>
                    <a:pt x="479296" y="0"/>
                  </a:moveTo>
                  <a:lnTo>
                    <a:pt x="2875778" y="0"/>
                  </a:lnTo>
                  <a:lnTo>
                    <a:pt x="3834367" y="958592"/>
                  </a:lnTo>
                  <a:lnTo>
                    <a:pt x="3834367" y="3355084"/>
                  </a:lnTo>
                  <a:cubicBezTo>
                    <a:pt x="3834367" y="3619791"/>
                    <a:pt x="3619779" y="3834378"/>
                    <a:pt x="3355072" y="3834378"/>
                  </a:cubicBezTo>
                  <a:lnTo>
                    <a:pt x="958593" y="3834378"/>
                  </a:lnTo>
                  <a:lnTo>
                    <a:pt x="0" y="2875778"/>
                  </a:lnTo>
                  <a:lnTo>
                    <a:pt x="0" y="479298"/>
                  </a:lnTo>
                  <a:cubicBezTo>
                    <a:pt x="0" y="214590"/>
                    <a:pt x="214587" y="1"/>
                    <a:pt x="479296" y="0"/>
                  </a:cubicBezTo>
                  <a:close/>
                  <a:moveTo>
                    <a:pt x="479296" y="139172"/>
                  </a:moveTo>
                  <a:cubicBezTo>
                    <a:pt x="291537" y="139385"/>
                    <a:pt x="139384" y="291540"/>
                    <a:pt x="139172" y="479298"/>
                  </a:cubicBezTo>
                  <a:lnTo>
                    <a:pt x="139172" y="2818134"/>
                  </a:lnTo>
                  <a:lnTo>
                    <a:pt x="1016240" y="3695197"/>
                  </a:lnTo>
                  <a:lnTo>
                    <a:pt x="3355072" y="3695197"/>
                  </a:lnTo>
                  <a:cubicBezTo>
                    <a:pt x="3542828" y="3694991"/>
                    <a:pt x="3694991" y="3542828"/>
                    <a:pt x="3695197" y="3355072"/>
                  </a:cubicBezTo>
                  <a:lnTo>
                    <a:pt x="3695197" y="1016240"/>
                  </a:lnTo>
                  <a:lnTo>
                    <a:pt x="2818134" y="139172"/>
                  </a:lnTo>
                  <a:lnTo>
                    <a:pt x="479296" y="139172"/>
                  </a:lnTo>
                  <a:close/>
                </a:path>
              </a:pathLst>
            </a:custGeom>
            <a:solidFill>
              <a:srgbClr val="BB3D5A"/>
            </a:solid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500"/>
                <a:buFont typeface="Arial"/>
                <a:buNone/>
              </a:pPr>
              <a:r>
                <a:rPr lang="zh-CN" sz="1500" b="1" i="0" dirty="0">
                  <a:solidFill>
                    <a:schemeClr val="accent1"/>
                  </a:solidFill>
                  <a:latin typeface="Calibri"/>
                  <a:ea typeface="Calibri"/>
                  <a:cs typeface="Calibri"/>
                  <a:sym typeface="Calibri"/>
                </a:rPr>
                <a:t> </a:t>
              </a:r>
              <a:endParaRPr sz="1500" b="1" i="0" dirty="0">
                <a:solidFill>
                  <a:schemeClr val="accent1"/>
                </a:solidFill>
                <a:latin typeface="Calibri"/>
                <a:ea typeface="Calibri"/>
                <a:cs typeface="Calibri"/>
                <a:sym typeface="Calibri"/>
              </a:endParaRPr>
            </a:p>
          </p:txBody>
        </p:sp>
        <p:pic>
          <p:nvPicPr>
            <p:cNvPr id="130" name="Google Shape;130;p50"/>
            <p:cNvPicPr preferRelativeResize="0"/>
            <p:nvPr/>
          </p:nvPicPr>
          <p:blipFill rotWithShape="1">
            <a:blip r:embed="rId3">
              <a:alphaModFix/>
            </a:blip>
            <a:srcRect/>
            <a:stretch/>
          </p:blipFill>
          <p:spPr>
            <a:xfrm>
              <a:off x="2259266" y="3658922"/>
              <a:ext cx="1614692" cy="289817"/>
            </a:xfrm>
            <a:prstGeom prst="rect">
              <a:avLst/>
            </a:prstGeom>
            <a:noFill/>
            <a:ln>
              <a:noFill/>
            </a:ln>
          </p:spPr>
        </p:pic>
      </p:grpSp>
      <p:sp>
        <p:nvSpPr>
          <p:cNvPr id="131" name="Google Shape;131;p50"/>
          <p:cNvSpPr txBox="1">
            <a:spLocks noGrp="1"/>
          </p:cNvSpPr>
          <p:nvPr>
            <p:ph type="subTitle" idx="1"/>
          </p:nvPr>
        </p:nvSpPr>
        <p:spPr>
          <a:xfrm>
            <a:off x="736641" y="2046876"/>
            <a:ext cx="3130509" cy="492443"/>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600"/>
              <a:buNone/>
              <a:defRPr sz="1600" b="0">
                <a:solidFill>
                  <a:schemeClr val="lt1"/>
                </a:solidFill>
                <a:latin typeface="Calibri"/>
                <a:ea typeface="Calibri"/>
                <a:cs typeface="Calibri"/>
                <a:sym typeface="Calibri"/>
              </a:defRPr>
            </a:lvl1pPr>
            <a:lvl2pPr lvl="1" algn="ctr">
              <a:spcBef>
                <a:spcPts val="450"/>
              </a:spcBef>
              <a:spcAft>
                <a:spcPts val="0"/>
              </a:spcAft>
              <a:buSzPts val="2000"/>
              <a:buNone/>
              <a:defRPr sz="2000"/>
            </a:lvl2pPr>
            <a:lvl3pPr lvl="2" algn="ctr">
              <a:spcBef>
                <a:spcPts val="450"/>
              </a:spcBef>
              <a:spcAft>
                <a:spcPts val="0"/>
              </a:spcAft>
              <a:buSzPts val="1800"/>
              <a:buNone/>
              <a:defRPr sz="1800"/>
            </a:lvl3pPr>
            <a:lvl4pPr lvl="3" algn="ctr">
              <a:spcBef>
                <a:spcPts val="450"/>
              </a:spcBef>
              <a:spcAft>
                <a:spcPts val="0"/>
              </a:spcAft>
              <a:buSzPts val="1600"/>
              <a:buNone/>
              <a:defRPr sz="1600"/>
            </a:lvl4pPr>
            <a:lvl5pPr lvl="4" algn="ctr">
              <a:spcBef>
                <a:spcPts val="450"/>
              </a:spcBef>
              <a:spcAft>
                <a:spcPts val="0"/>
              </a:spcAft>
              <a:buSzPts val="1600"/>
              <a:buNone/>
              <a:defRPr sz="1600"/>
            </a:lvl5pPr>
            <a:lvl6pPr lvl="5" algn="ctr">
              <a:spcBef>
                <a:spcPts val="450"/>
              </a:spcBef>
              <a:spcAft>
                <a:spcPts val="0"/>
              </a:spcAft>
              <a:buSzPts val="1600"/>
              <a:buNone/>
              <a:defRPr sz="1600"/>
            </a:lvl6pPr>
            <a:lvl7pPr lvl="6" algn="ctr">
              <a:spcBef>
                <a:spcPts val="450"/>
              </a:spcBef>
              <a:spcAft>
                <a:spcPts val="0"/>
              </a:spcAft>
              <a:buSzPts val="1600"/>
              <a:buFont typeface="Calibri"/>
              <a:buNone/>
              <a:defRPr sz="1600"/>
            </a:lvl7pPr>
            <a:lvl8pPr lvl="7" algn="ctr">
              <a:spcBef>
                <a:spcPts val="450"/>
              </a:spcBef>
              <a:spcAft>
                <a:spcPts val="0"/>
              </a:spcAft>
              <a:buSzPts val="1600"/>
              <a:buNone/>
              <a:defRPr sz="1600"/>
            </a:lvl8pPr>
            <a:lvl9pPr lvl="8" algn="ctr">
              <a:spcBef>
                <a:spcPts val="450"/>
              </a:spcBef>
              <a:spcAft>
                <a:spcPts val="450"/>
              </a:spcAft>
              <a:buSzPts val="1600"/>
              <a:buNone/>
              <a:defRPr sz="1600"/>
            </a:lvl9pPr>
          </a:lstStyle>
          <a:p>
            <a:endParaRPr/>
          </a:p>
        </p:txBody>
      </p:sp>
      <p:sp>
        <p:nvSpPr>
          <p:cNvPr id="132" name="Google Shape;132;p50"/>
          <p:cNvSpPr txBox="1">
            <a:spLocks noGrp="1"/>
          </p:cNvSpPr>
          <p:nvPr>
            <p:ph type="body" idx="2"/>
          </p:nvPr>
        </p:nvSpPr>
        <p:spPr>
          <a:xfrm>
            <a:off x="736639" y="2843116"/>
            <a:ext cx="3130509" cy="23593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200"/>
              <a:buFont typeface="Calibri"/>
              <a:buNone/>
              <a:defRPr sz="1200" b="1">
                <a:solidFill>
                  <a:schemeClr val="lt1"/>
                </a:solidFill>
              </a:defRPr>
            </a:lvl1pPr>
            <a:lvl2pPr marL="914400" lvl="1" indent="-228600" algn="l">
              <a:spcBef>
                <a:spcPts val="450"/>
              </a:spcBef>
              <a:spcAft>
                <a:spcPts val="0"/>
              </a:spcAft>
              <a:buSzPts val="1200"/>
              <a:buFont typeface="Calibri"/>
              <a:buNone/>
              <a:defRPr sz="1200" b="1">
                <a:solidFill>
                  <a:schemeClr val="lt1"/>
                </a:solidFill>
              </a:defRPr>
            </a:lvl2pPr>
            <a:lvl3pPr marL="1371600" lvl="2" indent="-228600" algn="l">
              <a:spcBef>
                <a:spcPts val="450"/>
              </a:spcBef>
              <a:spcAft>
                <a:spcPts val="0"/>
              </a:spcAft>
              <a:buSzPts val="1200"/>
              <a:buFont typeface="Calibri"/>
              <a:buNone/>
              <a:defRPr sz="1200" b="1">
                <a:solidFill>
                  <a:schemeClr val="lt1"/>
                </a:solidFill>
              </a:defRPr>
            </a:lvl3pPr>
            <a:lvl4pPr marL="1828800" lvl="3" indent="-228600" algn="l">
              <a:spcBef>
                <a:spcPts val="450"/>
              </a:spcBef>
              <a:spcAft>
                <a:spcPts val="0"/>
              </a:spcAft>
              <a:buSzPts val="1200"/>
              <a:buFont typeface="Calibri"/>
              <a:buNone/>
              <a:defRPr sz="1200" b="1">
                <a:solidFill>
                  <a:schemeClr val="lt1"/>
                </a:solidFill>
              </a:defRPr>
            </a:lvl4pPr>
            <a:lvl5pPr marL="2286000" lvl="4" indent="-228600" algn="l">
              <a:spcBef>
                <a:spcPts val="450"/>
              </a:spcBef>
              <a:spcAft>
                <a:spcPts val="0"/>
              </a:spcAft>
              <a:buSzPts val="1200"/>
              <a:buFont typeface="Calibri"/>
              <a:buNone/>
              <a:defRPr sz="1200" b="1">
                <a:solidFill>
                  <a:schemeClr val="lt1"/>
                </a:solidFill>
              </a:defRPr>
            </a:lvl5pPr>
            <a:lvl6pPr marL="2743200" lvl="5" indent="-228600" algn="l">
              <a:spcBef>
                <a:spcPts val="450"/>
              </a:spcBef>
              <a:spcAft>
                <a:spcPts val="0"/>
              </a:spcAft>
              <a:buSzPts val="1200"/>
              <a:buFont typeface="Calibri"/>
              <a:buNone/>
              <a:defRPr sz="1200" b="1">
                <a:solidFill>
                  <a:schemeClr val="lt1"/>
                </a:solidFill>
              </a:defRPr>
            </a:lvl6pPr>
            <a:lvl7pPr marL="3200400" lvl="6" indent="-228600" algn="l">
              <a:spcBef>
                <a:spcPts val="450"/>
              </a:spcBef>
              <a:spcAft>
                <a:spcPts val="0"/>
              </a:spcAft>
              <a:buSzPts val="1200"/>
              <a:buFont typeface="Calibri"/>
              <a:buNone/>
              <a:defRPr sz="1200" b="1">
                <a:solidFill>
                  <a:schemeClr val="lt1"/>
                </a:solidFill>
              </a:defRPr>
            </a:lvl7pPr>
            <a:lvl8pPr marL="3657600" lvl="7" indent="-228600" algn="l">
              <a:spcBef>
                <a:spcPts val="450"/>
              </a:spcBef>
              <a:spcAft>
                <a:spcPts val="0"/>
              </a:spcAft>
              <a:buSzPts val="1200"/>
              <a:buFont typeface="Calibri"/>
              <a:buNone/>
              <a:defRPr sz="1200" b="1">
                <a:solidFill>
                  <a:schemeClr val="lt1"/>
                </a:solidFill>
              </a:defRPr>
            </a:lvl8pPr>
            <a:lvl9pPr marL="4114800" lvl="8" indent="-228600" algn="l">
              <a:spcBef>
                <a:spcPts val="450"/>
              </a:spcBef>
              <a:spcAft>
                <a:spcPts val="450"/>
              </a:spcAft>
              <a:buSzPts val="1200"/>
              <a:buFont typeface="Calibri"/>
              <a:buNone/>
              <a:defRPr sz="1200" b="1">
                <a:solidFill>
                  <a:schemeClr val="lt1"/>
                </a:solidFill>
              </a:defRPr>
            </a:lvl9pPr>
          </a:lstStyle>
          <a:p>
            <a:endParaRPr/>
          </a:p>
        </p:txBody>
      </p:sp>
      <p:sp>
        <p:nvSpPr>
          <p:cNvPr id="133" name="Google Shape;133;p50"/>
          <p:cNvSpPr txBox="1">
            <a:spLocks noGrp="1"/>
          </p:cNvSpPr>
          <p:nvPr>
            <p:ph type="title"/>
          </p:nvPr>
        </p:nvSpPr>
        <p:spPr>
          <a:xfrm>
            <a:off x="736641" y="1275427"/>
            <a:ext cx="3130511" cy="54239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34" name="Google Shape;134;p50"/>
          <p:cNvPicPr preferRelativeResize="0"/>
          <p:nvPr/>
        </p:nvPicPr>
        <p:blipFill rotWithShape="1">
          <a:blip r:embed="rId4">
            <a:alphaModFix/>
          </a:blip>
          <a:srcRect/>
          <a:stretch/>
        </p:blipFill>
        <p:spPr>
          <a:xfrm>
            <a:off x="7442960" y="4371950"/>
            <a:ext cx="1772727" cy="7715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pringer Nature - Blank">
  <p:cSld name="Title Springer Nature - Blank">
    <p:spTree>
      <p:nvGrpSpPr>
        <p:cNvPr id="1" name="Shape 135"/>
        <p:cNvGrpSpPr/>
        <p:nvPr/>
      </p:nvGrpSpPr>
      <p:grpSpPr>
        <a:xfrm>
          <a:off x="0" y="0"/>
          <a:ext cx="0" cy="0"/>
          <a:chOff x="0" y="0"/>
          <a:chExt cx="0" cy="0"/>
        </a:xfrm>
      </p:grpSpPr>
      <p:pic>
        <p:nvPicPr>
          <p:cNvPr id="136" name="Google Shape;136;p51"/>
          <p:cNvPicPr preferRelativeResize="0"/>
          <p:nvPr/>
        </p:nvPicPr>
        <p:blipFill rotWithShape="1">
          <a:blip r:embed="rId2">
            <a:alphaModFix/>
          </a:blip>
          <a:srcRect/>
          <a:stretch/>
        </p:blipFill>
        <p:spPr>
          <a:xfrm>
            <a:off x="6976334" y="4684019"/>
            <a:ext cx="1735665" cy="170936"/>
          </a:xfrm>
          <a:prstGeom prst="rect">
            <a:avLst/>
          </a:prstGeom>
          <a:noFill/>
          <a:ln>
            <a:noFill/>
          </a:ln>
        </p:spPr>
      </p:pic>
      <p:sp>
        <p:nvSpPr>
          <p:cNvPr id="137" name="Google Shape;137;p51"/>
          <p:cNvSpPr txBox="1">
            <a:spLocks noGrp="1"/>
          </p:cNvSpPr>
          <p:nvPr>
            <p:ph type="subTitle" idx="1"/>
          </p:nvPr>
        </p:nvSpPr>
        <p:spPr>
          <a:xfrm>
            <a:off x="736641" y="2046876"/>
            <a:ext cx="3130509" cy="492443"/>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600"/>
              <a:buNone/>
              <a:defRPr sz="1600" b="0">
                <a:solidFill>
                  <a:schemeClr val="lt1"/>
                </a:solidFill>
                <a:latin typeface="Calibri"/>
                <a:ea typeface="Calibri"/>
                <a:cs typeface="Calibri"/>
                <a:sym typeface="Calibri"/>
              </a:defRPr>
            </a:lvl1pPr>
            <a:lvl2pPr lvl="1" algn="ctr">
              <a:spcBef>
                <a:spcPts val="450"/>
              </a:spcBef>
              <a:spcAft>
                <a:spcPts val="0"/>
              </a:spcAft>
              <a:buSzPts val="2000"/>
              <a:buNone/>
              <a:defRPr sz="2000"/>
            </a:lvl2pPr>
            <a:lvl3pPr lvl="2" algn="ctr">
              <a:spcBef>
                <a:spcPts val="450"/>
              </a:spcBef>
              <a:spcAft>
                <a:spcPts val="0"/>
              </a:spcAft>
              <a:buSzPts val="1800"/>
              <a:buNone/>
              <a:defRPr sz="1800"/>
            </a:lvl3pPr>
            <a:lvl4pPr lvl="3" algn="ctr">
              <a:spcBef>
                <a:spcPts val="450"/>
              </a:spcBef>
              <a:spcAft>
                <a:spcPts val="0"/>
              </a:spcAft>
              <a:buSzPts val="1600"/>
              <a:buNone/>
              <a:defRPr sz="1600"/>
            </a:lvl4pPr>
            <a:lvl5pPr lvl="4" algn="ctr">
              <a:spcBef>
                <a:spcPts val="450"/>
              </a:spcBef>
              <a:spcAft>
                <a:spcPts val="0"/>
              </a:spcAft>
              <a:buSzPts val="1600"/>
              <a:buNone/>
              <a:defRPr sz="1600"/>
            </a:lvl5pPr>
            <a:lvl6pPr lvl="5" algn="ctr">
              <a:spcBef>
                <a:spcPts val="450"/>
              </a:spcBef>
              <a:spcAft>
                <a:spcPts val="0"/>
              </a:spcAft>
              <a:buSzPts val="1600"/>
              <a:buNone/>
              <a:defRPr sz="1600"/>
            </a:lvl6pPr>
            <a:lvl7pPr lvl="6" algn="ctr">
              <a:spcBef>
                <a:spcPts val="450"/>
              </a:spcBef>
              <a:spcAft>
                <a:spcPts val="0"/>
              </a:spcAft>
              <a:buSzPts val="1600"/>
              <a:buFont typeface="Calibri"/>
              <a:buNone/>
              <a:defRPr sz="1600"/>
            </a:lvl7pPr>
            <a:lvl8pPr lvl="7" algn="ctr">
              <a:spcBef>
                <a:spcPts val="450"/>
              </a:spcBef>
              <a:spcAft>
                <a:spcPts val="0"/>
              </a:spcAft>
              <a:buSzPts val="1600"/>
              <a:buNone/>
              <a:defRPr sz="1600"/>
            </a:lvl8pPr>
            <a:lvl9pPr lvl="8" algn="ctr">
              <a:spcBef>
                <a:spcPts val="450"/>
              </a:spcBef>
              <a:spcAft>
                <a:spcPts val="450"/>
              </a:spcAft>
              <a:buSzPts val="1600"/>
              <a:buNone/>
              <a:defRPr sz="1600"/>
            </a:lvl9pPr>
          </a:lstStyle>
          <a:p>
            <a:endParaRPr/>
          </a:p>
        </p:txBody>
      </p:sp>
      <p:sp>
        <p:nvSpPr>
          <p:cNvPr id="138" name="Google Shape;138;p51"/>
          <p:cNvSpPr txBox="1">
            <a:spLocks noGrp="1"/>
          </p:cNvSpPr>
          <p:nvPr>
            <p:ph type="body" idx="2"/>
          </p:nvPr>
        </p:nvSpPr>
        <p:spPr>
          <a:xfrm>
            <a:off x="736639" y="2843116"/>
            <a:ext cx="3130509" cy="23593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200"/>
              <a:buFont typeface="Calibri"/>
              <a:buNone/>
              <a:defRPr sz="1200" b="1">
                <a:solidFill>
                  <a:schemeClr val="lt1"/>
                </a:solidFill>
              </a:defRPr>
            </a:lvl1pPr>
            <a:lvl2pPr marL="914400" lvl="1" indent="-228600" algn="l">
              <a:spcBef>
                <a:spcPts val="450"/>
              </a:spcBef>
              <a:spcAft>
                <a:spcPts val="0"/>
              </a:spcAft>
              <a:buSzPts val="1200"/>
              <a:buFont typeface="Calibri"/>
              <a:buNone/>
              <a:defRPr sz="1200" b="1">
                <a:solidFill>
                  <a:schemeClr val="lt1"/>
                </a:solidFill>
              </a:defRPr>
            </a:lvl2pPr>
            <a:lvl3pPr marL="1371600" lvl="2" indent="-228600" algn="l">
              <a:spcBef>
                <a:spcPts val="450"/>
              </a:spcBef>
              <a:spcAft>
                <a:spcPts val="0"/>
              </a:spcAft>
              <a:buSzPts val="1200"/>
              <a:buFont typeface="Calibri"/>
              <a:buNone/>
              <a:defRPr sz="1200" b="1">
                <a:solidFill>
                  <a:schemeClr val="lt1"/>
                </a:solidFill>
              </a:defRPr>
            </a:lvl3pPr>
            <a:lvl4pPr marL="1828800" lvl="3" indent="-228600" algn="l">
              <a:spcBef>
                <a:spcPts val="450"/>
              </a:spcBef>
              <a:spcAft>
                <a:spcPts val="0"/>
              </a:spcAft>
              <a:buSzPts val="1200"/>
              <a:buFont typeface="Calibri"/>
              <a:buNone/>
              <a:defRPr sz="1200" b="1">
                <a:solidFill>
                  <a:schemeClr val="lt1"/>
                </a:solidFill>
              </a:defRPr>
            </a:lvl4pPr>
            <a:lvl5pPr marL="2286000" lvl="4" indent="-228600" algn="l">
              <a:spcBef>
                <a:spcPts val="450"/>
              </a:spcBef>
              <a:spcAft>
                <a:spcPts val="0"/>
              </a:spcAft>
              <a:buSzPts val="1200"/>
              <a:buFont typeface="Calibri"/>
              <a:buNone/>
              <a:defRPr sz="1200" b="1">
                <a:solidFill>
                  <a:schemeClr val="lt1"/>
                </a:solidFill>
              </a:defRPr>
            </a:lvl5pPr>
            <a:lvl6pPr marL="2743200" lvl="5" indent="-228600" algn="l">
              <a:spcBef>
                <a:spcPts val="450"/>
              </a:spcBef>
              <a:spcAft>
                <a:spcPts val="0"/>
              </a:spcAft>
              <a:buSzPts val="1200"/>
              <a:buFont typeface="Calibri"/>
              <a:buNone/>
              <a:defRPr sz="1200" b="1">
                <a:solidFill>
                  <a:schemeClr val="lt1"/>
                </a:solidFill>
              </a:defRPr>
            </a:lvl6pPr>
            <a:lvl7pPr marL="3200400" lvl="6" indent="-228600" algn="l">
              <a:spcBef>
                <a:spcPts val="450"/>
              </a:spcBef>
              <a:spcAft>
                <a:spcPts val="0"/>
              </a:spcAft>
              <a:buSzPts val="1200"/>
              <a:buFont typeface="Calibri"/>
              <a:buNone/>
              <a:defRPr sz="1200" b="1">
                <a:solidFill>
                  <a:schemeClr val="lt1"/>
                </a:solidFill>
              </a:defRPr>
            </a:lvl7pPr>
            <a:lvl8pPr marL="3657600" lvl="7" indent="-228600" algn="l">
              <a:spcBef>
                <a:spcPts val="450"/>
              </a:spcBef>
              <a:spcAft>
                <a:spcPts val="0"/>
              </a:spcAft>
              <a:buSzPts val="1200"/>
              <a:buFont typeface="Calibri"/>
              <a:buNone/>
              <a:defRPr sz="1200" b="1">
                <a:solidFill>
                  <a:schemeClr val="lt1"/>
                </a:solidFill>
              </a:defRPr>
            </a:lvl8pPr>
            <a:lvl9pPr marL="4114800" lvl="8" indent="-228600" algn="l">
              <a:spcBef>
                <a:spcPts val="450"/>
              </a:spcBef>
              <a:spcAft>
                <a:spcPts val="450"/>
              </a:spcAft>
              <a:buSzPts val="1200"/>
              <a:buFont typeface="Calibri"/>
              <a:buNone/>
              <a:defRPr sz="1200" b="1">
                <a:solidFill>
                  <a:schemeClr val="lt1"/>
                </a:solidFill>
              </a:defRPr>
            </a:lvl9pPr>
          </a:lstStyle>
          <a:p>
            <a:endParaRPr/>
          </a:p>
        </p:txBody>
      </p:sp>
      <p:sp>
        <p:nvSpPr>
          <p:cNvPr id="139" name="Google Shape;139;p51"/>
          <p:cNvSpPr txBox="1">
            <a:spLocks noGrp="1"/>
          </p:cNvSpPr>
          <p:nvPr>
            <p:ph type="title"/>
          </p:nvPr>
        </p:nvSpPr>
        <p:spPr>
          <a:xfrm>
            <a:off x="736641" y="1275427"/>
            <a:ext cx="3130511" cy="54239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Nature Portfolio - Blank">
  <p:cSld name="Title Nature Portfolio - Blank">
    <p:spTree>
      <p:nvGrpSpPr>
        <p:cNvPr id="1" name="Shape 140"/>
        <p:cNvGrpSpPr/>
        <p:nvPr/>
      </p:nvGrpSpPr>
      <p:grpSpPr>
        <a:xfrm>
          <a:off x="0" y="0"/>
          <a:ext cx="0" cy="0"/>
          <a:chOff x="0" y="0"/>
          <a:chExt cx="0" cy="0"/>
        </a:xfrm>
      </p:grpSpPr>
      <p:sp>
        <p:nvSpPr>
          <p:cNvPr id="141" name="Google Shape;141;p52"/>
          <p:cNvSpPr txBox="1">
            <a:spLocks noGrp="1"/>
          </p:cNvSpPr>
          <p:nvPr>
            <p:ph type="subTitle" idx="1"/>
          </p:nvPr>
        </p:nvSpPr>
        <p:spPr>
          <a:xfrm>
            <a:off x="736641" y="2046876"/>
            <a:ext cx="3130509" cy="492443"/>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600"/>
              <a:buNone/>
              <a:defRPr sz="1600" b="0">
                <a:solidFill>
                  <a:schemeClr val="lt1"/>
                </a:solidFill>
                <a:latin typeface="Calibri"/>
                <a:ea typeface="Calibri"/>
                <a:cs typeface="Calibri"/>
                <a:sym typeface="Calibri"/>
              </a:defRPr>
            </a:lvl1pPr>
            <a:lvl2pPr lvl="1" algn="ctr">
              <a:spcBef>
                <a:spcPts val="450"/>
              </a:spcBef>
              <a:spcAft>
                <a:spcPts val="0"/>
              </a:spcAft>
              <a:buSzPts val="2000"/>
              <a:buNone/>
              <a:defRPr sz="2000"/>
            </a:lvl2pPr>
            <a:lvl3pPr lvl="2" algn="ctr">
              <a:spcBef>
                <a:spcPts val="450"/>
              </a:spcBef>
              <a:spcAft>
                <a:spcPts val="0"/>
              </a:spcAft>
              <a:buSzPts val="1800"/>
              <a:buNone/>
              <a:defRPr sz="1800"/>
            </a:lvl3pPr>
            <a:lvl4pPr lvl="3" algn="ctr">
              <a:spcBef>
                <a:spcPts val="450"/>
              </a:spcBef>
              <a:spcAft>
                <a:spcPts val="0"/>
              </a:spcAft>
              <a:buSzPts val="1600"/>
              <a:buNone/>
              <a:defRPr sz="1600"/>
            </a:lvl4pPr>
            <a:lvl5pPr lvl="4" algn="ctr">
              <a:spcBef>
                <a:spcPts val="450"/>
              </a:spcBef>
              <a:spcAft>
                <a:spcPts val="0"/>
              </a:spcAft>
              <a:buSzPts val="1600"/>
              <a:buNone/>
              <a:defRPr sz="1600"/>
            </a:lvl5pPr>
            <a:lvl6pPr lvl="5" algn="ctr">
              <a:spcBef>
                <a:spcPts val="450"/>
              </a:spcBef>
              <a:spcAft>
                <a:spcPts val="0"/>
              </a:spcAft>
              <a:buSzPts val="1600"/>
              <a:buNone/>
              <a:defRPr sz="1600"/>
            </a:lvl6pPr>
            <a:lvl7pPr lvl="6" algn="ctr">
              <a:spcBef>
                <a:spcPts val="450"/>
              </a:spcBef>
              <a:spcAft>
                <a:spcPts val="0"/>
              </a:spcAft>
              <a:buSzPts val="1600"/>
              <a:buFont typeface="Calibri"/>
              <a:buNone/>
              <a:defRPr sz="1600"/>
            </a:lvl7pPr>
            <a:lvl8pPr lvl="7" algn="ctr">
              <a:spcBef>
                <a:spcPts val="450"/>
              </a:spcBef>
              <a:spcAft>
                <a:spcPts val="0"/>
              </a:spcAft>
              <a:buSzPts val="1600"/>
              <a:buNone/>
              <a:defRPr sz="1600"/>
            </a:lvl8pPr>
            <a:lvl9pPr lvl="8" algn="ctr">
              <a:spcBef>
                <a:spcPts val="450"/>
              </a:spcBef>
              <a:spcAft>
                <a:spcPts val="450"/>
              </a:spcAft>
              <a:buSzPts val="1600"/>
              <a:buNone/>
              <a:defRPr sz="1600"/>
            </a:lvl9pPr>
          </a:lstStyle>
          <a:p>
            <a:endParaRPr/>
          </a:p>
        </p:txBody>
      </p:sp>
      <p:sp>
        <p:nvSpPr>
          <p:cNvPr id="142" name="Google Shape;142;p52"/>
          <p:cNvSpPr txBox="1">
            <a:spLocks noGrp="1"/>
          </p:cNvSpPr>
          <p:nvPr>
            <p:ph type="body" idx="2"/>
          </p:nvPr>
        </p:nvSpPr>
        <p:spPr>
          <a:xfrm>
            <a:off x="736639" y="2843116"/>
            <a:ext cx="3130509" cy="23593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200"/>
              <a:buFont typeface="Calibri"/>
              <a:buNone/>
              <a:defRPr sz="1200" b="1">
                <a:solidFill>
                  <a:schemeClr val="lt1"/>
                </a:solidFill>
              </a:defRPr>
            </a:lvl1pPr>
            <a:lvl2pPr marL="914400" lvl="1" indent="-228600" algn="l">
              <a:spcBef>
                <a:spcPts val="450"/>
              </a:spcBef>
              <a:spcAft>
                <a:spcPts val="0"/>
              </a:spcAft>
              <a:buSzPts val="1200"/>
              <a:buFont typeface="Calibri"/>
              <a:buNone/>
              <a:defRPr sz="1200" b="1">
                <a:solidFill>
                  <a:schemeClr val="lt1"/>
                </a:solidFill>
              </a:defRPr>
            </a:lvl2pPr>
            <a:lvl3pPr marL="1371600" lvl="2" indent="-228600" algn="l">
              <a:spcBef>
                <a:spcPts val="450"/>
              </a:spcBef>
              <a:spcAft>
                <a:spcPts val="0"/>
              </a:spcAft>
              <a:buSzPts val="1200"/>
              <a:buFont typeface="Calibri"/>
              <a:buNone/>
              <a:defRPr sz="1200" b="1">
                <a:solidFill>
                  <a:schemeClr val="lt1"/>
                </a:solidFill>
              </a:defRPr>
            </a:lvl3pPr>
            <a:lvl4pPr marL="1828800" lvl="3" indent="-228600" algn="l">
              <a:spcBef>
                <a:spcPts val="450"/>
              </a:spcBef>
              <a:spcAft>
                <a:spcPts val="0"/>
              </a:spcAft>
              <a:buSzPts val="1200"/>
              <a:buFont typeface="Calibri"/>
              <a:buNone/>
              <a:defRPr sz="1200" b="1">
                <a:solidFill>
                  <a:schemeClr val="lt1"/>
                </a:solidFill>
              </a:defRPr>
            </a:lvl4pPr>
            <a:lvl5pPr marL="2286000" lvl="4" indent="-228600" algn="l">
              <a:spcBef>
                <a:spcPts val="450"/>
              </a:spcBef>
              <a:spcAft>
                <a:spcPts val="0"/>
              </a:spcAft>
              <a:buSzPts val="1200"/>
              <a:buFont typeface="Calibri"/>
              <a:buNone/>
              <a:defRPr sz="1200" b="1">
                <a:solidFill>
                  <a:schemeClr val="lt1"/>
                </a:solidFill>
              </a:defRPr>
            </a:lvl5pPr>
            <a:lvl6pPr marL="2743200" lvl="5" indent="-228600" algn="l">
              <a:spcBef>
                <a:spcPts val="450"/>
              </a:spcBef>
              <a:spcAft>
                <a:spcPts val="0"/>
              </a:spcAft>
              <a:buSzPts val="1200"/>
              <a:buFont typeface="Calibri"/>
              <a:buNone/>
              <a:defRPr sz="1200" b="1">
                <a:solidFill>
                  <a:schemeClr val="lt1"/>
                </a:solidFill>
              </a:defRPr>
            </a:lvl6pPr>
            <a:lvl7pPr marL="3200400" lvl="6" indent="-228600" algn="l">
              <a:spcBef>
                <a:spcPts val="450"/>
              </a:spcBef>
              <a:spcAft>
                <a:spcPts val="0"/>
              </a:spcAft>
              <a:buSzPts val="1200"/>
              <a:buFont typeface="Calibri"/>
              <a:buNone/>
              <a:defRPr sz="1200" b="1">
                <a:solidFill>
                  <a:schemeClr val="lt1"/>
                </a:solidFill>
              </a:defRPr>
            </a:lvl7pPr>
            <a:lvl8pPr marL="3657600" lvl="7" indent="-228600" algn="l">
              <a:spcBef>
                <a:spcPts val="450"/>
              </a:spcBef>
              <a:spcAft>
                <a:spcPts val="0"/>
              </a:spcAft>
              <a:buSzPts val="1200"/>
              <a:buFont typeface="Calibri"/>
              <a:buNone/>
              <a:defRPr sz="1200" b="1">
                <a:solidFill>
                  <a:schemeClr val="lt1"/>
                </a:solidFill>
              </a:defRPr>
            </a:lvl8pPr>
            <a:lvl9pPr marL="4114800" lvl="8" indent="-228600" algn="l">
              <a:spcBef>
                <a:spcPts val="450"/>
              </a:spcBef>
              <a:spcAft>
                <a:spcPts val="450"/>
              </a:spcAft>
              <a:buSzPts val="1200"/>
              <a:buFont typeface="Calibri"/>
              <a:buNone/>
              <a:defRPr sz="1200" b="1">
                <a:solidFill>
                  <a:schemeClr val="lt1"/>
                </a:solidFill>
              </a:defRPr>
            </a:lvl9pPr>
          </a:lstStyle>
          <a:p>
            <a:endParaRPr/>
          </a:p>
        </p:txBody>
      </p:sp>
      <p:sp>
        <p:nvSpPr>
          <p:cNvPr id="143" name="Google Shape;143;p52"/>
          <p:cNvSpPr txBox="1">
            <a:spLocks noGrp="1"/>
          </p:cNvSpPr>
          <p:nvPr>
            <p:ph type="title"/>
          </p:nvPr>
        </p:nvSpPr>
        <p:spPr>
          <a:xfrm>
            <a:off x="736641" y="1275427"/>
            <a:ext cx="3130511" cy="54239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44" name="Google Shape;144;p52" descr="Shape&#10;&#10;Description automatically generated with medium confidence"/>
          <p:cNvPicPr preferRelativeResize="0"/>
          <p:nvPr/>
        </p:nvPicPr>
        <p:blipFill rotWithShape="1">
          <a:blip r:embed="rId2">
            <a:alphaModFix/>
          </a:blip>
          <a:srcRect/>
          <a:stretch/>
        </p:blipFill>
        <p:spPr>
          <a:xfrm>
            <a:off x="6951406" y="4629665"/>
            <a:ext cx="1764227" cy="27322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BMC - Blank">
  <p:cSld name="Title BMC - Blank">
    <p:spTree>
      <p:nvGrpSpPr>
        <p:cNvPr id="1" name="Shape 145"/>
        <p:cNvGrpSpPr/>
        <p:nvPr/>
      </p:nvGrpSpPr>
      <p:grpSpPr>
        <a:xfrm>
          <a:off x="0" y="0"/>
          <a:ext cx="0" cy="0"/>
          <a:chOff x="0" y="0"/>
          <a:chExt cx="0" cy="0"/>
        </a:xfrm>
      </p:grpSpPr>
      <p:sp>
        <p:nvSpPr>
          <p:cNvPr id="146" name="Google Shape;146;p53"/>
          <p:cNvSpPr txBox="1">
            <a:spLocks noGrp="1"/>
          </p:cNvSpPr>
          <p:nvPr>
            <p:ph type="subTitle" idx="1"/>
          </p:nvPr>
        </p:nvSpPr>
        <p:spPr>
          <a:xfrm>
            <a:off x="736641" y="2046876"/>
            <a:ext cx="3130509" cy="492443"/>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600"/>
              <a:buNone/>
              <a:defRPr sz="1600" b="0">
                <a:solidFill>
                  <a:schemeClr val="lt1"/>
                </a:solidFill>
                <a:latin typeface="Calibri"/>
                <a:ea typeface="Calibri"/>
                <a:cs typeface="Calibri"/>
                <a:sym typeface="Calibri"/>
              </a:defRPr>
            </a:lvl1pPr>
            <a:lvl2pPr lvl="1" algn="ctr">
              <a:spcBef>
                <a:spcPts val="450"/>
              </a:spcBef>
              <a:spcAft>
                <a:spcPts val="0"/>
              </a:spcAft>
              <a:buSzPts val="2000"/>
              <a:buNone/>
              <a:defRPr sz="2000"/>
            </a:lvl2pPr>
            <a:lvl3pPr lvl="2" algn="ctr">
              <a:spcBef>
                <a:spcPts val="450"/>
              </a:spcBef>
              <a:spcAft>
                <a:spcPts val="0"/>
              </a:spcAft>
              <a:buSzPts val="1800"/>
              <a:buNone/>
              <a:defRPr sz="1800"/>
            </a:lvl3pPr>
            <a:lvl4pPr lvl="3" algn="ctr">
              <a:spcBef>
                <a:spcPts val="450"/>
              </a:spcBef>
              <a:spcAft>
                <a:spcPts val="0"/>
              </a:spcAft>
              <a:buSzPts val="1600"/>
              <a:buNone/>
              <a:defRPr sz="1600"/>
            </a:lvl4pPr>
            <a:lvl5pPr lvl="4" algn="ctr">
              <a:spcBef>
                <a:spcPts val="450"/>
              </a:spcBef>
              <a:spcAft>
                <a:spcPts val="0"/>
              </a:spcAft>
              <a:buSzPts val="1600"/>
              <a:buNone/>
              <a:defRPr sz="1600"/>
            </a:lvl5pPr>
            <a:lvl6pPr lvl="5" algn="ctr">
              <a:spcBef>
                <a:spcPts val="450"/>
              </a:spcBef>
              <a:spcAft>
                <a:spcPts val="0"/>
              </a:spcAft>
              <a:buSzPts val="1600"/>
              <a:buNone/>
              <a:defRPr sz="1600"/>
            </a:lvl6pPr>
            <a:lvl7pPr lvl="6" algn="ctr">
              <a:spcBef>
                <a:spcPts val="450"/>
              </a:spcBef>
              <a:spcAft>
                <a:spcPts val="0"/>
              </a:spcAft>
              <a:buSzPts val="1600"/>
              <a:buFont typeface="Calibri"/>
              <a:buNone/>
              <a:defRPr sz="1600"/>
            </a:lvl7pPr>
            <a:lvl8pPr lvl="7" algn="ctr">
              <a:spcBef>
                <a:spcPts val="450"/>
              </a:spcBef>
              <a:spcAft>
                <a:spcPts val="0"/>
              </a:spcAft>
              <a:buSzPts val="1600"/>
              <a:buNone/>
              <a:defRPr sz="1600"/>
            </a:lvl8pPr>
            <a:lvl9pPr lvl="8" algn="ctr">
              <a:spcBef>
                <a:spcPts val="450"/>
              </a:spcBef>
              <a:spcAft>
                <a:spcPts val="450"/>
              </a:spcAft>
              <a:buSzPts val="1600"/>
              <a:buNone/>
              <a:defRPr sz="1600"/>
            </a:lvl9pPr>
          </a:lstStyle>
          <a:p>
            <a:endParaRPr/>
          </a:p>
        </p:txBody>
      </p:sp>
      <p:sp>
        <p:nvSpPr>
          <p:cNvPr id="147" name="Google Shape;147;p53"/>
          <p:cNvSpPr txBox="1">
            <a:spLocks noGrp="1"/>
          </p:cNvSpPr>
          <p:nvPr>
            <p:ph type="body" idx="2"/>
          </p:nvPr>
        </p:nvSpPr>
        <p:spPr>
          <a:xfrm>
            <a:off x="736639" y="2843116"/>
            <a:ext cx="3130509" cy="23593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200"/>
              <a:buFont typeface="Calibri"/>
              <a:buNone/>
              <a:defRPr sz="1200" b="1">
                <a:solidFill>
                  <a:schemeClr val="lt1"/>
                </a:solidFill>
              </a:defRPr>
            </a:lvl1pPr>
            <a:lvl2pPr marL="914400" lvl="1" indent="-228600" algn="l">
              <a:spcBef>
                <a:spcPts val="450"/>
              </a:spcBef>
              <a:spcAft>
                <a:spcPts val="0"/>
              </a:spcAft>
              <a:buSzPts val="1200"/>
              <a:buFont typeface="Calibri"/>
              <a:buNone/>
              <a:defRPr sz="1200" b="1">
                <a:solidFill>
                  <a:schemeClr val="lt1"/>
                </a:solidFill>
              </a:defRPr>
            </a:lvl2pPr>
            <a:lvl3pPr marL="1371600" lvl="2" indent="-228600" algn="l">
              <a:spcBef>
                <a:spcPts val="450"/>
              </a:spcBef>
              <a:spcAft>
                <a:spcPts val="0"/>
              </a:spcAft>
              <a:buSzPts val="1200"/>
              <a:buFont typeface="Calibri"/>
              <a:buNone/>
              <a:defRPr sz="1200" b="1">
                <a:solidFill>
                  <a:schemeClr val="lt1"/>
                </a:solidFill>
              </a:defRPr>
            </a:lvl3pPr>
            <a:lvl4pPr marL="1828800" lvl="3" indent="-228600" algn="l">
              <a:spcBef>
                <a:spcPts val="450"/>
              </a:spcBef>
              <a:spcAft>
                <a:spcPts val="0"/>
              </a:spcAft>
              <a:buSzPts val="1200"/>
              <a:buFont typeface="Calibri"/>
              <a:buNone/>
              <a:defRPr sz="1200" b="1">
                <a:solidFill>
                  <a:schemeClr val="lt1"/>
                </a:solidFill>
              </a:defRPr>
            </a:lvl4pPr>
            <a:lvl5pPr marL="2286000" lvl="4" indent="-228600" algn="l">
              <a:spcBef>
                <a:spcPts val="450"/>
              </a:spcBef>
              <a:spcAft>
                <a:spcPts val="0"/>
              </a:spcAft>
              <a:buSzPts val="1200"/>
              <a:buFont typeface="Calibri"/>
              <a:buNone/>
              <a:defRPr sz="1200" b="1">
                <a:solidFill>
                  <a:schemeClr val="lt1"/>
                </a:solidFill>
              </a:defRPr>
            </a:lvl5pPr>
            <a:lvl6pPr marL="2743200" lvl="5" indent="-228600" algn="l">
              <a:spcBef>
                <a:spcPts val="450"/>
              </a:spcBef>
              <a:spcAft>
                <a:spcPts val="0"/>
              </a:spcAft>
              <a:buSzPts val="1200"/>
              <a:buFont typeface="Calibri"/>
              <a:buNone/>
              <a:defRPr sz="1200" b="1">
                <a:solidFill>
                  <a:schemeClr val="lt1"/>
                </a:solidFill>
              </a:defRPr>
            </a:lvl6pPr>
            <a:lvl7pPr marL="3200400" lvl="6" indent="-228600" algn="l">
              <a:spcBef>
                <a:spcPts val="450"/>
              </a:spcBef>
              <a:spcAft>
                <a:spcPts val="0"/>
              </a:spcAft>
              <a:buSzPts val="1200"/>
              <a:buFont typeface="Calibri"/>
              <a:buNone/>
              <a:defRPr sz="1200" b="1">
                <a:solidFill>
                  <a:schemeClr val="lt1"/>
                </a:solidFill>
              </a:defRPr>
            </a:lvl7pPr>
            <a:lvl8pPr marL="3657600" lvl="7" indent="-228600" algn="l">
              <a:spcBef>
                <a:spcPts val="450"/>
              </a:spcBef>
              <a:spcAft>
                <a:spcPts val="0"/>
              </a:spcAft>
              <a:buSzPts val="1200"/>
              <a:buFont typeface="Calibri"/>
              <a:buNone/>
              <a:defRPr sz="1200" b="1">
                <a:solidFill>
                  <a:schemeClr val="lt1"/>
                </a:solidFill>
              </a:defRPr>
            </a:lvl8pPr>
            <a:lvl9pPr marL="4114800" lvl="8" indent="-228600" algn="l">
              <a:spcBef>
                <a:spcPts val="450"/>
              </a:spcBef>
              <a:spcAft>
                <a:spcPts val="450"/>
              </a:spcAft>
              <a:buSzPts val="1200"/>
              <a:buFont typeface="Calibri"/>
              <a:buNone/>
              <a:defRPr sz="1200" b="1">
                <a:solidFill>
                  <a:schemeClr val="lt1"/>
                </a:solidFill>
              </a:defRPr>
            </a:lvl9pPr>
          </a:lstStyle>
          <a:p>
            <a:endParaRPr/>
          </a:p>
        </p:txBody>
      </p:sp>
      <p:sp>
        <p:nvSpPr>
          <p:cNvPr id="148" name="Google Shape;148;p53"/>
          <p:cNvSpPr txBox="1">
            <a:spLocks noGrp="1"/>
          </p:cNvSpPr>
          <p:nvPr>
            <p:ph type="title"/>
          </p:nvPr>
        </p:nvSpPr>
        <p:spPr>
          <a:xfrm>
            <a:off x="736641" y="1275427"/>
            <a:ext cx="3130511" cy="54239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49" name="Google Shape;149;p53"/>
          <p:cNvPicPr preferRelativeResize="0"/>
          <p:nvPr/>
        </p:nvPicPr>
        <p:blipFill rotWithShape="1">
          <a:blip r:embed="rId2">
            <a:alphaModFix/>
          </a:blip>
          <a:srcRect/>
          <a:stretch/>
        </p:blipFill>
        <p:spPr>
          <a:xfrm>
            <a:off x="7482514" y="4442439"/>
            <a:ext cx="1464194" cy="63726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pringer - Springer">
  <p:cSld name="Title Springer - Springer">
    <p:spTree>
      <p:nvGrpSpPr>
        <p:cNvPr id="1" name="Shape 150"/>
        <p:cNvGrpSpPr/>
        <p:nvPr/>
      </p:nvGrpSpPr>
      <p:grpSpPr>
        <a:xfrm>
          <a:off x="0" y="0"/>
          <a:ext cx="0" cy="0"/>
          <a:chOff x="0" y="0"/>
          <a:chExt cx="0" cy="0"/>
        </a:xfrm>
      </p:grpSpPr>
      <p:sp>
        <p:nvSpPr>
          <p:cNvPr id="151" name="Google Shape;151;p54"/>
          <p:cNvSpPr txBox="1">
            <a:spLocks noGrp="1"/>
          </p:cNvSpPr>
          <p:nvPr>
            <p:ph type="subTitle" idx="1"/>
          </p:nvPr>
        </p:nvSpPr>
        <p:spPr>
          <a:xfrm>
            <a:off x="736641" y="2046876"/>
            <a:ext cx="3130509" cy="492443"/>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600"/>
              <a:buNone/>
              <a:defRPr sz="1600" b="0">
                <a:solidFill>
                  <a:schemeClr val="lt1"/>
                </a:solidFill>
                <a:latin typeface="Calibri"/>
                <a:ea typeface="Calibri"/>
                <a:cs typeface="Calibri"/>
                <a:sym typeface="Calibri"/>
              </a:defRPr>
            </a:lvl1pPr>
            <a:lvl2pPr lvl="1" algn="ctr">
              <a:spcBef>
                <a:spcPts val="450"/>
              </a:spcBef>
              <a:spcAft>
                <a:spcPts val="0"/>
              </a:spcAft>
              <a:buSzPts val="2000"/>
              <a:buNone/>
              <a:defRPr sz="2000"/>
            </a:lvl2pPr>
            <a:lvl3pPr lvl="2" algn="ctr">
              <a:spcBef>
                <a:spcPts val="450"/>
              </a:spcBef>
              <a:spcAft>
                <a:spcPts val="0"/>
              </a:spcAft>
              <a:buSzPts val="1800"/>
              <a:buNone/>
              <a:defRPr sz="1800"/>
            </a:lvl3pPr>
            <a:lvl4pPr lvl="3" algn="ctr">
              <a:spcBef>
                <a:spcPts val="450"/>
              </a:spcBef>
              <a:spcAft>
                <a:spcPts val="0"/>
              </a:spcAft>
              <a:buSzPts val="1600"/>
              <a:buNone/>
              <a:defRPr sz="1600"/>
            </a:lvl4pPr>
            <a:lvl5pPr lvl="4" algn="ctr">
              <a:spcBef>
                <a:spcPts val="450"/>
              </a:spcBef>
              <a:spcAft>
                <a:spcPts val="0"/>
              </a:spcAft>
              <a:buSzPts val="1600"/>
              <a:buNone/>
              <a:defRPr sz="1600"/>
            </a:lvl5pPr>
            <a:lvl6pPr lvl="5" algn="ctr">
              <a:spcBef>
                <a:spcPts val="450"/>
              </a:spcBef>
              <a:spcAft>
                <a:spcPts val="0"/>
              </a:spcAft>
              <a:buSzPts val="1600"/>
              <a:buNone/>
              <a:defRPr sz="1600"/>
            </a:lvl6pPr>
            <a:lvl7pPr lvl="6" algn="ctr">
              <a:spcBef>
                <a:spcPts val="450"/>
              </a:spcBef>
              <a:spcAft>
                <a:spcPts val="0"/>
              </a:spcAft>
              <a:buSzPts val="1600"/>
              <a:buFont typeface="Calibri"/>
              <a:buNone/>
              <a:defRPr sz="1600"/>
            </a:lvl7pPr>
            <a:lvl8pPr lvl="7" algn="ctr">
              <a:spcBef>
                <a:spcPts val="450"/>
              </a:spcBef>
              <a:spcAft>
                <a:spcPts val="0"/>
              </a:spcAft>
              <a:buSzPts val="1600"/>
              <a:buNone/>
              <a:defRPr sz="1600"/>
            </a:lvl8pPr>
            <a:lvl9pPr lvl="8" algn="ctr">
              <a:spcBef>
                <a:spcPts val="450"/>
              </a:spcBef>
              <a:spcAft>
                <a:spcPts val="450"/>
              </a:spcAft>
              <a:buSzPts val="1600"/>
              <a:buNone/>
              <a:defRPr sz="1600"/>
            </a:lvl9pPr>
          </a:lstStyle>
          <a:p>
            <a:endParaRPr/>
          </a:p>
        </p:txBody>
      </p:sp>
      <p:sp>
        <p:nvSpPr>
          <p:cNvPr id="152" name="Google Shape;152;p54"/>
          <p:cNvSpPr txBox="1">
            <a:spLocks noGrp="1"/>
          </p:cNvSpPr>
          <p:nvPr>
            <p:ph type="body" idx="2"/>
          </p:nvPr>
        </p:nvSpPr>
        <p:spPr>
          <a:xfrm>
            <a:off x="736639" y="2843116"/>
            <a:ext cx="3130509" cy="23593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200"/>
              <a:buFont typeface="Calibri"/>
              <a:buNone/>
              <a:defRPr sz="1200" b="1">
                <a:solidFill>
                  <a:schemeClr val="lt1"/>
                </a:solidFill>
              </a:defRPr>
            </a:lvl1pPr>
            <a:lvl2pPr marL="914400" lvl="1" indent="-228600" algn="l">
              <a:spcBef>
                <a:spcPts val="450"/>
              </a:spcBef>
              <a:spcAft>
                <a:spcPts val="0"/>
              </a:spcAft>
              <a:buSzPts val="1200"/>
              <a:buFont typeface="Calibri"/>
              <a:buNone/>
              <a:defRPr sz="1200" b="1">
                <a:solidFill>
                  <a:schemeClr val="lt1"/>
                </a:solidFill>
              </a:defRPr>
            </a:lvl2pPr>
            <a:lvl3pPr marL="1371600" lvl="2" indent="-228600" algn="l">
              <a:spcBef>
                <a:spcPts val="450"/>
              </a:spcBef>
              <a:spcAft>
                <a:spcPts val="0"/>
              </a:spcAft>
              <a:buSzPts val="1200"/>
              <a:buFont typeface="Calibri"/>
              <a:buNone/>
              <a:defRPr sz="1200" b="1">
                <a:solidFill>
                  <a:schemeClr val="lt1"/>
                </a:solidFill>
              </a:defRPr>
            </a:lvl3pPr>
            <a:lvl4pPr marL="1828800" lvl="3" indent="-228600" algn="l">
              <a:spcBef>
                <a:spcPts val="450"/>
              </a:spcBef>
              <a:spcAft>
                <a:spcPts val="0"/>
              </a:spcAft>
              <a:buSzPts val="1200"/>
              <a:buFont typeface="Calibri"/>
              <a:buNone/>
              <a:defRPr sz="1200" b="1">
                <a:solidFill>
                  <a:schemeClr val="lt1"/>
                </a:solidFill>
              </a:defRPr>
            </a:lvl4pPr>
            <a:lvl5pPr marL="2286000" lvl="4" indent="-228600" algn="l">
              <a:spcBef>
                <a:spcPts val="450"/>
              </a:spcBef>
              <a:spcAft>
                <a:spcPts val="0"/>
              </a:spcAft>
              <a:buSzPts val="1200"/>
              <a:buFont typeface="Calibri"/>
              <a:buNone/>
              <a:defRPr sz="1200" b="1">
                <a:solidFill>
                  <a:schemeClr val="lt1"/>
                </a:solidFill>
              </a:defRPr>
            </a:lvl5pPr>
            <a:lvl6pPr marL="2743200" lvl="5" indent="-228600" algn="l">
              <a:spcBef>
                <a:spcPts val="450"/>
              </a:spcBef>
              <a:spcAft>
                <a:spcPts val="0"/>
              </a:spcAft>
              <a:buSzPts val="1200"/>
              <a:buFont typeface="Calibri"/>
              <a:buNone/>
              <a:defRPr sz="1200" b="1">
                <a:solidFill>
                  <a:schemeClr val="lt1"/>
                </a:solidFill>
              </a:defRPr>
            </a:lvl6pPr>
            <a:lvl7pPr marL="3200400" lvl="6" indent="-228600" algn="l">
              <a:spcBef>
                <a:spcPts val="450"/>
              </a:spcBef>
              <a:spcAft>
                <a:spcPts val="0"/>
              </a:spcAft>
              <a:buSzPts val="1200"/>
              <a:buFont typeface="Calibri"/>
              <a:buNone/>
              <a:defRPr sz="1200" b="1">
                <a:solidFill>
                  <a:schemeClr val="lt1"/>
                </a:solidFill>
              </a:defRPr>
            </a:lvl7pPr>
            <a:lvl8pPr marL="3657600" lvl="7" indent="-228600" algn="l">
              <a:spcBef>
                <a:spcPts val="450"/>
              </a:spcBef>
              <a:spcAft>
                <a:spcPts val="0"/>
              </a:spcAft>
              <a:buSzPts val="1200"/>
              <a:buFont typeface="Calibri"/>
              <a:buNone/>
              <a:defRPr sz="1200" b="1">
                <a:solidFill>
                  <a:schemeClr val="lt1"/>
                </a:solidFill>
              </a:defRPr>
            </a:lvl8pPr>
            <a:lvl9pPr marL="4114800" lvl="8" indent="-228600" algn="l">
              <a:spcBef>
                <a:spcPts val="450"/>
              </a:spcBef>
              <a:spcAft>
                <a:spcPts val="450"/>
              </a:spcAft>
              <a:buSzPts val="1200"/>
              <a:buFont typeface="Calibri"/>
              <a:buNone/>
              <a:defRPr sz="1200" b="1">
                <a:solidFill>
                  <a:schemeClr val="lt1"/>
                </a:solidFill>
              </a:defRPr>
            </a:lvl9pPr>
          </a:lstStyle>
          <a:p>
            <a:endParaRPr/>
          </a:p>
        </p:txBody>
      </p:sp>
      <p:sp>
        <p:nvSpPr>
          <p:cNvPr id="153" name="Google Shape;153;p54"/>
          <p:cNvSpPr txBox="1">
            <a:spLocks noGrp="1"/>
          </p:cNvSpPr>
          <p:nvPr>
            <p:ph type="title"/>
          </p:nvPr>
        </p:nvSpPr>
        <p:spPr>
          <a:xfrm>
            <a:off x="736641" y="1275427"/>
            <a:ext cx="3130511" cy="54239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4" name="Google Shape;154;p54"/>
          <p:cNvPicPr preferRelativeResize="0"/>
          <p:nvPr/>
        </p:nvPicPr>
        <p:blipFill rotWithShape="1">
          <a:blip r:embed="rId2">
            <a:alphaModFix/>
          </a:blip>
          <a:srcRect/>
          <a:stretch/>
        </p:blipFill>
        <p:spPr>
          <a:xfrm>
            <a:off x="7148969" y="4385258"/>
            <a:ext cx="1795412" cy="78142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Palgrave Macmillan - Blank">
  <p:cSld name="Title Palgrave Macmillan - Blank">
    <p:spTree>
      <p:nvGrpSpPr>
        <p:cNvPr id="1" name="Shape 155"/>
        <p:cNvGrpSpPr/>
        <p:nvPr/>
      </p:nvGrpSpPr>
      <p:grpSpPr>
        <a:xfrm>
          <a:off x="0" y="0"/>
          <a:ext cx="0" cy="0"/>
          <a:chOff x="0" y="0"/>
          <a:chExt cx="0" cy="0"/>
        </a:xfrm>
      </p:grpSpPr>
      <p:sp>
        <p:nvSpPr>
          <p:cNvPr id="156" name="Google Shape;156;p55"/>
          <p:cNvSpPr txBox="1">
            <a:spLocks noGrp="1"/>
          </p:cNvSpPr>
          <p:nvPr>
            <p:ph type="subTitle" idx="1"/>
          </p:nvPr>
        </p:nvSpPr>
        <p:spPr>
          <a:xfrm>
            <a:off x="736641" y="2046876"/>
            <a:ext cx="3130509" cy="492443"/>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600"/>
              <a:buNone/>
              <a:defRPr sz="1600" b="0">
                <a:solidFill>
                  <a:schemeClr val="lt1"/>
                </a:solidFill>
                <a:latin typeface="Calibri"/>
                <a:ea typeface="Calibri"/>
                <a:cs typeface="Calibri"/>
                <a:sym typeface="Calibri"/>
              </a:defRPr>
            </a:lvl1pPr>
            <a:lvl2pPr lvl="1" algn="ctr">
              <a:spcBef>
                <a:spcPts val="450"/>
              </a:spcBef>
              <a:spcAft>
                <a:spcPts val="0"/>
              </a:spcAft>
              <a:buSzPts val="2000"/>
              <a:buNone/>
              <a:defRPr sz="2000"/>
            </a:lvl2pPr>
            <a:lvl3pPr lvl="2" algn="ctr">
              <a:spcBef>
                <a:spcPts val="450"/>
              </a:spcBef>
              <a:spcAft>
                <a:spcPts val="0"/>
              </a:spcAft>
              <a:buSzPts val="1800"/>
              <a:buNone/>
              <a:defRPr sz="1800"/>
            </a:lvl3pPr>
            <a:lvl4pPr lvl="3" algn="ctr">
              <a:spcBef>
                <a:spcPts val="450"/>
              </a:spcBef>
              <a:spcAft>
                <a:spcPts val="0"/>
              </a:spcAft>
              <a:buSzPts val="1600"/>
              <a:buNone/>
              <a:defRPr sz="1600"/>
            </a:lvl4pPr>
            <a:lvl5pPr lvl="4" algn="ctr">
              <a:spcBef>
                <a:spcPts val="450"/>
              </a:spcBef>
              <a:spcAft>
                <a:spcPts val="0"/>
              </a:spcAft>
              <a:buSzPts val="1600"/>
              <a:buNone/>
              <a:defRPr sz="1600"/>
            </a:lvl5pPr>
            <a:lvl6pPr lvl="5" algn="ctr">
              <a:spcBef>
                <a:spcPts val="450"/>
              </a:spcBef>
              <a:spcAft>
                <a:spcPts val="0"/>
              </a:spcAft>
              <a:buSzPts val="1600"/>
              <a:buNone/>
              <a:defRPr sz="1600"/>
            </a:lvl6pPr>
            <a:lvl7pPr lvl="6" algn="ctr">
              <a:spcBef>
                <a:spcPts val="450"/>
              </a:spcBef>
              <a:spcAft>
                <a:spcPts val="0"/>
              </a:spcAft>
              <a:buSzPts val="1600"/>
              <a:buFont typeface="Calibri"/>
              <a:buNone/>
              <a:defRPr sz="1600"/>
            </a:lvl7pPr>
            <a:lvl8pPr lvl="7" algn="ctr">
              <a:spcBef>
                <a:spcPts val="450"/>
              </a:spcBef>
              <a:spcAft>
                <a:spcPts val="0"/>
              </a:spcAft>
              <a:buSzPts val="1600"/>
              <a:buNone/>
              <a:defRPr sz="1600"/>
            </a:lvl8pPr>
            <a:lvl9pPr lvl="8" algn="ctr">
              <a:spcBef>
                <a:spcPts val="450"/>
              </a:spcBef>
              <a:spcAft>
                <a:spcPts val="450"/>
              </a:spcAft>
              <a:buSzPts val="1600"/>
              <a:buNone/>
              <a:defRPr sz="1600"/>
            </a:lvl9pPr>
          </a:lstStyle>
          <a:p>
            <a:endParaRPr/>
          </a:p>
        </p:txBody>
      </p:sp>
      <p:sp>
        <p:nvSpPr>
          <p:cNvPr id="157" name="Google Shape;157;p55"/>
          <p:cNvSpPr txBox="1">
            <a:spLocks noGrp="1"/>
          </p:cNvSpPr>
          <p:nvPr>
            <p:ph type="body" idx="2"/>
          </p:nvPr>
        </p:nvSpPr>
        <p:spPr>
          <a:xfrm>
            <a:off x="736639" y="2843116"/>
            <a:ext cx="3130509" cy="23593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200"/>
              <a:buFont typeface="Calibri"/>
              <a:buNone/>
              <a:defRPr sz="1200" b="1">
                <a:solidFill>
                  <a:schemeClr val="lt1"/>
                </a:solidFill>
              </a:defRPr>
            </a:lvl1pPr>
            <a:lvl2pPr marL="914400" lvl="1" indent="-228600" algn="l">
              <a:spcBef>
                <a:spcPts val="450"/>
              </a:spcBef>
              <a:spcAft>
                <a:spcPts val="0"/>
              </a:spcAft>
              <a:buSzPts val="1200"/>
              <a:buFont typeface="Calibri"/>
              <a:buNone/>
              <a:defRPr sz="1200" b="1">
                <a:solidFill>
                  <a:schemeClr val="lt1"/>
                </a:solidFill>
              </a:defRPr>
            </a:lvl2pPr>
            <a:lvl3pPr marL="1371600" lvl="2" indent="-228600" algn="l">
              <a:spcBef>
                <a:spcPts val="450"/>
              </a:spcBef>
              <a:spcAft>
                <a:spcPts val="0"/>
              </a:spcAft>
              <a:buSzPts val="1200"/>
              <a:buFont typeface="Calibri"/>
              <a:buNone/>
              <a:defRPr sz="1200" b="1">
                <a:solidFill>
                  <a:schemeClr val="lt1"/>
                </a:solidFill>
              </a:defRPr>
            </a:lvl3pPr>
            <a:lvl4pPr marL="1828800" lvl="3" indent="-228600" algn="l">
              <a:spcBef>
                <a:spcPts val="450"/>
              </a:spcBef>
              <a:spcAft>
                <a:spcPts val="0"/>
              </a:spcAft>
              <a:buSzPts val="1200"/>
              <a:buFont typeface="Calibri"/>
              <a:buNone/>
              <a:defRPr sz="1200" b="1">
                <a:solidFill>
                  <a:schemeClr val="lt1"/>
                </a:solidFill>
              </a:defRPr>
            </a:lvl4pPr>
            <a:lvl5pPr marL="2286000" lvl="4" indent="-228600" algn="l">
              <a:spcBef>
                <a:spcPts val="450"/>
              </a:spcBef>
              <a:spcAft>
                <a:spcPts val="0"/>
              </a:spcAft>
              <a:buSzPts val="1200"/>
              <a:buFont typeface="Calibri"/>
              <a:buNone/>
              <a:defRPr sz="1200" b="1">
                <a:solidFill>
                  <a:schemeClr val="lt1"/>
                </a:solidFill>
              </a:defRPr>
            </a:lvl5pPr>
            <a:lvl6pPr marL="2743200" lvl="5" indent="-228600" algn="l">
              <a:spcBef>
                <a:spcPts val="450"/>
              </a:spcBef>
              <a:spcAft>
                <a:spcPts val="0"/>
              </a:spcAft>
              <a:buSzPts val="1200"/>
              <a:buFont typeface="Calibri"/>
              <a:buNone/>
              <a:defRPr sz="1200" b="1">
                <a:solidFill>
                  <a:schemeClr val="lt1"/>
                </a:solidFill>
              </a:defRPr>
            </a:lvl6pPr>
            <a:lvl7pPr marL="3200400" lvl="6" indent="-228600" algn="l">
              <a:spcBef>
                <a:spcPts val="450"/>
              </a:spcBef>
              <a:spcAft>
                <a:spcPts val="0"/>
              </a:spcAft>
              <a:buSzPts val="1200"/>
              <a:buFont typeface="Calibri"/>
              <a:buNone/>
              <a:defRPr sz="1200" b="1">
                <a:solidFill>
                  <a:schemeClr val="lt1"/>
                </a:solidFill>
              </a:defRPr>
            </a:lvl7pPr>
            <a:lvl8pPr marL="3657600" lvl="7" indent="-228600" algn="l">
              <a:spcBef>
                <a:spcPts val="450"/>
              </a:spcBef>
              <a:spcAft>
                <a:spcPts val="0"/>
              </a:spcAft>
              <a:buSzPts val="1200"/>
              <a:buFont typeface="Calibri"/>
              <a:buNone/>
              <a:defRPr sz="1200" b="1">
                <a:solidFill>
                  <a:schemeClr val="lt1"/>
                </a:solidFill>
              </a:defRPr>
            </a:lvl8pPr>
            <a:lvl9pPr marL="4114800" lvl="8" indent="-228600" algn="l">
              <a:spcBef>
                <a:spcPts val="450"/>
              </a:spcBef>
              <a:spcAft>
                <a:spcPts val="450"/>
              </a:spcAft>
              <a:buSzPts val="1200"/>
              <a:buFont typeface="Calibri"/>
              <a:buNone/>
              <a:defRPr sz="1200" b="1">
                <a:solidFill>
                  <a:schemeClr val="lt1"/>
                </a:solidFill>
              </a:defRPr>
            </a:lvl9pPr>
          </a:lstStyle>
          <a:p>
            <a:endParaRPr/>
          </a:p>
        </p:txBody>
      </p:sp>
      <p:sp>
        <p:nvSpPr>
          <p:cNvPr id="158" name="Google Shape;158;p55"/>
          <p:cNvSpPr txBox="1">
            <a:spLocks noGrp="1"/>
          </p:cNvSpPr>
          <p:nvPr>
            <p:ph type="title"/>
          </p:nvPr>
        </p:nvSpPr>
        <p:spPr>
          <a:xfrm>
            <a:off x="736641" y="1275427"/>
            <a:ext cx="3130511" cy="54239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9" name="Google Shape;159;p55"/>
          <p:cNvPicPr preferRelativeResize="0"/>
          <p:nvPr/>
        </p:nvPicPr>
        <p:blipFill rotWithShape="1">
          <a:blip r:embed="rId2">
            <a:alphaModFix/>
          </a:blip>
          <a:srcRect/>
          <a:stretch/>
        </p:blipFill>
        <p:spPr>
          <a:xfrm>
            <a:off x="7442960" y="4371950"/>
            <a:ext cx="1772727" cy="7715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hank you Dark Blue">
  <p:cSld name="Thank you Dark Blue">
    <p:spTree>
      <p:nvGrpSpPr>
        <p:cNvPr id="1" name="Shape 160"/>
        <p:cNvGrpSpPr/>
        <p:nvPr/>
      </p:nvGrpSpPr>
      <p:grpSpPr>
        <a:xfrm>
          <a:off x="0" y="0"/>
          <a:ext cx="0" cy="0"/>
          <a:chOff x="0" y="0"/>
          <a:chExt cx="0" cy="0"/>
        </a:xfrm>
      </p:grpSpPr>
      <p:sp>
        <p:nvSpPr>
          <p:cNvPr id="161" name="Google Shape;161;p56"/>
          <p:cNvSpPr/>
          <p:nvPr/>
        </p:nvSpPr>
        <p:spPr>
          <a:xfrm>
            <a:off x="0" y="-1"/>
            <a:ext cx="9144000" cy="4470401"/>
          </a:xfrm>
          <a:prstGeom prst="rect">
            <a:avLst/>
          </a:prstGeom>
          <a:solidFill>
            <a:srgbClr val="01324B"/>
          </a:solidFill>
          <a:ln>
            <a:noFill/>
          </a:ln>
        </p:spPr>
        <p:txBody>
          <a:bodyPr spcFirstLastPara="1" wrap="square" lIns="72000" tIns="72000" rIns="72000" bIns="72000" anchor="ctr" anchorCtr="1">
            <a:noAutofit/>
          </a:bodyPr>
          <a:lstStyle/>
          <a:p>
            <a:pPr marL="0" marR="0" lvl="0" indent="0" algn="ctr" rtl="0">
              <a:spcBef>
                <a:spcPts val="0"/>
              </a:spcBef>
              <a:spcAft>
                <a:spcPts val="0"/>
              </a:spcAft>
              <a:buClr>
                <a:schemeClr val="dk1"/>
              </a:buClr>
              <a:buSzPts val="1400"/>
              <a:buFont typeface="Arial"/>
              <a:buNone/>
            </a:pPr>
            <a:endParaRPr sz="1400" b="0" i="0">
              <a:solidFill>
                <a:srgbClr val="007373"/>
              </a:solidFill>
              <a:latin typeface="Calibri"/>
              <a:ea typeface="Calibri"/>
              <a:cs typeface="Calibri"/>
              <a:sym typeface="Calibri"/>
            </a:endParaRPr>
          </a:p>
        </p:txBody>
      </p:sp>
      <p:pic>
        <p:nvPicPr>
          <p:cNvPr id="162" name="Google Shape;162;p56"/>
          <p:cNvPicPr preferRelativeResize="0"/>
          <p:nvPr/>
        </p:nvPicPr>
        <p:blipFill rotWithShape="1">
          <a:blip r:embed="rId2">
            <a:alphaModFix/>
          </a:blip>
          <a:srcRect/>
          <a:stretch/>
        </p:blipFill>
        <p:spPr>
          <a:xfrm>
            <a:off x="6976334" y="4684019"/>
            <a:ext cx="1735665" cy="170936"/>
          </a:xfrm>
          <a:prstGeom prst="rect">
            <a:avLst/>
          </a:prstGeom>
          <a:noFill/>
          <a:ln>
            <a:noFill/>
          </a:ln>
        </p:spPr>
      </p:pic>
      <p:pic>
        <p:nvPicPr>
          <p:cNvPr id="163" name="Google Shape;163;p56"/>
          <p:cNvPicPr preferRelativeResize="0"/>
          <p:nvPr/>
        </p:nvPicPr>
        <p:blipFill rotWithShape="1">
          <a:blip r:embed="rId3">
            <a:alphaModFix/>
          </a:blip>
          <a:srcRect/>
          <a:stretch/>
        </p:blipFill>
        <p:spPr>
          <a:xfrm>
            <a:off x="394140" y="339988"/>
            <a:ext cx="3827707" cy="3827707"/>
          </a:xfrm>
          <a:prstGeom prst="rect">
            <a:avLst/>
          </a:prstGeom>
          <a:noFill/>
          <a:ln>
            <a:noFill/>
          </a:ln>
        </p:spPr>
      </p:pic>
      <p:pic>
        <p:nvPicPr>
          <p:cNvPr id="164" name="Google Shape;164;p56"/>
          <p:cNvPicPr preferRelativeResize="0"/>
          <p:nvPr/>
        </p:nvPicPr>
        <p:blipFill rotWithShape="1">
          <a:blip r:embed="rId4">
            <a:alphaModFix/>
          </a:blip>
          <a:srcRect/>
          <a:stretch/>
        </p:blipFill>
        <p:spPr>
          <a:xfrm>
            <a:off x="392507" y="337809"/>
            <a:ext cx="3831519" cy="3831519"/>
          </a:xfrm>
          <a:prstGeom prst="rect">
            <a:avLst/>
          </a:prstGeom>
          <a:noFill/>
          <a:ln>
            <a:noFill/>
          </a:ln>
        </p:spPr>
      </p:pic>
      <p:sp>
        <p:nvSpPr>
          <p:cNvPr id="165" name="Google Shape;165;p56"/>
          <p:cNvSpPr txBox="1">
            <a:spLocks noGrp="1"/>
          </p:cNvSpPr>
          <p:nvPr>
            <p:ph type="title"/>
          </p:nvPr>
        </p:nvSpPr>
        <p:spPr>
          <a:xfrm>
            <a:off x="825539" y="1275427"/>
            <a:ext cx="2876885" cy="566052"/>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2800"/>
              <a:buFont typeface="Calibri"/>
              <a:buNone/>
              <a:defRPr sz="2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6" name="Google Shape;166;p56"/>
          <p:cNvSpPr txBox="1">
            <a:spLocks noGrp="1"/>
          </p:cNvSpPr>
          <p:nvPr>
            <p:ph type="body" idx="1"/>
          </p:nvPr>
        </p:nvSpPr>
        <p:spPr>
          <a:xfrm>
            <a:off x="4733924" y="1331090"/>
            <a:ext cx="3984626" cy="111569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500"/>
              <a:buNone/>
              <a:defRPr>
                <a:solidFill>
                  <a:schemeClr val="lt1"/>
                </a:solidFill>
              </a:defRPr>
            </a:lvl1pPr>
            <a:lvl2pPr marL="914400" lvl="1" indent="-228600" algn="l">
              <a:spcBef>
                <a:spcPts val="450"/>
              </a:spcBef>
              <a:spcAft>
                <a:spcPts val="0"/>
              </a:spcAft>
              <a:buSzPts val="1500"/>
              <a:buNone/>
              <a:defRPr>
                <a:solidFill>
                  <a:schemeClr val="lt1"/>
                </a:solidFill>
              </a:defRPr>
            </a:lvl2pPr>
            <a:lvl3pPr marL="1371600" lvl="2" indent="-323850" algn="l">
              <a:spcBef>
                <a:spcPts val="450"/>
              </a:spcBef>
              <a:spcAft>
                <a:spcPts val="0"/>
              </a:spcAft>
              <a:buClr>
                <a:schemeClr val="lt1"/>
              </a:buClr>
              <a:buSzPts val="1500"/>
              <a:buChar char="•"/>
              <a:defRPr>
                <a:solidFill>
                  <a:schemeClr val="lt1"/>
                </a:solidFill>
              </a:defRPr>
            </a:lvl3pPr>
            <a:lvl4pPr marL="1828800" lvl="3" indent="-323850" algn="l">
              <a:spcBef>
                <a:spcPts val="450"/>
              </a:spcBef>
              <a:spcAft>
                <a:spcPts val="0"/>
              </a:spcAft>
              <a:buClr>
                <a:schemeClr val="lt1"/>
              </a:buClr>
              <a:buSzPts val="1500"/>
              <a:buChar char="•"/>
              <a:defRPr>
                <a:solidFill>
                  <a:schemeClr val="lt1"/>
                </a:solidFill>
              </a:defRPr>
            </a:lvl4pPr>
            <a:lvl5pPr marL="2286000" lvl="4" indent="-323850" algn="l">
              <a:spcBef>
                <a:spcPts val="450"/>
              </a:spcBef>
              <a:spcAft>
                <a:spcPts val="0"/>
              </a:spcAft>
              <a:buClr>
                <a:schemeClr val="lt1"/>
              </a:buClr>
              <a:buSzPts val="1500"/>
              <a:buChar char="─"/>
              <a:defRPr>
                <a:solidFill>
                  <a:schemeClr val="lt1"/>
                </a:solidFill>
              </a:defRPr>
            </a:lvl5pPr>
            <a:lvl6pPr marL="2743200" lvl="5" indent="-228600" algn="l">
              <a:spcBef>
                <a:spcPts val="450"/>
              </a:spcBef>
              <a:spcAft>
                <a:spcPts val="0"/>
              </a:spcAft>
              <a:buClr>
                <a:schemeClr val="lt1"/>
              </a:buClr>
              <a:buSzPts val="1500"/>
              <a:buNone/>
              <a:defRPr>
                <a:solidFill>
                  <a:schemeClr val="lt1"/>
                </a:solidFill>
              </a:defRPr>
            </a:lvl6pPr>
            <a:lvl7pPr marL="3200400" lvl="6" indent="-228600" algn="l">
              <a:spcBef>
                <a:spcPts val="450"/>
              </a:spcBef>
              <a:spcAft>
                <a:spcPts val="0"/>
              </a:spcAft>
              <a:buSzPts val="1500"/>
              <a:buFont typeface="Calibri"/>
              <a:buNone/>
              <a:defRPr>
                <a:solidFill>
                  <a:schemeClr val="lt1"/>
                </a:solidFill>
              </a:defRPr>
            </a:lvl7pPr>
            <a:lvl8pPr marL="3657600" lvl="7" indent="-323850" algn="l">
              <a:spcBef>
                <a:spcPts val="450"/>
              </a:spcBef>
              <a:spcAft>
                <a:spcPts val="0"/>
              </a:spcAft>
              <a:buClr>
                <a:schemeClr val="lt1"/>
              </a:buClr>
              <a:buSzPts val="1500"/>
              <a:buAutoNum type="arabicPeriod"/>
              <a:defRPr>
                <a:solidFill>
                  <a:schemeClr val="lt1"/>
                </a:solidFill>
              </a:defRPr>
            </a:lvl8pPr>
            <a:lvl9pPr marL="4114800" lvl="8" indent="-323850" algn="l">
              <a:spcBef>
                <a:spcPts val="450"/>
              </a:spcBef>
              <a:spcAft>
                <a:spcPts val="450"/>
              </a:spcAft>
              <a:buClr>
                <a:schemeClr val="lt1"/>
              </a:buClr>
              <a:buSzPts val="1500"/>
              <a:buAutoNum type="alphaLcPeriod"/>
              <a:defRPr>
                <a:solidFill>
                  <a:schemeClr val="lt1"/>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 Divider Blue">
  <p:cSld name="Section Divider Blue">
    <p:bg>
      <p:bgPr>
        <a:solidFill>
          <a:srgbClr val="0070A8"/>
        </a:solidFill>
        <a:effectLst/>
      </p:bgPr>
    </p:bg>
    <p:spTree>
      <p:nvGrpSpPr>
        <p:cNvPr id="1" name="Shape 167"/>
        <p:cNvGrpSpPr/>
        <p:nvPr/>
      </p:nvGrpSpPr>
      <p:grpSpPr>
        <a:xfrm>
          <a:off x="0" y="0"/>
          <a:ext cx="0" cy="0"/>
          <a:chOff x="0" y="0"/>
          <a:chExt cx="0" cy="0"/>
        </a:xfrm>
      </p:grpSpPr>
      <p:pic>
        <p:nvPicPr>
          <p:cNvPr id="168" name="Google Shape;168;p57"/>
          <p:cNvPicPr preferRelativeResize="0"/>
          <p:nvPr/>
        </p:nvPicPr>
        <p:blipFill rotWithShape="1">
          <a:blip r:embed="rId2">
            <a:alphaModFix/>
          </a:blip>
          <a:srcRect/>
          <a:stretch/>
        </p:blipFill>
        <p:spPr>
          <a:xfrm>
            <a:off x="392507" y="337809"/>
            <a:ext cx="3831519" cy="3831519"/>
          </a:xfrm>
          <a:prstGeom prst="rect">
            <a:avLst/>
          </a:prstGeom>
          <a:noFill/>
          <a:ln>
            <a:noFill/>
          </a:ln>
        </p:spPr>
      </p:pic>
      <p:pic>
        <p:nvPicPr>
          <p:cNvPr id="169" name="Google Shape;169;p57"/>
          <p:cNvPicPr preferRelativeResize="0"/>
          <p:nvPr/>
        </p:nvPicPr>
        <p:blipFill rotWithShape="1">
          <a:blip r:embed="rId3">
            <a:alphaModFix/>
          </a:blip>
          <a:srcRect/>
          <a:stretch/>
        </p:blipFill>
        <p:spPr>
          <a:xfrm>
            <a:off x="7502811" y="4675669"/>
            <a:ext cx="1270895" cy="228110"/>
          </a:xfrm>
          <a:prstGeom prst="rect">
            <a:avLst/>
          </a:prstGeom>
          <a:noFill/>
          <a:ln>
            <a:noFill/>
          </a:ln>
        </p:spPr>
      </p:pic>
      <p:sp>
        <p:nvSpPr>
          <p:cNvPr id="170" name="Google Shape;170;p57"/>
          <p:cNvSpPr txBox="1">
            <a:spLocks noGrp="1"/>
          </p:cNvSpPr>
          <p:nvPr>
            <p:ph type="body" idx="1"/>
          </p:nvPr>
        </p:nvSpPr>
        <p:spPr>
          <a:xfrm>
            <a:off x="853899" y="1030889"/>
            <a:ext cx="2260600" cy="135421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8800"/>
              <a:buNone/>
              <a:defRPr sz="8800" b="1">
                <a:solidFill>
                  <a:schemeClr val="lt1"/>
                </a:solidFill>
              </a:defRPr>
            </a:lvl1pPr>
            <a:lvl2pPr marL="914400" lvl="1" indent="-228600" algn="l">
              <a:spcBef>
                <a:spcPts val="0"/>
              </a:spcBef>
              <a:spcAft>
                <a:spcPts val="0"/>
              </a:spcAft>
              <a:buSzPts val="1800"/>
              <a:buNone/>
              <a:defRPr/>
            </a:lvl2pPr>
            <a:lvl3pPr marL="1371600" lvl="2" indent="-342900" algn="l">
              <a:spcBef>
                <a:spcPts val="450"/>
              </a:spcBef>
              <a:spcAft>
                <a:spcPts val="0"/>
              </a:spcAft>
              <a:buSzPts val="1800"/>
              <a:buChar char="•"/>
              <a:defRPr/>
            </a:lvl3pPr>
            <a:lvl4pPr marL="1828800" lvl="3" indent="-342900" algn="l">
              <a:spcBef>
                <a:spcPts val="45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228600" algn="l">
              <a:spcBef>
                <a:spcPts val="450"/>
              </a:spcBef>
              <a:spcAft>
                <a:spcPts val="0"/>
              </a:spcAft>
              <a:buSzPts val="1800"/>
              <a:buNone/>
              <a:defRPr/>
            </a:lvl7pPr>
            <a:lvl8pPr marL="3657600" lvl="7" indent="-342900" algn="l">
              <a:spcBef>
                <a:spcPts val="450"/>
              </a:spcBef>
              <a:spcAft>
                <a:spcPts val="0"/>
              </a:spcAft>
              <a:buSzPts val="1800"/>
              <a:buAutoNum type="arabicPeriod"/>
              <a:defRPr/>
            </a:lvl8pPr>
            <a:lvl9pPr marL="4114800" lvl="8" indent="-342900" algn="l">
              <a:spcBef>
                <a:spcPts val="450"/>
              </a:spcBef>
              <a:spcAft>
                <a:spcPts val="450"/>
              </a:spcAft>
              <a:buSzPts val="1800"/>
              <a:buAutoNum type="alphaLcPeriod"/>
              <a:defRPr/>
            </a:lvl9pPr>
          </a:lstStyle>
          <a:p>
            <a:endParaRPr/>
          </a:p>
        </p:txBody>
      </p:sp>
      <p:sp>
        <p:nvSpPr>
          <p:cNvPr id="171" name="Google Shape;171;p57"/>
          <p:cNvSpPr txBox="1">
            <a:spLocks noGrp="1"/>
          </p:cNvSpPr>
          <p:nvPr>
            <p:ph type="title"/>
          </p:nvPr>
        </p:nvSpPr>
        <p:spPr>
          <a:xfrm>
            <a:off x="910732" y="2342750"/>
            <a:ext cx="2962689" cy="81169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hank you Grey Blue Light">
  <p:cSld name="Thank you Grey Blue Light">
    <p:spTree>
      <p:nvGrpSpPr>
        <p:cNvPr id="1" name="Shape 30"/>
        <p:cNvGrpSpPr/>
        <p:nvPr/>
      </p:nvGrpSpPr>
      <p:grpSpPr>
        <a:xfrm>
          <a:off x="0" y="0"/>
          <a:ext cx="0" cy="0"/>
          <a:chOff x="0" y="0"/>
          <a:chExt cx="0" cy="0"/>
        </a:xfrm>
      </p:grpSpPr>
      <p:sp>
        <p:nvSpPr>
          <p:cNvPr id="31" name="Google Shape;31;p38"/>
          <p:cNvSpPr/>
          <p:nvPr/>
        </p:nvSpPr>
        <p:spPr>
          <a:xfrm>
            <a:off x="0" y="-1"/>
            <a:ext cx="9144000" cy="4470401"/>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spcBef>
                <a:spcPts val="0"/>
              </a:spcBef>
              <a:spcAft>
                <a:spcPts val="0"/>
              </a:spcAft>
              <a:buClr>
                <a:schemeClr val="dk1"/>
              </a:buClr>
              <a:buSzPts val="1400"/>
              <a:buFont typeface="Arial"/>
              <a:buNone/>
            </a:pPr>
            <a:endParaRPr sz="1400" b="0" i="0" u="none" strike="noStrike" cap="none">
              <a:solidFill>
                <a:srgbClr val="007373"/>
              </a:solidFill>
              <a:latin typeface="Calibri"/>
              <a:ea typeface="Calibri"/>
              <a:cs typeface="Calibri"/>
              <a:sym typeface="Calibri"/>
            </a:endParaRPr>
          </a:p>
        </p:txBody>
      </p:sp>
      <p:pic>
        <p:nvPicPr>
          <p:cNvPr id="32" name="Google Shape;32;p38"/>
          <p:cNvPicPr preferRelativeResize="0"/>
          <p:nvPr/>
        </p:nvPicPr>
        <p:blipFill rotWithShape="1">
          <a:blip r:embed="rId2">
            <a:alphaModFix/>
          </a:blip>
          <a:srcRect/>
          <a:stretch/>
        </p:blipFill>
        <p:spPr>
          <a:xfrm>
            <a:off x="6976334" y="4684019"/>
            <a:ext cx="1735665" cy="170936"/>
          </a:xfrm>
          <a:prstGeom prst="rect">
            <a:avLst/>
          </a:prstGeom>
          <a:noFill/>
          <a:ln>
            <a:noFill/>
          </a:ln>
        </p:spPr>
      </p:pic>
      <p:pic>
        <p:nvPicPr>
          <p:cNvPr id="33" name="Google Shape;33;p38"/>
          <p:cNvPicPr preferRelativeResize="0"/>
          <p:nvPr/>
        </p:nvPicPr>
        <p:blipFill rotWithShape="1">
          <a:blip r:embed="rId3">
            <a:alphaModFix/>
          </a:blip>
          <a:srcRect/>
          <a:stretch/>
        </p:blipFill>
        <p:spPr>
          <a:xfrm>
            <a:off x="394140" y="339988"/>
            <a:ext cx="3827707" cy="3827707"/>
          </a:xfrm>
          <a:prstGeom prst="rect">
            <a:avLst/>
          </a:prstGeom>
          <a:noFill/>
          <a:ln>
            <a:noFill/>
          </a:ln>
        </p:spPr>
      </p:pic>
      <p:pic>
        <p:nvPicPr>
          <p:cNvPr id="34" name="Google Shape;34;p38"/>
          <p:cNvPicPr preferRelativeResize="0"/>
          <p:nvPr/>
        </p:nvPicPr>
        <p:blipFill rotWithShape="1">
          <a:blip r:embed="rId4">
            <a:alphaModFix/>
          </a:blip>
          <a:srcRect/>
          <a:stretch/>
        </p:blipFill>
        <p:spPr>
          <a:xfrm>
            <a:off x="392507" y="337809"/>
            <a:ext cx="3831519" cy="3831519"/>
          </a:xfrm>
          <a:prstGeom prst="rect">
            <a:avLst/>
          </a:prstGeom>
          <a:noFill/>
          <a:ln>
            <a:noFill/>
          </a:ln>
        </p:spPr>
      </p:pic>
      <p:sp>
        <p:nvSpPr>
          <p:cNvPr id="35" name="Google Shape;35;p38"/>
          <p:cNvSpPr txBox="1">
            <a:spLocks noGrp="1"/>
          </p:cNvSpPr>
          <p:nvPr>
            <p:ph type="title"/>
          </p:nvPr>
        </p:nvSpPr>
        <p:spPr>
          <a:xfrm>
            <a:off x="825539" y="1275427"/>
            <a:ext cx="2876885" cy="566052"/>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2800"/>
              <a:buFont typeface="Calibri"/>
              <a:buNone/>
              <a:defRPr sz="2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38"/>
          <p:cNvSpPr txBox="1">
            <a:spLocks noGrp="1"/>
          </p:cNvSpPr>
          <p:nvPr>
            <p:ph type="body" idx="1"/>
          </p:nvPr>
        </p:nvSpPr>
        <p:spPr>
          <a:xfrm>
            <a:off x="4733924" y="1331090"/>
            <a:ext cx="3984626" cy="141064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800"/>
              <a:buNone/>
              <a:defRPr/>
            </a:lvl1pPr>
            <a:lvl2pPr marL="914400" lvl="1" indent="-228600" algn="l">
              <a:spcBef>
                <a:spcPts val="450"/>
              </a:spcBef>
              <a:spcAft>
                <a:spcPts val="0"/>
              </a:spcAft>
              <a:buSzPts val="1800"/>
              <a:buNone/>
              <a:defRPr/>
            </a:lvl2pPr>
            <a:lvl3pPr marL="1371600" lvl="2" indent="-342900" algn="l">
              <a:spcBef>
                <a:spcPts val="450"/>
              </a:spcBef>
              <a:spcAft>
                <a:spcPts val="0"/>
              </a:spcAft>
              <a:buSzPts val="1800"/>
              <a:buChar char="•"/>
              <a:defRPr/>
            </a:lvl3pPr>
            <a:lvl4pPr marL="1828800" lvl="3" indent="-342900" algn="l">
              <a:spcBef>
                <a:spcPts val="45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228600" algn="l">
              <a:spcBef>
                <a:spcPts val="450"/>
              </a:spcBef>
              <a:spcAft>
                <a:spcPts val="0"/>
              </a:spcAft>
              <a:buSzPts val="1800"/>
              <a:buNone/>
              <a:defRPr/>
            </a:lvl7pPr>
            <a:lvl8pPr marL="3657600" lvl="7" indent="-342900" algn="l">
              <a:spcBef>
                <a:spcPts val="450"/>
              </a:spcBef>
              <a:spcAft>
                <a:spcPts val="0"/>
              </a:spcAft>
              <a:buSzPts val="1800"/>
              <a:buAutoNum type="arabicPeriod"/>
              <a:defRPr/>
            </a:lvl8pPr>
            <a:lvl9pPr marL="4114800" lvl="8" indent="-342900" algn="l">
              <a:spcBef>
                <a:spcPts val="450"/>
              </a:spcBef>
              <a:spcAft>
                <a:spcPts val="450"/>
              </a:spcAft>
              <a:buSzPts val="1800"/>
              <a:buAutoNum type="alphaLcPeriod"/>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Divider Purple">
  <p:cSld name="Section Divider Purple">
    <p:bg>
      <p:bgPr>
        <a:solidFill>
          <a:srgbClr val="785BA7"/>
        </a:solidFill>
        <a:effectLst/>
      </p:bgPr>
    </p:bg>
    <p:spTree>
      <p:nvGrpSpPr>
        <p:cNvPr id="1" name="Shape 177"/>
        <p:cNvGrpSpPr/>
        <p:nvPr/>
      </p:nvGrpSpPr>
      <p:grpSpPr>
        <a:xfrm>
          <a:off x="0" y="0"/>
          <a:ext cx="0" cy="0"/>
          <a:chOff x="0" y="0"/>
          <a:chExt cx="0" cy="0"/>
        </a:xfrm>
      </p:grpSpPr>
      <p:pic>
        <p:nvPicPr>
          <p:cNvPr id="178" name="Google Shape;178;p59"/>
          <p:cNvPicPr preferRelativeResize="0"/>
          <p:nvPr/>
        </p:nvPicPr>
        <p:blipFill rotWithShape="1">
          <a:blip r:embed="rId2">
            <a:alphaModFix/>
          </a:blip>
          <a:srcRect/>
          <a:stretch/>
        </p:blipFill>
        <p:spPr>
          <a:xfrm>
            <a:off x="392507" y="337809"/>
            <a:ext cx="3831519" cy="3831519"/>
          </a:xfrm>
          <a:prstGeom prst="rect">
            <a:avLst/>
          </a:prstGeom>
          <a:noFill/>
          <a:ln>
            <a:noFill/>
          </a:ln>
        </p:spPr>
      </p:pic>
      <p:pic>
        <p:nvPicPr>
          <p:cNvPr id="179" name="Google Shape;179;p59"/>
          <p:cNvPicPr preferRelativeResize="0"/>
          <p:nvPr/>
        </p:nvPicPr>
        <p:blipFill rotWithShape="1">
          <a:blip r:embed="rId3">
            <a:alphaModFix/>
          </a:blip>
          <a:srcRect/>
          <a:stretch/>
        </p:blipFill>
        <p:spPr>
          <a:xfrm>
            <a:off x="7502811" y="4675669"/>
            <a:ext cx="1270895" cy="228110"/>
          </a:xfrm>
          <a:prstGeom prst="rect">
            <a:avLst/>
          </a:prstGeom>
          <a:noFill/>
          <a:ln>
            <a:noFill/>
          </a:ln>
        </p:spPr>
      </p:pic>
      <p:sp>
        <p:nvSpPr>
          <p:cNvPr id="180" name="Google Shape;180;p59"/>
          <p:cNvSpPr txBox="1">
            <a:spLocks noGrp="1"/>
          </p:cNvSpPr>
          <p:nvPr>
            <p:ph type="body" idx="1"/>
          </p:nvPr>
        </p:nvSpPr>
        <p:spPr>
          <a:xfrm>
            <a:off x="853899" y="1030889"/>
            <a:ext cx="2260600" cy="135421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8800"/>
              <a:buNone/>
              <a:defRPr sz="8800" b="1">
                <a:solidFill>
                  <a:schemeClr val="lt1"/>
                </a:solidFill>
              </a:defRPr>
            </a:lvl1pPr>
            <a:lvl2pPr marL="914400" lvl="1" indent="-228600" algn="l">
              <a:spcBef>
                <a:spcPts val="0"/>
              </a:spcBef>
              <a:spcAft>
                <a:spcPts val="0"/>
              </a:spcAft>
              <a:buSzPts val="1800"/>
              <a:buNone/>
              <a:defRPr/>
            </a:lvl2pPr>
            <a:lvl3pPr marL="1371600" lvl="2" indent="-342900" algn="l">
              <a:spcBef>
                <a:spcPts val="450"/>
              </a:spcBef>
              <a:spcAft>
                <a:spcPts val="0"/>
              </a:spcAft>
              <a:buSzPts val="1800"/>
              <a:buChar char="•"/>
              <a:defRPr/>
            </a:lvl3pPr>
            <a:lvl4pPr marL="1828800" lvl="3" indent="-342900" algn="l">
              <a:spcBef>
                <a:spcPts val="45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228600" algn="l">
              <a:spcBef>
                <a:spcPts val="450"/>
              </a:spcBef>
              <a:spcAft>
                <a:spcPts val="0"/>
              </a:spcAft>
              <a:buSzPts val="1800"/>
              <a:buNone/>
              <a:defRPr/>
            </a:lvl7pPr>
            <a:lvl8pPr marL="3657600" lvl="7" indent="-342900" algn="l">
              <a:spcBef>
                <a:spcPts val="450"/>
              </a:spcBef>
              <a:spcAft>
                <a:spcPts val="0"/>
              </a:spcAft>
              <a:buSzPts val="1800"/>
              <a:buAutoNum type="arabicPeriod"/>
              <a:defRPr/>
            </a:lvl8pPr>
            <a:lvl9pPr marL="4114800" lvl="8" indent="-342900" algn="l">
              <a:spcBef>
                <a:spcPts val="450"/>
              </a:spcBef>
              <a:spcAft>
                <a:spcPts val="450"/>
              </a:spcAft>
              <a:buSzPts val="1800"/>
              <a:buAutoNum type="alphaLcPeriod"/>
              <a:defRPr/>
            </a:lvl9pPr>
          </a:lstStyle>
          <a:p>
            <a:endParaRPr/>
          </a:p>
        </p:txBody>
      </p:sp>
      <p:sp>
        <p:nvSpPr>
          <p:cNvPr id="181" name="Google Shape;181;p59"/>
          <p:cNvSpPr txBox="1">
            <a:spLocks noGrp="1"/>
          </p:cNvSpPr>
          <p:nvPr>
            <p:ph type="title"/>
          </p:nvPr>
        </p:nvSpPr>
        <p:spPr>
          <a:xfrm>
            <a:off x="910732" y="2342750"/>
            <a:ext cx="2962689" cy="81169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Divider Orange">
  <p:cSld name="Section Divider Orange">
    <p:bg>
      <p:bgPr>
        <a:solidFill>
          <a:srgbClr val="C75301"/>
        </a:solidFill>
        <a:effectLst/>
      </p:bgPr>
    </p:bg>
    <p:spTree>
      <p:nvGrpSpPr>
        <p:cNvPr id="1" name="Shape 182"/>
        <p:cNvGrpSpPr/>
        <p:nvPr/>
      </p:nvGrpSpPr>
      <p:grpSpPr>
        <a:xfrm>
          <a:off x="0" y="0"/>
          <a:ext cx="0" cy="0"/>
          <a:chOff x="0" y="0"/>
          <a:chExt cx="0" cy="0"/>
        </a:xfrm>
      </p:grpSpPr>
      <p:pic>
        <p:nvPicPr>
          <p:cNvPr id="183" name="Google Shape;183;p60"/>
          <p:cNvPicPr preferRelativeResize="0"/>
          <p:nvPr/>
        </p:nvPicPr>
        <p:blipFill rotWithShape="1">
          <a:blip r:embed="rId2">
            <a:alphaModFix/>
          </a:blip>
          <a:srcRect/>
          <a:stretch/>
        </p:blipFill>
        <p:spPr>
          <a:xfrm>
            <a:off x="392507" y="337809"/>
            <a:ext cx="3831519" cy="3831519"/>
          </a:xfrm>
          <a:prstGeom prst="rect">
            <a:avLst/>
          </a:prstGeom>
          <a:noFill/>
          <a:ln>
            <a:noFill/>
          </a:ln>
        </p:spPr>
      </p:pic>
      <p:pic>
        <p:nvPicPr>
          <p:cNvPr id="184" name="Google Shape;184;p60"/>
          <p:cNvPicPr preferRelativeResize="0"/>
          <p:nvPr/>
        </p:nvPicPr>
        <p:blipFill rotWithShape="1">
          <a:blip r:embed="rId3">
            <a:alphaModFix/>
          </a:blip>
          <a:srcRect/>
          <a:stretch/>
        </p:blipFill>
        <p:spPr>
          <a:xfrm>
            <a:off x="7502811" y="4675669"/>
            <a:ext cx="1270895" cy="228110"/>
          </a:xfrm>
          <a:prstGeom prst="rect">
            <a:avLst/>
          </a:prstGeom>
          <a:noFill/>
          <a:ln>
            <a:noFill/>
          </a:ln>
        </p:spPr>
      </p:pic>
      <p:sp>
        <p:nvSpPr>
          <p:cNvPr id="185" name="Google Shape;185;p60"/>
          <p:cNvSpPr txBox="1">
            <a:spLocks noGrp="1"/>
          </p:cNvSpPr>
          <p:nvPr>
            <p:ph type="body" idx="1"/>
          </p:nvPr>
        </p:nvSpPr>
        <p:spPr>
          <a:xfrm>
            <a:off x="853899" y="1030889"/>
            <a:ext cx="2260600" cy="135421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8800"/>
              <a:buNone/>
              <a:defRPr sz="8800" b="1">
                <a:solidFill>
                  <a:schemeClr val="lt1"/>
                </a:solidFill>
              </a:defRPr>
            </a:lvl1pPr>
            <a:lvl2pPr marL="914400" lvl="1" indent="-228600" algn="l">
              <a:spcBef>
                <a:spcPts val="0"/>
              </a:spcBef>
              <a:spcAft>
                <a:spcPts val="0"/>
              </a:spcAft>
              <a:buSzPts val="1800"/>
              <a:buNone/>
              <a:defRPr/>
            </a:lvl2pPr>
            <a:lvl3pPr marL="1371600" lvl="2" indent="-342900" algn="l">
              <a:spcBef>
                <a:spcPts val="450"/>
              </a:spcBef>
              <a:spcAft>
                <a:spcPts val="0"/>
              </a:spcAft>
              <a:buSzPts val="1800"/>
              <a:buChar char="•"/>
              <a:defRPr/>
            </a:lvl3pPr>
            <a:lvl4pPr marL="1828800" lvl="3" indent="-342900" algn="l">
              <a:spcBef>
                <a:spcPts val="45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228600" algn="l">
              <a:spcBef>
                <a:spcPts val="450"/>
              </a:spcBef>
              <a:spcAft>
                <a:spcPts val="0"/>
              </a:spcAft>
              <a:buSzPts val="1800"/>
              <a:buNone/>
              <a:defRPr/>
            </a:lvl7pPr>
            <a:lvl8pPr marL="3657600" lvl="7" indent="-342900" algn="l">
              <a:spcBef>
                <a:spcPts val="450"/>
              </a:spcBef>
              <a:spcAft>
                <a:spcPts val="0"/>
              </a:spcAft>
              <a:buSzPts val="1800"/>
              <a:buAutoNum type="arabicPeriod"/>
              <a:defRPr/>
            </a:lvl8pPr>
            <a:lvl9pPr marL="4114800" lvl="8" indent="-342900" algn="l">
              <a:spcBef>
                <a:spcPts val="450"/>
              </a:spcBef>
              <a:spcAft>
                <a:spcPts val="450"/>
              </a:spcAft>
              <a:buSzPts val="1800"/>
              <a:buAutoNum type="alphaLcPeriod"/>
              <a:defRPr/>
            </a:lvl9pPr>
          </a:lstStyle>
          <a:p>
            <a:endParaRPr/>
          </a:p>
        </p:txBody>
      </p:sp>
      <p:sp>
        <p:nvSpPr>
          <p:cNvPr id="186" name="Google Shape;186;p60"/>
          <p:cNvSpPr txBox="1">
            <a:spLocks noGrp="1"/>
          </p:cNvSpPr>
          <p:nvPr>
            <p:ph type="title"/>
          </p:nvPr>
        </p:nvSpPr>
        <p:spPr>
          <a:xfrm>
            <a:off x="910732" y="2342750"/>
            <a:ext cx="2962689" cy="81169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Section Divider Dark Blue">
  <p:cSld name="Section Divider Dark Blue">
    <p:bg>
      <p:bgPr>
        <a:solidFill>
          <a:srgbClr val="01324B"/>
        </a:solidFill>
        <a:effectLst/>
      </p:bgPr>
    </p:bg>
    <p:spTree>
      <p:nvGrpSpPr>
        <p:cNvPr id="1" name="Shape 187"/>
        <p:cNvGrpSpPr/>
        <p:nvPr/>
      </p:nvGrpSpPr>
      <p:grpSpPr>
        <a:xfrm>
          <a:off x="0" y="0"/>
          <a:ext cx="0" cy="0"/>
          <a:chOff x="0" y="0"/>
          <a:chExt cx="0" cy="0"/>
        </a:xfrm>
      </p:grpSpPr>
      <p:pic>
        <p:nvPicPr>
          <p:cNvPr id="188" name="Google Shape;188;p61"/>
          <p:cNvPicPr preferRelativeResize="0"/>
          <p:nvPr/>
        </p:nvPicPr>
        <p:blipFill rotWithShape="1">
          <a:blip r:embed="rId2">
            <a:alphaModFix/>
          </a:blip>
          <a:srcRect/>
          <a:stretch/>
        </p:blipFill>
        <p:spPr>
          <a:xfrm>
            <a:off x="392507" y="337809"/>
            <a:ext cx="3831519" cy="3831519"/>
          </a:xfrm>
          <a:prstGeom prst="rect">
            <a:avLst/>
          </a:prstGeom>
          <a:noFill/>
          <a:ln>
            <a:noFill/>
          </a:ln>
        </p:spPr>
      </p:pic>
      <p:pic>
        <p:nvPicPr>
          <p:cNvPr id="189" name="Google Shape;189;p61"/>
          <p:cNvPicPr preferRelativeResize="0"/>
          <p:nvPr/>
        </p:nvPicPr>
        <p:blipFill rotWithShape="1">
          <a:blip r:embed="rId3">
            <a:alphaModFix/>
          </a:blip>
          <a:srcRect/>
          <a:stretch/>
        </p:blipFill>
        <p:spPr>
          <a:xfrm>
            <a:off x="7502811" y="4675669"/>
            <a:ext cx="1270895" cy="228110"/>
          </a:xfrm>
          <a:prstGeom prst="rect">
            <a:avLst/>
          </a:prstGeom>
          <a:noFill/>
          <a:ln>
            <a:noFill/>
          </a:ln>
        </p:spPr>
      </p:pic>
      <p:sp>
        <p:nvSpPr>
          <p:cNvPr id="190" name="Google Shape;190;p61"/>
          <p:cNvSpPr txBox="1">
            <a:spLocks noGrp="1"/>
          </p:cNvSpPr>
          <p:nvPr>
            <p:ph type="body" idx="1"/>
          </p:nvPr>
        </p:nvSpPr>
        <p:spPr>
          <a:xfrm>
            <a:off x="853899" y="1030889"/>
            <a:ext cx="2260600" cy="135421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8800"/>
              <a:buNone/>
              <a:defRPr sz="8800" b="1">
                <a:solidFill>
                  <a:schemeClr val="lt1"/>
                </a:solidFill>
              </a:defRPr>
            </a:lvl1pPr>
            <a:lvl2pPr marL="914400" lvl="1" indent="-228600" algn="l">
              <a:spcBef>
                <a:spcPts val="0"/>
              </a:spcBef>
              <a:spcAft>
                <a:spcPts val="0"/>
              </a:spcAft>
              <a:buSzPts val="1800"/>
              <a:buNone/>
              <a:defRPr/>
            </a:lvl2pPr>
            <a:lvl3pPr marL="1371600" lvl="2" indent="-342900" algn="l">
              <a:spcBef>
                <a:spcPts val="450"/>
              </a:spcBef>
              <a:spcAft>
                <a:spcPts val="0"/>
              </a:spcAft>
              <a:buSzPts val="1800"/>
              <a:buChar char="•"/>
              <a:defRPr/>
            </a:lvl3pPr>
            <a:lvl4pPr marL="1828800" lvl="3" indent="-342900" algn="l">
              <a:spcBef>
                <a:spcPts val="45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228600" algn="l">
              <a:spcBef>
                <a:spcPts val="450"/>
              </a:spcBef>
              <a:spcAft>
                <a:spcPts val="0"/>
              </a:spcAft>
              <a:buSzPts val="1800"/>
              <a:buNone/>
              <a:defRPr/>
            </a:lvl7pPr>
            <a:lvl8pPr marL="3657600" lvl="7" indent="-342900" algn="l">
              <a:spcBef>
                <a:spcPts val="450"/>
              </a:spcBef>
              <a:spcAft>
                <a:spcPts val="0"/>
              </a:spcAft>
              <a:buSzPts val="1800"/>
              <a:buAutoNum type="arabicPeriod"/>
              <a:defRPr/>
            </a:lvl8pPr>
            <a:lvl9pPr marL="4114800" lvl="8" indent="-342900" algn="l">
              <a:spcBef>
                <a:spcPts val="450"/>
              </a:spcBef>
              <a:spcAft>
                <a:spcPts val="450"/>
              </a:spcAft>
              <a:buSzPts val="1800"/>
              <a:buAutoNum type="alphaLcPeriod"/>
              <a:defRPr/>
            </a:lvl9pPr>
          </a:lstStyle>
          <a:p>
            <a:endParaRPr/>
          </a:p>
        </p:txBody>
      </p:sp>
      <p:sp>
        <p:nvSpPr>
          <p:cNvPr id="191" name="Google Shape;191;p61"/>
          <p:cNvSpPr txBox="1">
            <a:spLocks noGrp="1"/>
          </p:cNvSpPr>
          <p:nvPr>
            <p:ph type="title"/>
          </p:nvPr>
        </p:nvSpPr>
        <p:spPr>
          <a:xfrm>
            <a:off x="910732" y="2342750"/>
            <a:ext cx="2962689" cy="81169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Section Divider Red">
  <p:cSld name="Section Divider Red">
    <p:bg>
      <p:bgPr>
        <a:solidFill>
          <a:schemeClr val="accent3"/>
        </a:solidFill>
        <a:effectLst/>
      </p:bgPr>
    </p:bg>
    <p:spTree>
      <p:nvGrpSpPr>
        <p:cNvPr id="1" name="Shape 192"/>
        <p:cNvGrpSpPr/>
        <p:nvPr/>
      </p:nvGrpSpPr>
      <p:grpSpPr>
        <a:xfrm>
          <a:off x="0" y="0"/>
          <a:ext cx="0" cy="0"/>
          <a:chOff x="0" y="0"/>
          <a:chExt cx="0" cy="0"/>
        </a:xfrm>
      </p:grpSpPr>
      <p:pic>
        <p:nvPicPr>
          <p:cNvPr id="193" name="Google Shape;193;p62"/>
          <p:cNvPicPr preferRelativeResize="0"/>
          <p:nvPr/>
        </p:nvPicPr>
        <p:blipFill rotWithShape="1">
          <a:blip r:embed="rId2">
            <a:alphaModFix/>
          </a:blip>
          <a:srcRect/>
          <a:stretch/>
        </p:blipFill>
        <p:spPr>
          <a:xfrm>
            <a:off x="392507" y="337809"/>
            <a:ext cx="3831519" cy="3831519"/>
          </a:xfrm>
          <a:prstGeom prst="rect">
            <a:avLst/>
          </a:prstGeom>
          <a:noFill/>
          <a:ln>
            <a:noFill/>
          </a:ln>
        </p:spPr>
      </p:pic>
      <p:pic>
        <p:nvPicPr>
          <p:cNvPr id="194" name="Google Shape;194;p62"/>
          <p:cNvPicPr preferRelativeResize="0"/>
          <p:nvPr/>
        </p:nvPicPr>
        <p:blipFill rotWithShape="1">
          <a:blip r:embed="rId3">
            <a:alphaModFix/>
          </a:blip>
          <a:srcRect/>
          <a:stretch/>
        </p:blipFill>
        <p:spPr>
          <a:xfrm>
            <a:off x="7502811" y="4675669"/>
            <a:ext cx="1270895" cy="228110"/>
          </a:xfrm>
          <a:prstGeom prst="rect">
            <a:avLst/>
          </a:prstGeom>
          <a:noFill/>
          <a:ln>
            <a:noFill/>
          </a:ln>
        </p:spPr>
      </p:pic>
      <p:sp>
        <p:nvSpPr>
          <p:cNvPr id="195" name="Google Shape;195;p62"/>
          <p:cNvSpPr txBox="1">
            <a:spLocks noGrp="1"/>
          </p:cNvSpPr>
          <p:nvPr>
            <p:ph type="body" idx="1"/>
          </p:nvPr>
        </p:nvSpPr>
        <p:spPr>
          <a:xfrm>
            <a:off x="853899" y="1030889"/>
            <a:ext cx="2260600" cy="135421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8800"/>
              <a:buNone/>
              <a:defRPr sz="8800" b="1">
                <a:solidFill>
                  <a:schemeClr val="lt1"/>
                </a:solidFill>
              </a:defRPr>
            </a:lvl1pPr>
            <a:lvl2pPr marL="914400" lvl="1" indent="-228600" algn="l">
              <a:spcBef>
                <a:spcPts val="0"/>
              </a:spcBef>
              <a:spcAft>
                <a:spcPts val="0"/>
              </a:spcAft>
              <a:buSzPts val="1800"/>
              <a:buNone/>
              <a:defRPr/>
            </a:lvl2pPr>
            <a:lvl3pPr marL="1371600" lvl="2" indent="-342900" algn="l">
              <a:spcBef>
                <a:spcPts val="450"/>
              </a:spcBef>
              <a:spcAft>
                <a:spcPts val="0"/>
              </a:spcAft>
              <a:buSzPts val="1800"/>
              <a:buChar char="•"/>
              <a:defRPr/>
            </a:lvl3pPr>
            <a:lvl4pPr marL="1828800" lvl="3" indent="-342900" algn="l">
              <a:spcBef>
                <a:spcPts val="45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228600" algn="l">
              <a:spcBef>
                <a:spcPts val="450"/>
              </a:spcBef>
              <a:spcAft>
                <a:spcPts val="0"/>
              </a:spcAft>
              <a:buSzPts val="1800"/>
              <a:buNone/>
              <a:defRPr/>
            </a:lvl7pPr>
            <a:lvl8pPr marL="3657600" lvl="7" indent="-342900" algn="l">
              <a:spcBef>
                <a:spcPts val="450"/>
              </a:spcBef>
              <a:spcAft>
                <a:spcPts val="0"/>
              </a:spcAft>
              <a:buSzPts val="1800"/>
              <a:buAutoNum type="arabicPeriod"/>
              <a:defRPr/>
            </a:lvl8pPr>
            <a:lvl9pPr marL="4114800" lvl="8" indent="-342900" algn="l">
              <a:spcBef>
                <a:spcPts val="450"/>
              </a:spcBef>
              <a:spcAft>
                <a:spcPts val="450"/>
              </a:spcAft>
              <a:buSzPts val="1800"/>
              <a:buAutoNum type="alphaLcPeriod"/>
              <a:defRPr/>
            </a:lvl9pPr>
          </a:lstStyle>
          <a:p>
            <a:endParaRPr/>
          </a:p>
        </p:txBody>
      </p:sp>
      <p:sp>
        <p:nvSpPr>
          <p:cNvPr id="196" name="Google Shape;196;p62"/>
          <p:cNvSpPr txBox="1">
            <a:spLocks noGrp="1"/>
          </p:cNvSpPr>
          <p:nvPr>
            <p:ph type="title"/>
          </p:nvPr>
        </p:nvSpPr>
        <p:spPr>
          <a:xfrm>
            <a:off x="910732" y="2342750"/>
            <a:ext cx="2962689" cy="81169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Blue">
  <p:cSld name="One column Blue">
    <p:bg>
      <p:bgPr>
        <a:solidFill>
          <a:schemeClr val="dk1"/>
        </a:solidFill>
        <a:effectLst/>
      </p:bgPr>
    </p:bg>
    <p:spTree>
      <p:nvGrpSpPr>
        <p:cNvPr id="1" name="Shape 197"/>
        <p:cNvGrpSpPr/>
        <p:nvPr/>
      </p:nvGrpSpPr>
      <p:grpSpPr>
        <a:xfrm>
          <a:off x="0" y="0"/>
          <a:ext cx="0" cy="0"/>
          <a:chOff x="0" y="0"/>
          <a:chExt cx="0" cy="0"/>
        </a:xfrm>
      </p:grpSpPr>
      <p:sp>
        <p:nvSpPr>
          <p:cNvPr id="198" name="Google Shape;198;p63"/>
          <p:cNvSpPr/>
          <p:nvPr/>
        </p:nvSpPr>
        <p:spPr>
          <a:xfrm>
            <a:off x="1" y="0"/>
            <a:ext cx="9144000" cy="1972101"/>
          </a:xfrm>
          <a:prstGeom prst="rect">
            <a:avLst/>
          </a:prstGeom>
          <a:solidFill>
            <a:schemeClr val="lt1"/>
          </a:solidFill>
          <a:ln>
            <a:noFill/>
          </a:ln>
        </p:spPr>
        <p:txBody>
          <a:bodyPr spcFirstLastPara="1" wrap="square" lIns="72000" tIns="72000" rIns="72000" bIns="72000" anchor="ctr" anchorCtr="1">
            <a:noAutofit/>
          </a:bodyPr>
          <a:lstStyle/>
          <a:p>
            <a:pPr marL="0" marR="0" lvl="0" indent="0" algn="ctr" rtl="0">
              <a:spcBef>
                <a:spcPts val="0"/>
              </a:spcBef>
              <a:spcAft>
                <a:spcPts val="0"/>
              </a:spcAft>
              <a:buClr>
                <a:schemeClr val="lt1"/>
              </a:buClr>
              <a:buSzPts val="1500"/>
              <a:buFont typeface="Arial"/>
              <a:buNone/>
            </a:pPr>
            <a:endParaRPr sz="1500" b="0" i="0">
              <a:solidFill>
                <a:schemeClr val="lt1"/>
              </a:solidFill>
              <a:latin typeface="Calibri"/>
              <a:ea typeface="Calibri"/>
              <a:cs typeface="Calibri"/>
              <a:sym typeface="Calibri"/>
            </a:endParaRPr>
          </a:p>
        </p:txBody>
      </p:sp>
      <p:sp>
        <p:nvSpPr>
          <p:cNvPr id="199" name="Google Shape;199;p63"/>
          <p:cNvSpPr/>
          <p:nvPr/>
        </p:nvSpPr>
        <p:spPr>
          <a:xfrm>
            <a:off x="0" y="874368"/>
            <a:ext cx="9144000" cy="4269132"/>
          </a:xfrm>
          <a:prstGeom prst="rect">
            <a:avLst/>
          </a:prstGeom>
          <a:solidFill>
            <a:srgbClr val="0070A8"/>
          </a:solidFill>
          <a:ln>
            <a:noFill/>
          </a:ln>
        </p:spPr>
        <p:txBody>
          <a:bodyPr spcFirstLastPara="1" wrap="square" lIns="72000" tIns="72000" rIns="72000" bIns="72000" anchor="ctr" anchorCtr="1">
            <a:noAutofit/>
          </a:bodyPr>
          <a:lstStyle/>
          <a:p>
            <a:pPr marL="0" marR="0" lvl="0" indent="0" algn="ctr" rtl="0">
              <a:spcBef>
                <a:spcPts val="0"/>
              </a:spcBef>
              <a:spcAft>
                <a:spcPts val="0"/>
              </a:spcAft>
              <a:buClr>
                <a:schemeClr val="lt1"/>
              </a:buClr>
              <a:buSzPts val="1400"/>
              <a:buFont typeface="Arial"/>
              <a:buNone/>
            </a:pPr>
            <a:endParaRPr sz="1400" b="0" i="0">
              <a:solidFill>
                <a:srgbClr val="002F47"/>
              </a:solidFill>
              <a:latin typeface="Calibri"/>
              <a:ea typeface="Calibri"/>
              <a:cs typeface="Calibri"/>
              <a:sym typeface="Calibri"/>
            </a:endParaRPr>
          </a:p>
        </p:txBody>
      </p:sp>
      <p:sp>
        <p:nvSpPr>
          <p:cNvPr id="200" name="Google Shape;200;p63"/>
          <p:cNvSpPr/>
          <p:nvPr/>
        </p:nvSpPr>
        <p:spPr>
          <a:xfrm>
            <a:off x="409272" y="4729895"/>
            <a:ext cx="137858" cy="165763"/>
          </a:xfrm>
          <a:custGeom>
            <a:avLst/>
            <a:gdLst/>
            <a:ahLst/>
            <a:cxnLst/>
            <a:rect l="l" t="t" r="r" b="b"/>
            <a:pathLst>
              <a:path w="323215" h="443230" extrusionOk="0">
                <a:moveTo>
                  <a:pt x="322922" y="0"/>
                </a:moveTo>
                <a:lnTo>
                  <a:pt x="0" y="0"/>
                </a:lnTo>
                <a:lnTo>
                  <a:pt x="0" y="420154"/>
                </a:lnTo>
                <a:lnTo>
                  <a:pt x="2115" y="428951"/>
                </a:lnTo>
                <a:lnTo>
                  <a:pt x="7883" y="436132"/>
                </a:lnTo>
                <a:lnTo>
                  <a:pt x="16437" y="440972"/>
                </a:lnTo>
                <a:lnTo>
                  <a:pt x="26911" y="442747"/>
                </a:lnTo>
                <a:lnTo>
                  <a:pt x="29527" y="442747"/>
                </a:lnTo>
                <a:lnTo>
                  <a:pt x="32004" y="442341"/>
                </a:lnTo>
                <a:lnTo>
                  <a:pt x="322922" y="372732"/>
                </a:lnTo>
                <a:lnTo>
                  <a:pt x="322922" y="0"/>
                </a:lnTo>
                <a:close/>
              </a:path>
            </a:pathLst>
          </a:custGeom>
          <a:noFill/>
          <a:ln>
            <a:noFill/>
          </a:ln>
        </p:spPr>
        <p:txBody>
          <a:bodyPr spcFirstLastPara="1" wrap="square" lIns="0" tIns="0" rIns="0" bIns="27000" anchor="ctr" anchorCtr="0">
            <a:noAutofit/>
          </a:bodyPr>
          <a:lstStyle/>
          <a:p>
            <a:pPr marL="0" marR="0" lvl="0" indent="0" algn="r" rtl="0">
              <a:lnSpc>
                <a:spcPct val="100000"/>
              </a:lnSpc>
              <a:spcBef>
                <a:spcPts val="0"/>
              </a:spcBef>
              <a:spcAft>
                <a:spcPts val="0"/>
              </a:spcAft>
              <a:buClr>
                <a:schemeClr val="lt1"/>
              </a:buClr>
              <a:buSzPts val="900"/>
              <a:buFont typeface="Arial"/>
              <a:buNone/>
            </a:pPr>
            <a:fld id="{00000000-1234-1234-1234-123412341234}" type="slidenum">
              <a:rPr lang="zh-CN" sz="900" b="1" i="0">
                <a:solidFill>
                  <a:schemeClr val="lt1"/>
                </a:solidFill>
                <a:latin typeface="Calibri"/>
                <a:ea typeface="Calibri"/>
                <a:cs typeface="Calibri"/>
                <a:sym typeface="Calibri"/>
              </a:rPr>
              <a:t>‹#›</a:t>
            </a:fld>
            <a:endParaRPr sz="900" b="1" i="0" dirty="0">
              <a:solidFill>
                <a:schemeClr val="lt1"/>
              </a:solidFill>
              <a:latin typeface="Calibri"/>
              <a:ea typeface="Calibri"/>
              <a:cs typeface="Calibri"/>
              <a:sym typeface="Calibri"/>
            </a:endParaRPr>
          </a:p>
        </p:txBody>
      </p:sp>
      <p:pic>
        <p:nvPicPr>
          <p:cNvPr id="201" name="Google Shape;201;p63"/>
          <p:cNvPicPr preferRelativeResize="0"/>
          <p:nvPr/>
        </p:nvPicPr>
        <p:blipFill rotWithShape="1">
          <a:blip r:embed="rId2">
            <a:alphaModFix/>
          </a:blip>
          <a:srcRect/>
          <a:stretch/>
        </p:blipFill>
        <p:spPr>
          <a:xfrm>
            <a:off x="7502811" y="4675669"/>
            <a:ext cx="1270895" cy="228110"/>
          </a:xfrm>
          <a:prstGeom prst="rect">
            <a:avLst/>
          </a:prstGeom>
          <a:noFill/>
          <a:ln>
            <a:noFill/>
          </a:ln>
        </p:spPr>
      </p:pic>
      <p:sp>
        <p:nvSpPr>
          <p:cNvPr id="202" name="Google Shape;202;p63"/>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lvl1pPr lvl="0" algn="l">
              <a:lnSpc>
                <a:spcPct val="116666"/>
              </a:lnSpc>
              <a:spcBef>
                <a:spcPts val="0"/>
              </a:spcBef>
              <a:spcAft>
                <a:spcPts val="0"/>
              </a:spcAft>
              <a:buClr>
                <a:srgbClr val="01324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3" name="Google Shape;203;p63"/>
          <p:cNvSpPr txBox="1">
            <a:spLocks noGrp="1"/>
          </p:cNvSpPr>
          <p:nvPr>
            <p:ph type="subTitle" idx="1"/>
          </p:nvPr>
        </p:nvSpPr>
        <p:spPr>
          <a:xfrm>
            <a:off x="419100" y="567339"/>
            <a:ext cx="8299450" cy="23083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500"/>
              <a:buNone/>
              <a:defRPr/>
            </a:lvl1pPr>
            <a:lvl2pPr lvl="1" algn="l">
              <a:spcBef>
                <a:spcPts val="450"/>
              </a:spcBef>
              <a:spcAft>
                <a:spcPts val="0"/>
              </a:spcAft>
              <a:buSzPts val="1800"/>
              <a:buNone/>
              <a:defRPr/>
            </a:lvl2pPr>
            <a:lvl3pPr lvl="2" algn="l">
              <a:spcBef>
                <a:spcPts val="450"/>
              </a:spcBef>
              <a:spcAft>
                <a:spcPts val="0"/>
              </a:spcAft>
              <a:buSzPts val="1800"/>
              <a:buChar char="•"/>
              <a:defRPr/>
            </a:lvl3pPr>
            <a:lvl4pPr lvl="3" algn="l">
              <a:spcBef>
                <a:spcPts val="450"/>
              </a:spcBef>
              <a:spcAft>
                <a:spcPts val="0"/>
              </a:spcAft>
              <a:buSzPts val="1800"/>
              <a:buChar char="•"/>
              <a:defRPr/>
            </a:lvl4pPr>
            <a:lvl5pPr lvl="4" algn="l">
              <a:spcBef>
                <a:spcPts val="450"/>
              </a:spcBef>
              <a:spcAft>
                <a:spcPts val="0"/>
              </a:spcAft>
              <a:buSzPts val="1800"/>
              <a:buChar char="─"/>
              <a:defRPr/>
            </a:lvl5pPr>
            <a:lvl6pPr lvl="5" algn="l">
              <a:spcBef>
                <a:spcPts val="450"/>
              </a:spcBef>
              <a:spcAft>
                <a:spcPts val="0"/>
              </a:spcAft>
              <a:buSzPts val="1800"/>
              <a:buChar char="−"/>
              <a:defRPr/>
            </a:lvl6pPr>
            <a:lvl7pPr lvl="6" algn="l">
              <a:spcBef>
                <a:spcPts val="450"/>
              </a:spcBef>
              <a:spcAft>
                <a:spcPts val="0"/>
              </a:spcAft>
              <a:buSzPts val="1800"/>
              <a:buNone/>
              <a:defRPr/>
            </a:lvl7pPr>
            <a:lvl8pPr lvl="7" algn="l">
              <a:spcBef>
                <a:spcPts val="450"/>
              </a:spcBef>
              <a:spcAft>
                <a:spcPts val="0"/>
              </a:spcAft>
              <a:buSzPts val="1800"/>
              <a:buAutoNum type="arabicPeriod"/>
              <a:defRPr/>
            </a:lvl8pPr>
            <a:lvl9pPr lvl="8" algn="l">
              <a:spcBef>
                <a:spcPts val="450"/>
              </a:spcBef>
              <a:spcAft>
                <a:spcPts val="450"/>
              </a:spcAft>
              <a:buSzPts val="1800"/>
              <a:buAutoNum type="alphaLcPeriod"/>
              <a:defRPr/>
            </a:lvl9pPr>
          </a:lstStyle>
          <a:p>
            <a:endParaRPr/>
          </a:p>
        </p:txBody>
      </p:sp>
      <p:sp>
        <p:nvSpPr>
          <p:cNvPr id="204" name="Google Shape;204;p63"/>
          <p:cNvSpPr txBox="1">
            <a:spLocks noGrp="1"/>
          </p:cNvSpPr>
          <p:nvPr>
            <p:ph type="body" idx="2"/>
          </p:nvPr>
        </p:nvSpPr>
        <p:spPr>
          <a:xfrm>
            <a:off x="419100" y="1077518"/>
            <a:ext cx="8299450" cy="354687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500"/>
              <a:buNone/>
              <a:defRPr>
                <a:solidFill>
                  <a:schemeClr val="lt1"/>
                </a:solidFill>
              </a:defRPr>
            </a:lvl1pPr>
            <a:lvl2pPr marL="914400" lvl="1" indent="-228600" algn="l">
              <a:spcBef>
                <a:spcPts val="450"/>
              </a:spcBef>
              <a:spcAft>
                <a:spcPts val="0"/>
              </a:spcAft>
              <a:buSzPts val="1500"/>
              <a:buNone/>
              <a:defRPr>
                <a:solidFill>
                  <a:schemeClr val="lt1"/>
                </a:solidFill>
              </a:defRPr>
            </a:lvl2pPr>
            <a:lvl3pPr marL="1371600" lvl="2" indent="-323850" algn="l">
              <a:spcBef>
                <a:spcPts val="450"/>
              </a:spcBef>
              <a:spcAft>
                <a:spcPts val="0"/>
              </a:spcAft>
              <a:buClr>
                <a:schemeClr val="lt1"/>
              </a:buClr>
              <a:buSzPts val="1500"/>
              <a:buChar char="•"/>
              <a:defRPr>
                <a:solidFill>
                  <a:schemeClr val="lt1"/>
                </a:solidFill>
              </a:defRPr>
            </a:lvl3pPr>
            <a:lvl4pPr marL="1828800" lvl="3" indent="-323850" algn="l">
              <a:spcBef>
                <a:spcPts val="450"/>
              </a:spcBef>
              <a:spcAft>
                <a:spcPts val="0"/>
              </a:spcAft>
              <a:buClr>
                <a:schemeClr val="lt1"/>
              </a:buClr>
              <a:buSzPts val="1500"/>
              <a:buChar char="•"/>
              <a:defRPr>
                <a:solidFill>
                  <a:schemeClr val="lt1"/>
                </a:solidFill>
              </a:defRPr>
            </a:lvl4pPr>
            <a:lvl5pPr marL="2286000" lvl="4" indent="-323850" algn="l">
              <a:spcBef>
                <a:spcPts val="450"/>
              </a:spcBef>
              <a:spcAft>
                <a:spcPts val="0"/>
              </a:spcAft>
              <a:buClr>
                <a:schemeClr val="lt1"/>
              </a:buClr>
              <a:buSzPts val="1500"/>
              <a:buChar char="─"/>
              <a:defRPr>
                <a:solidFill>
                  <a:schemeClr val="lt1"/>
                </a:solidFill>
              </a:defRPr>
            </a:lvl5pPr>
            <a:lvl6pPr marL="2743200" lvl="5" indent="-323850" algn="l">
              <a:spcBef>
                <a:spcPts val="450"/>
              </a:spcBef>
              <a:spcAft>
                <a:spcPts val="0"/>
              </a:spcAft>
              <a:buClr>
                <a:schemeClr val="lt1"/>
              </a:buClr>
              <a:buSzPts val="1500"/>
              <a:buChar char="−"/>
              <a:defRPr>
                <a:solidFill>
                  <a:schemeClr val="lt1"/>
                </a:solidFill>
              </a:defRPr>
            </a:lvl6pPr>
            <a:lvl7pPr marL="3200400" lvl="6" indent="-228600" algn="l">
              <a:spcBef>
                <a:spcPts val="450"/>
              </a:spcBef>
              <a:spcAft>
                <a:spcPts val="0"/>
              </a:spcAft>
              <a:buSzPts val="1500"/>
              <a:buFont typeface="Calibri"/>
              <a:buNone/>
              <a:defRPr>
                <a:solidFill>
                  <a:schemeClr val="lt1"/>
                </a:solidFill>
              </a:defRPr>
            </a:lvl7pPr>
            <a:lvl8pPr marL="3657600" lvl="7" indent="-323850" algn="l">
              <a:spcBef>
                <a:spcPts val="450"/>
              </a:spcBef>
              <a:spcAft>
                <a:spcPts val="0"/>
              </a:spcAft>
              <a:buClr>
                <a:schemeClr val="lt1"/>
              </a:buClr>
              <a:buSzPts val="1500"/>
              <a:buAutoNum type="arabicPeriod"/>
              <a:defRPr>
                <a:solidFill>
                  <a:schemeClr val="lt1"/>
                </a:solidFill>
              </a:defRPr>
            </a:lvl8pPr>
            <a:lvl9pPr marL="4114800" lvl="8" indent="-323850" algn="l">
              <a:spcBef>
                <a:spcPts val="450"/>
              </a:spcBef>
              <a:spcAft>
                <a:spcPts val="450"/>
              </a:spcAft>
              <a:buClr>
                <a:schemeClr val="lt1"/>
              </a:buClr>
              <a:buSzPts val="1500"/>
              <a:buAutoNum type="alphaLcPeriod"/>
              <a:defRPr>
                <a:solidFill>
                  <a:schemeClr val="lt1"/>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Dark Blue">
  <p:cSld name="One column Dark Blue">
    <p:bg>
      <p:bgPr>
        <a:solidFill>
          <a:schemeClr val="dk1"/>
        </a:solidFill>
        <a:effectLst/>
      </p:bgPr>
    </p:bg>
    <p:spTree>
      <p:nvGrpSpPr>
        <p:cNvPr id="1" name="Shape 205"/>
        <p:cNvGrpSpPr/>
        <p:nvPr/>
      </p:nvGrpSpPr>
      <p:grpSpPr>
        <a:xfrm>
          <a:off x="0" y="0"/>
          <a:ext cx="0" cy="0"/>
          <a:chOff x="0" y="0"/>
          <a:chExt cx="0" cy="0"/>
        </a:xfrm>
      </p:grpSpPr>
      <p:sp>
        <p:nvSpPr>
          <p:cNvPr id="206" name="Google Shape;206;p64"/>
          <p:cNvSpPr/>
          <p:nvPr/>
        </p:nvSpPr>
        <p:spPr>
          <a:xfrm>
            <a:off x="1" y="0"/>
            <a:ext cx="9144000" cy="1972101"/>
          </a:xfrm>
          <a:prstGeom prst="rect">
            <a:avLst/>
          </a:prstGeom>
          <a:solidFill>
            <a:schemeClr val="lt1"/>
          </a:solidFill>
          <a:ln>
            <a:noFill/>
          </a:ln>
        </p:spPr>
        <p:txBody>
          <a:bodyPr spcFirstLastPara="1" wrap="square" lIns="72000" tIns="72000" rIns="72000" bIns="72000" anchor="ctr" anchorCtr="1">
            <a:noAutofit/>
          </a:bodyPr>
          <a:lstStyle/>
          <a:p>
            <a:pPr marL="0" marR="0" lvl="0" indent="0" algn="ctr" rtl="0">
              <a:spcBef>
                <a:spcPts val="0"/>
              </a:spcBef>
              <a:spcAft>
                <a:spcPts val="0"/>
              </a:spcAft>
              <a:buClr>
                <a:schemeClr val="lt1"/>
              </a:buClr>
              <a:buSzPts val="1500"/>
              <a:buFont typeface="Arial"/>
              <a:buNone/>
            </a:pPr>
            <a:endParaRPr sz="1500" b="0" i="0">
              <a:solidFill>
                <a:schemeClr val="lt1"/>
              </a:solidFill>
              <a:latin typeface="Calibri"/>
              <a:ea typeface="Calibri"/>
              <a:cs typeface="Calibri"/>
              <a:sym typeface="Calibri"/>
            </a:endParaRPr>
          </a:p>
        </p:txBody>
      </p:sp>
      <p:sp>
        <p:nvSpPr>
          <p:cNvPr id="207" name="Google Shape;207;p64"/>
          <p:cNvSpPr/>
          <p:nvPr/>
        </p:nvSpPr>
        <p:spPr>
          <a:xfrm>
            <a:off x="0" y="874368"/>
            <a:ext cx="9144000" cy="4269132"/>
          </a:xfrm>
          <a:prstGeom prst="rect">
            <a:avLst/>
          </a:prstGeom>
          <a:solidFill>
            <a:srgbClr val="01324B"/>
          </a:solidFill>
          <a:ln>
            <a:noFill/>
          </a:ln>
        </p:spPr>
        <p:txBody>
          <a:bodyPr spcFirstLastPara="1" wrap="square" lIns="72000" tIns="72000" rIns="72000" bIns="72000" anchor="ctr" anchorCtr="1">
            <a:noAutofit/>
          </a:bodyPr>
          <a:lstStyle/>
          <a:p>
            <a:pPr marL="0" marR="0" lvl="0" indent="0" algn="ctr" rtl="0">
              <a:spcBef>
                <a:spcPts val="0"/>
              </a:spcBef>
              <a:spcAft>
                <a:spcPts val="0"/>
              </a:spcAft>
              <a:buClr>
                <a:schemeClr val="lt1"/>
              </a:buClr>
              <a:buSzPts val="1400"/>
              <a:buFont typeface="Arial"/>
              <a:buNone/>
            </a:pPr>
            <a:endParaRPr sz="1400" b="0" i="0">
              <a:solidFill>
                <a:srgbClr val="002F47"/>
              </a:solidFill>
              <a:latin typeface="Calibri"/>
              <a:ea typeface="Calibri"/>
              <a:cs typeface="Calibri"/>
              <a:sym typeface="Calibri"/>
            </a:endParaRPr>
          </a:p>
        </p:txBody>
      </p:sp>
      <p:sp>
        <p:nvSpPr>
          <p:cNvPr id="208" name="Google Shape;208;p64"/>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lvl1pPr lvl="0" algn="l">
              <a:lnSpc>
                <a:spcPct val="116666"/>
              </a:lnSpc>
              <a:spcBef>
                <a:spcPts val="0"/>
              </a:spcBef>
              <a:spcAft>
                <a:spcPts val="0"/>
              </a:spcAft>
              <a:buClr>
                <a:srgbClr val="01324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9" name="Google Shape;209;p64"/>
          <p:cNvSpPr/>
          <p:nvPr/>
        </p:nvSpPr>
        <p:spPr>
          <a:xfrm>
            <a:off x="409272" y="4729895"/>
            <a:ext cx="137858" cy="165763"/>
          </a:xfrm>
          <a:custGeom>
            <a:avLst/>
            <a:gdLst/>
            <a:ahLst/>
            <a:cxnLst/>
            <a:rect l="l" t="t" r="r" b="b"/>
            <a:pathLst>
              <a:path w="323215" h="443230" extrusionOk="0">
                <a:moveTo>
                  <a:pt x="322922" y="0"/>
                </a:moveTo>
                <a:lnTo>
                  <a:pt x="0" y="0"/>
                </a:lnTo>
                <a:lnTo>
                  <a:pt x="0" y="420154"/>
                </a:lnTo>
                <a:lnTo>
                  <a:pt x="2115" y="428951"/>
                </a:lnTo>
                <a:lnTo>
                  <a:pt x="7883" y="436132"/>
                </a:lnTo>
                <a:lnTo>
                  <a:pt x="16437" y="440972"/>
                </a:lnTo>
                <a:lnTo>
                  <a:pt x="26911" y="442747"/>
                </a:lnTo>
                <a:lnTo>
                  <a:pt x="29527" y="442747"/>
                </a:lnTo>
                <a:lnTo>
                  <a:pt x="32004" y="442341"/>
                </a:lnTo>
                <a:lnTo>
                  <a:pt x="322922" y="372732"/>
                </a:lnTo>
                <a:lnTo>
                  <a:pt x="322922" y="0"/>
                </a:lnTo>
                <a:close/>
              </a:path>
            </a:pathLst>
          </a:custGeom>
          <a:noFill/>
          <a:ln>
            <a:noFill/>
          </a:ln>
        </p:spPr>
        <p:txBody>
          <a:bodyPr spcFirstLastPara="1" wrap="square" lIns="0" tIns="0" rIns="0" bIns="27000" anchor="ctr" anchorCtr="0">
            <a:noAutofit/>
          </a:bodyPr>
          <a:lstStyle/>
          <a:p>
            <a:pPr marL="0" marR="0" lvl="0" indent="0" algn="r" rtl="0">
              <a:lnSpc>
                <a:spcPct val="100000"/>
              </a:lnSpc>
              <a:spcBef>
                <a:spcPts val="0"/>
              </a:spcBef>
              <a:spcAft>
                <a:spcPts val="0"/>
              </a:spcAft>
              <a:buClr>
                <a:schemeClr val="lt1"/>
              </a:buClr>
              <a:buSzPts val="900"/>
              <a:buFont typeface="Arial"/>
              <a:buNone/>
            </a:pPr>
            <a:fld id="{00000000-1234-1234-1234-123412341234}" type="slidenum">
              <a:rPr lang="zh-CN" sz="900" b="1" i="0">
                <a:solidFill>
                  <a:schemeClr val="lt1"/>
                </a:solidFill>
                <a:latin typeface="Calibri"/>
                <a:ea typeface="Calibri"/>
                <a:cs typeface="Calibri"/>
                <a:sym typeface="Calibri"/>
              </a:rPr>
              <a:t>‹#›</a:t>
            </a:fld>
            <a:endParaRPr sz="900" b="1" i="0" dirty="0">
              <a:solidFill>
                <a:schemeClr val="lt1"/>
              </a:solidFill>
              <a:latin typeface="Calibri"/>
              <a:ea typeface="Calibri"/>
              <a:cs typeface="Calibri"/>
              <a:sym typeface="Calibri"/>
            </a:endParaRPr>
          </a:p>
        </p:txBody>
      </p:sp>
      <p:pic>
        <p:nvPicPr>
          <p:cNvPr id="210" name="Google Shape;210;p64"/>
          <p:cNvPicPr preferRelativeResize="0"/>
          <p:nvPr/>
        </p:nvPicPr>
        <p:blipFill rotWithShape="1">
          <a:blip r:embed="rId2">
            <a:alphaModFix/>
          </a:blip>
          <a:srcRect/>
          <a:stretch/>
        </p:blipFill>
        <p:spPr>
          <a:xfrm>
            <a:off x="7502811" y="4675669"/>
            <a:ext cx="1270895" cy="228110"/>
          </a:xfrm>
          <a:prstGeom prst="rect">
            <a:avLst/>
          </a:prstGeom>
          <a:noFill/>
          <a:ln>
            <a:noFill/>
          </a:ln>
        </p:spPr>
      </p:pic>
      <p:sp>
        <p:nvSpPr>
          <p:cNvPr id="211" name="Google Shape;211;p64"/>
          <p:cNvSpPr txBox="1">
            <a:spLocks noGrp="1"/>
          </p:cNvSpPr>
          <p:nvPr>
            <p:ph type="subTitle" idx="1"/>
          </p:nvPr>
        </p:nvSpPr>
        <p:spPr>
          <a:xfrm>
            <a:off x="419100" y="567339"/>
            <a:ext cx="8299450" cy="23083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500"/>
              <a:buNone/>
              <a:defRPr/>
            </a:lvl1pPr>
            <a:lvl2pPr lvl="1" algn="l">
              <a:spcBef>
                <a:spcPts val="450"/>
              </a:spcBef>
              <a:spcAft>
                <a:spcPts val="0"/>
              </a:spcAft>
              <a:buSzPts val="1800"/>
              <a:buNone/>
              <a:defRPr/>
            </a:lvl2pPr>
            <a:lvl3pPr lvl="2" algn="l">
              <a:spcBef>
                <a:spcPts val="450"/>
              </a:spcBef>
              <a:spcAft>
                <a:spcPts val="0"/>
              </a:spcAft>
              <a:buSzPts val="1800"/>
              <a:buChar char="•"/>
              <a:defRPr/>
            </a:lvl3pPr>
            <a:lvl4pPr lvl="3" algn="l">
              <a:spcBef>
                <a:spcPts val="450"/>
              </a:spcBef>
              <a:spcAft>
                <a:spcPts val="0"/>
              </a:spcAft>
              <a:buSzPts val="1800"/>
              <a:buChar char="•"/>
              <a:defRPr/>
            </a:lvl4pPr>
            <a:lvl5pPr lvl="4" algn="l">
              <a:spcBef>
                <a:spcPts val="450"/>
              </a:spcBef>
              <a:spcAft>
                <a:spcPts val="0"/>
              </a:spcAft>
              <a:buSzPts val="1800"/>
              <a:buChar char="─"/>
              <a:defRPr/>
            </a:lvl5pPr>
            <a:lvl6pPr lvl="5" algn="l">
              <a:spcBef>
                <a:spcPts val="450"/>
              </a:spcBef>
              <a:spcAft>
                <a:spcPts val="0"/>
              </a:spcAft>
              <a:buSzPts val="1800"/>
              <a:buChar char="−"/>
              <a:defRPr/>
            </a:lvl6pPr>
            <a:lvl7pPr lvl="6" algn="l">
              <a:spcBef>
                <a:spcPts val="450"/>
              </a:spcBef>
              <a:spcAft>
                <a:spcPts val="0"/>
              </a:spcAft>
              <a:buSzPts val="1800"/>
              <a:buNone/>
              <a:defRPr/>
            </a:lvl7pPr>
            <a:lvl8pPr lvl="7" algn="l">
              <a:spcBef>
                <a:spcPts val="450"/>
              </a:spcBef>
              <a:spcAft>
                <a:spcPts val="0"/>
              </a:spcAft>
              <a:buSzPts val="1800"/>
              <a:buAutoNum type="arabicPeriod"/>
              <a:defRPr/>
            </a:lvl8pPr>
            <a:lvl9pPr lvl="8" algn="l">
              <a:spcBef>
                <a:spcPts val="450"/>
              </a:spcBef>
              <a:spcAft>
                <a:spcPts val="450"/>
              </a:spcAft>
              <a:buSzPts val="1800"/>
              <a:buAutoNum type="alphaLcPeriod"/>
              <a:defRPr/>
            </a:lvl9pPr>
          </a:lstStyle>
          <a:p>
            <a:endParaRPr/>
          </a:p>
        </p:txBody>
      </p:sp>
      <p:sp>
        <p:nvSpPr>
          <p:cNvPr id="212" name="Google Shape;212;p64"/>
          <p:cNvSpPr txBox="1">
            <a:spLocks noGrp="1"/>
          </p:cNvSpPr>
          <p:nvPr>
            <p:ph type="body" idx="2"/>
          </p:nvPr>
        </p:nvSpPr>
        <p:spPr>
          <a:xfrm>
            <a:off x="419100" y="1077518"/>
            <a:ext cx="8299450" cy="354687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500"/>
              <a:buNone/>
              <a:defRPr>
                <a:solidFill>
                  <a:schemeClr val="lt1"/>
                </a:solidFill>
              </a:defRPr>
            </a:lvl1pPr>
            <a:lvl2pPr marL="914400" lvl="1" indent="-228600" algn="l">
              <a:spcBef>
                <a:spcPts val="450"/>
              </a:spcBef>
              <a:spcAft>
                <a:spcPts val="0"/>
              </a:spcAft>
              <a:buSzPts val="1500"/>
              <a:buNone/>
              <a:defRPr>
                <a:solidFill>
                  <a:schemeClr val="lt1"/>
                </a:solidFill>
              </a:defRPr>
            </a:lvl2pPr>
            <a:lvl3pPr marL="1371600" lvl="2" indent="-323850" algn="l">
              <a:spcBef>
                <a:spcPts val="450"/>
              </a:spcBef>
              <a:spcAft>
                <a:spcPts val="0"/>
              </a:spcAft>
              <a:buClr>
                <a:schemeClr val="lt1"/>
              </a:buClr>
              <a:buSzPts val="1500"/>
              <a:buChar char="•"/>
              <a:defRPr>
                <a:solidFill>
                  <a:schemeClr val="lt1"/>
                </a:solidFill>
              </a:defRPr>
            </a:lvl3pPr>
            <a:lvl4pPr marL="1828800" lvl="3" indent="-323850" algn="l">
              <a:spcBef>
                <a:spcPts val="450"/>
              </a:spcBef>
              <a:spcAft>
                <a:spcPts val="0"/>
              </a:spcAft>
              <a:buClr>
                <a:schemeClr val="lt1"/>
              </a:buClr>
              <a:buSzPts val="1500"/>
              <a:buChar char="•"/>
              <a:defRPr>
                <a:solidFill>
                  <a:schemeClr val="lt1"/>
                </a:solidFill>
              </a:defRPr>
            </a:lvl4pPr>
            <a:lvl5pPr marL="2286000" lvl="4" indent="-323850" algn="l">
              <a:spcBef>
                <a:spcPts val="450"/>
              </a:spcBef>
              <a:spcAft>
                <a:spcPts val="0"/>
              </a:spcAft>
              <a:buClr>
                <a:schemeClr val="lt1"/>
              </a:buClr>
              <a:buSzPts val="1500"/>
              <a:buChar char="─"/>
              <a:defRPr>
                <a:solidFill>
                  <a:schemeClr val="lt1"/>
                </a:solidFill>
              </a:defRPr>
            </a:lvl5pPr>
            <a:lvl6pPr marL="2743200" lvl="5" indent="-323850" algn="l">
              <a:spcBef>
                <a:spcPts val="450"/>
              </a:spcBef>
              <a:spcAft>
                <a:spcPts val="0"/>
              </a:spcAft>
              <a:buClr>
                <a:schemeClr val="lt1"/>
              </a:buClr>
              <a:buSzPts val="1500"/>
              <a:buChar char="−"/>
              <a:defRPr>
                <a:solidFill>
                  <a:schemeClr val="lt1"/>
                </a:solidFill>
              </a:defRPr>
            </a:lvl6pPr>
            <a:lvl7pPr marL="3200400" lvl="6" indent="-228600" algn="l">
              <a:spcBef>
                <a:spcPts val="450"/>
              </a:spcBef>
              <a:spcAft>
                <a:spcPts val="0"/>
              </a:spcAft>
              <a:buSzPts val="1500"/>
              <a:buFont typeface="Calibri"/>
              <a:buNone/>
              <a:defRPr>
                <a:solidFill>
                  <a:schemeClr val="lt1"/>
                </a:solidFill>
              </a:defRPr>
            </a:lvl7pPr>
            <a:lvl8pPr marL="3657600" lvl="7" indent="-323850" algn="l">
              <a:spcBef>
                <a:spcPts val="450"/>
              </a:spcBef>
              <a:spcAft>
                <a:spcPts val="0"/>
              </a:spcAft>
              <a:buClr>
                <a:schemeClr val="lt1"/>
              </a:buClr>
              <a:buSzPts val="1500"/>
              <a:buAutoNum type="arabicPeriod"/>
              <a:defRPr>
                <a:solidFill>
                  <a:schemeClr val="lt1"/>
                </a:solidFill>
              </a:defRPr>
            </a:lvl8pPr>
            <a:lvl9pPr marL="4114800" lvl="8" indent="-323850" algn="l">
              <a:spcBef>
                <a:spcPts val="450"/>
              </a:spcBef>
              <a:spcAft>
                <a:spcPts val="450"/>
              </a:spcAft>
              <a:buClr>
                <a:schemeClr val="lt1"/>
              </a:buClr>
              <a:buSzPts val="1500"/>
              <a:buAutoNum type="alphaLcPeriod"/>
              <a:defRPr>
                <a:solidFill>
                  <a:schemeClr val="lt1"/>
                </a:solidFi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Light Grey Blue">
  <p:cSld name="One column Light Grey Blue">
    <p:bg>
      <p:bgPr>
        <a:solidFill>
          <a:schemeClr val="lt1"/>
        </a:solidFill>
        <a:effectLst/>
      </p:bgPr>
    </p:bg>
    <p:spTree>
      <p:nvGrpSpPr>
        <p:cNvPr id="1" name="Shape 213"/>
        <p:cNvGrpSpPr/>
        <p:nvPr/>
      </p:nvGrpSpPr>
      <p:grpSpPr>
        <a:xfrm>
          <a:off x="0" y="0"/>
          <a:ext cx="0" cy="0"/>
          <a:chOff x="0" y="0"/>
          <a:chExt cx="0" cy="0"/>
        </a:xfrm>
      </p:grpSpPr>
      <p:sp>
        <p:nvSpPr>
          <p:cNvPr id="214" name="Google Shape;214;p65"/>
          <p:cNvSpPr/>
          <p:nvPr/>
        </p:nvSpPr>
        <p:spPr>
          <a:xfrm>
            <a:off x="0" y="874368"/>
            <a:ext cx="9144000" cy="4269132"/>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spcBef>
                <a:spcPts val="0"/>
              </a:spcBef>
              <a:spcAft>
                <a:spcPts val="0"/>
              </a:spcAft>
              <a:buClr>
                <a:schemeClr val="dk1"/>
              </a:buClr>
              <a:buSzPts val="1400"/>
              <a:buFont typeface="Arial"/>
              <a:buNone/>
            </a:pPr>
            <a:endParaRPr sz="1400" b="0" i="0">
              <a:solidFill>
                <a:srgbClr val="F2F2F2"/>
              </a:solidFill>
              <a:latin typeface="Calibri"/>
              <a:ea typeface="Calibri"/>
              <a:cs typeface="Calibri"/>
              <a:sym typeface="Calibri"/>
            </a:endParaRPr>
          </a:p>
        </p:txBody>
      </p:sp>
      <p:sp>
        <p:nvSpPr>
          <p:cNvPr id="215" name="Google Shape;215;p65"/>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lvl1pPr lvl="0" algn="l">
              <a:lnSpc>
                <a:spcPct val="116666"/>
              </a:lnSpc>
              <a:spcBef>
                <a:spcPts val="0"/>
              </a:spcBef>
              <a:spcAft>
                <a:spcPts val="0"/>
              </a:spcAft>
              <a:buClr>
                <a:srgbClr val="01324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6" name="Google Shape;216;p65"/>
          <p:cNvSpPr/>
          <p:nvPr/>
        </p:nvSpPr>
        <p:spPr>
          <a:xfrm>
            <a:off x="409272" y="4729895"/>
            <a:ext cx="137858" cy="165763"/>
          </a:xfrm>
          <a:custGeom>
            <a:avLst/>
            <a:gdLst/>
            <a:ahLst/>
            <a:cxnLst/>
            <a:rect l="l" t="t" r="r" b="b"/>
            <a:pathLst>
              <a:path w="323215" h="443230" extrusionOk="0">
                <a:moveTo>
                  <a:pt x="322922" y="0"/>
                </a:moveTo>
                <a:lnTo>
                  <a:pt x="0" y="0"/>
                </a:lnTo>
                <a:lnTo>
                  <a:pt x="0" y="420154"/>
                </a:lnTo>
                <a:lnTo>
                  <a:pt x="2115" y="428951"/>
                </a:lnTo>
                <a:lnTo>
                  <a:pt x="7883" y="436132"/>
                </a:lnTo>
                <a:lnTo>
                  <a:pt x="16437" y="440972"/>
                </a:lnTo>
                <a:lnTo>
                  <a:pt x="26911" y="442747"/>
                </a:lnTo>
                <a:lnTo>
                  <a:pt x="29527" y="442747"/>
                </a:lnTo>
                <a:lnTo>
                  <a:pt x="32004" y="442341"/>
                </a:lnTo>
                <a:lnTo>
                  <a:pt x="322922" y="372732"/>
                </a:lnTo>
                <a:lnTo>
                  <a:pt x="322922" y="0"/>
                </a:lnTo>
                <a:close/>
              </a:path>
            </a:pathLst>
          </a:custGeom>
          <a:noFill/>
          <a:ln>
            <a:noFill/>
          </a:ln>
        </p:spPr>
        <p:txBody>
          <a:bodyPr spcFirstLastPara="1" wrap="square" lIns="0" tIns="0" rIns="0" bIns="27000" anchor="ctr" anchorCtr="0">
            <a:noAutofit/>
          </a:bodyPr>
          <a:lstStyle/>
          <a:p>
            <a:pPr marL="0" marR="0" lvl="0" indent="0" algn="r" rtl="0">
              <a:lnSpc>
                <a:spcPct val="100000"/>
              </a:lnSpc>
              <a:spcBef>
                <a:spcPts val="0"/>
              </a:spcBef>
              <a:spcAft>
                <a:spcPts val="0"/>
              </a:spcAft>
              <a:buClr>
                <a:schemeClr val="dk1"/>
              </a:buClr>
              <a:buSzPts val="900"/>
              <a:buFont typeface="Arial"/>
              <a:buNone/>
            </a:pPr>
            <a:fld id="{00000000-1234-1234-1234-123412341234}" type="slidenum">
              <a:rPr lang="zh-CN" sz="900" b="1" i="0">
                <a:solidFill>
                  <a:schemeClr val="dk1"/>
                </a:solidFill>
                <a:latin typeface="Calibri"/>
                <a:ea typeface="Calibri"/>
                <a:cs typeface="Calibri"/>
                <a:sym typeface="Calibri"/>
              </a:rPr>
              <a:t>‹#›</a:t>
            </a:fld>
            <a:endParaRPr sz="900" b="1" i="0" dirty="0">
              <a:solidFill>
                <a:schemeClr val="dk1"/>
              </a:solidFill>
              <a:latin typeface="Calibri"/>
              <a:ea typeface="Calibri"/>
              <a:cs typeface="Calibri"/>
              <a:sym typeface="Calibri"/>
            </a:endParaRPr>
          </a:p>
        </p:txBody>
      </p:sp>
      <p:pic>
        <p:nvPicPr>
          <p:cNvPr id="217" name="Google Shape;217;p65"/>
          <p:cNvPicPr preferRelativeResize="0"/>
          <p:nvPr/>
        </p:nvPicPr>
        <p:blipFill rotWithShape="1">
          <a:blip r:embed="rId2">
            <a:alphaModFix/>
          </a:blip>
          <a:srcRect/>
          <a:stretch/>
        </p:blipFill>
        <p:spPr>
          <a:xfrm>
            <a:off x="7563982" y="4732416"/>
            <a:ext cx="1148017" cy="113062"/>
          </a:xfrm>
          <a:prstGeom prst="rect">
            <a:avLst/>
          </a:prstGeom>
          <a:noFill/>
          <a:ln>
            <a:noFill/>
          </a:ln>
        </p:spPr>
      </p:pic>
      <p:sp>
        <p:nvSpPr>
          <p:cNvPr id="218" name="Google Shape;218;p65"/>
          <p:cNvSpPr txBox="1">
            <a:spLocks noGrp="1"/>
          </p:cNvSpPr>
          <p:nvPr>
            <p:ph type="body" idx="1"/>
          </p:nvPr>
        </p:nvSpPr>
        <p:spPr>
          <a:xfrm>
            <a:off x="419100" y="1077518"/>
            <a:ext cx="8299450" cy="354687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800"/>
              <a:buNone/>
              <a:defRPr/>
            </a:lvl1pPr>
            <a:lvl2pPr marL="914400" lvl="1" indent="-228600" algn="l">
              <a:spcBef>
                <a:spcPts val="450"/>
              </a:spcBef>
              <a:spcAft>
                <a:spcPts val="0"/>
              </a:spcAft>
              <a:buSzPts val="1800"/>
              <a:buNone/>
              <a:defRPr/>
            </a:lvl2pPr>
            <a:lvl3pPr marL="1371600" lvl="2" indent="-342900" algn="l">
              <a:spcBef>
                <a:spcPts val="450"/>
              </a:spcBef>
              <a:spcAft>
                <a:spcPts val="0"/>
              </a:spcAft>
              <a:buSzPts val="1800"/>
              <a:buChar char="•"/>
              <a:defRPr/>
            </a:lvl3pPr>
            <a:lvl4pPr marL="1828800" lvl="3" indent="-342900" algn="l">
              <a:spcBef>
                <a:spcPts val="45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228600" algn="l">
              <a:spcBef>
                <a:spcPts val="450"/>
              </a:spcBef>
              <a:spcAft>
                <a:spcPts val="0"/>
              </a:spcAft>
              <a:buSzPts val="1800"/>
              <a:buNone/>
              <a:defRPr/>
            </a:lvl7pPr>
            <a:lvl8pPr marL="3657600" lvl="7" indent="-342900" algn="l">
              <a:spcBef>
                <a:spcPts val="450"/>
              </a:spcBef>
              <a:spcAft>
                <a:spcPts val="0"/>
              </a:spcAft>
              <a:buSzPts val="1800"/>
              <a:buAutoNum type="arabicPeriod"/>
              <a:defRPr/>
            </a:lvl8pPr>
            <a:lvl9pPr marL="4114800" lvl="8" indent="-342900" algn="l">
              <a:spcBef>
                <a:spcPts val="450"/>
              </a:spcBef>
              <a:spcAft>
                <a:spcPts val="450"/>
              </a:spcAft>
              <a:buSzPts val="1800"/>
              <a:buAutoNum type="alphaLcPeriod"/>
              <a:defRPr/>
            </a:lvl9pPr>
          </a:lstStyle>
          <a:p>
            <a:endParaRPr/>
          </a:p>
        </p:txBody>
      </p:sp>
      <p:sp>
        <p:nvSpPr>
          <p:cNvPr id="219" name="Google Shape;219;p65"/>
          <p:cNvSpPr txBox="1">
            <a:spLocks noGrp="1"/>
          </p:cNvSpPr>
          <p:nvPr>
            <p:ph type="subTitle" idx="2"/>
          </p:nvPr>
        </p:nvSpPr>
        <p:spPr>
          <a:xfrm>
            <a:off x="419100" y="567339"/>
            <a:ext cx="8299450" cy="23083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500"/>
              <a:buNone/>
              <a:defRPr/>
            </a:lvl1pPr>
            <a:lvl2pPr lvl="1" algn="l">
              <a:spcBef>
                <a:spcPts val="450"/>
              </a:spcBef>
              <a:spcAft>
                <a:spcPts val="0"/>
              </a:spcAft>
              <a:buSzPts val="1800"/>
              <a:buNone/>
              <a:defRPr/>
            </a:lvl2pPr>
            <a:lvl3pPr lvl="2" algn="l">
              <a:spcBef>
                <a:spcPts val="450"/>
              </a:spcBef>
              <a:spcAft>
                <a:spcPts val="0"/>
              </a:spcAft>
              <a:buSzPts val="1800"/>
              <a:buChar char="•"/>
              <a:defRPr/>
            </a:lvl3pPr>
            <a:lvl4pPr lvl="3" algn="l">
              <a:spcBef>
                <a:spcPts val="450"/>
              </a:spcBef>
              <a:spcAft>
                <a:spcPts val="0"/>
              </a:spcAft>
              <a:buSzPts val="1800"/>
              <a:buChar char="•"/>
              <a:defRPr/>
            </a:lvl4pPr>
            <a:lvl5pPr lvl="4" algn="l">
              <a:spcBef>
                <a:spcPts val="450"/>
              </a:spcBef>
              <a:spcAft>
                <a:spcPts val="0"/>
              </a:spcAft>
              <a:buSzPts val="1800"/>
              <a:buChar char="─"/>
              <a:defRPr/>
            </a:lvl5pPr>
            <a:lvl6pPr lvl="5" algn="l">
              <a:spcBef>
                <a:spcPts val="450"/>
              </a:spcBef>
              <a:spcAft>
                <a:spcPts val="0"/>
              </a:spcAft>
              <a:buSzPts val="1800"/>
              <a:buChar char="−"/>
              <a:defRPr/>
            </a:lvl6pPr>
            <a:lvl7pPr lvl="6" algn="l">
              <a:spcBef>
                <a:spcPts val="450"/>
              </a:spcBef>
              <a:spcAft>
                <a:spcPts val="0"/>
              </a:spcAft>
              <a:buSzPts val="1800"/>
              <a:buNone/>
              <a:defRPr/>
            </a:lvl7pPr>
            <a:lvl8pPr lvl="7" algn="l">
              <a:spcBef>
                <a:spcPts val="450"/>
              </a:spcBef>
              <a:spcAft>
                <a:spcPts val="0"/>
              </a:spcAft>
              <a:buSzPts val="1800"/>
              <a:buAutoNum type="arabicPeriod"/>
              <a:defRPr/>
            </a:lvl8pPr>
            <a:lvl9pPr lvl="8" algn="l">
              <a:spcBef>
                <a:spcPts val="450"/>
              </a:spcBef>
              <a:spcAft>
                <a:spcPts val="450"/>
              </a:spcAft>
              <a:buSzPts val="1800"/>
              <a:buAutoNum type="alphaLcPeriod"/>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One column">
  <p:cSld name="1_One column">
    <p:spTree>
      <p:nvGrpSpPr>
        <p:cNvPr id="1" name="Shape 231"/>
        <p:cNvGrpSpPr/>
        <p:nvPr/>
      </p:nvGrpSpPr>
      <p:grpSpPr>
        <a:xfrm>
          <a:off x="0" y="0"/>
          <a:ext cx="0" cy="0"/>
          <a:chOff x="0" y="0"/>
          <a:chExt cx="0" cy="0"/>
        </a:xfrm>
      </p:grpSpPr>
      <p:sp>
        <p:nvSpPr>
          <p:cNvPr id="232" name="Google Shape;232;p69"/>
          <p:cNvSpPr txBox="1">
            <a:spLocks noGrp="1"/>
          </p:cNvSpPr>
          <p:nvPr>
            <p:ph type="body" idx="1"/>
          </p:nvPr>
        </p:nvSpPr>
        <p:spPr>
          <a:xfrm>
            <a:off x="762000" y="1077517"/>
            <a:ext cx="7605347" cy="1295226"/>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800"/>
              <a:buNone/>
              <a:defRPr/>
            </a:lvl1pPr>
            <a:lvl2pPr marL="914400" lvl="1" indent="-228600" algn="l">
              <a:spcBef>
                <a:spcPts val="450"/>
              </a:spcBef>
              <a:spcAft>
                <a:spcPts val="0"/>
              </a:spcAft>
              <a:buSzPts val="1800"/>
              <a:buNone/>
              <a:defRPr/>
            </a:lvl2pPr>
            <a:lvl3pPr marL="1371600" lvl="2" indent="-342900" algn="l">
              <a:spcBef>
                <a:spcPts val="450"/>
              </a:spcBef>
              <a:spcAft>
                <a:spcPts val="0"/>
              </a:spcAft>
              <a:buSzPts val="1800"/>
              <a:buChar char="•"/>
              <a:defRPr/>
            </a:lvl3pPr>
            <a:lvl4pPr marL="1828800" lvl="3" indent="-342900" algn="l">
              <a:spcBef>
                <a:spcPts val="45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228600" algn="l">
              <a:spcBef>
                <a:spcPts val="450"/>
              </a:spcBef>
              <a:spcAft>
                <a:spcPts val="0"/>
              </a:spcAft>
              <a:buSzPts val="1800"/>
              <a:buNone/>
              <a:defRPr/>
            </a:lvl7pPr>
            <a:lvl8pPr marL="3657600" lvl="7" indent="-342900" algn="l">
              <a:spcBef>
                <a:spcPts val="450"/>
              </a:spcBef>
              <a:spcAft>
                <a:spcPts val="0"/>
              </a:spcAft>
              <a:buSzPts val="1800"/>
              <a:buAutoNum type="arabicPeriod"/>
              <a:defRPr/>
            </a:lvl8pPr>
            <a:lvl9pPr marL="4114800" lvl="8" indent="-342900" algn="l">
              <a:spcBef>
                <a:spcPts val="450"/>
              </a:spcBef>
              <a:spcAft>
                <a:spcPts val="450"/>
              </a:spcAft>
              <a:buSzPts val="1800"/>
              <a:buAutoNum type="alphaLcPeriod"/>
              <a:defRPr/>
            </a:lvl9pPr>
          </a:lstStyle>
          <a:p>
            <a:endParaRPr/>
          </a:p>
        </p:txBody>
      </p:sp>
      <p:sp>
        <p:nvSpPr>
          <p:cNvPr id="233" name="Google Shape;233;p69"/>
          <p:cNvSpPr txBox="1">
            <a:spLocks noGrp="1"/>
          </p:cNvSpPr>
          <p:nvPr>
            <p:ph type="title"/>
          </p:nvPr>
        </p:nvSpPr>
        <p:spPr>
          <a:xfrm>
            <a:off x="762000" y="403622"/>
            <a:ext cx="7605347" cy="277919"/>
          </a:xfrm>
          <a:prstGeom prst="rect">
            <a:avLst/>
          </a:prstGeom>
          <a:noFill/>
          <a:ln>
            <a:noFill/>
          </a:ln>
        </p:spPr>
        <p:txBody>
          <a:bodyPr spcFirstLastPara="1" wrap="square" lIns="0" tIns="0" rIns="0" bIns="0" anchor="t" anchorCtr="0">
            <a:noAutofit/>
          </a:bodyPr>
          <a:lstStyle>
            <a:lvl1pPr lvl="0" algn="l">
              <a:lnSpc>
                <a:spcPct val="116666"/>
              </a:lnSpc>
              <a:spcBef>
                <a:spcPts val="0"/>
              </a:spcBef>
              <a:spcAft>
                <a:spcPts val="0"/>
              </a:spcAft>
              <a:buClr>
                <a:srgbClr val="01324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r Titel">
  <p:cSld name="Nur Titel">
    <p:spTree>
      <p:nvGrpSpPr>
        <p:cNvPr id="1" name="Shape 45"/>
        <p:cNvGrpSpPr/>
        <p:nvPr/>
      </p:nvGrpSpPr>
      <p:grpSpPr>
        <a:xfrm>
          <a:off x="0" y="0"/>
          <a:ext cx="0" cy="0"/>
          <a:chOff x="0" y="0"/>
          <a:chExt cx="0" cy="0"/>
        </a:xfrm>
      </p:grpSpPr>
      <p:sp>
        <p:nvSpPr>
          <p:cNvPr id="46" name="Google Shape;46;p96"/>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lvl1pPr lvl="0" algn="l">
              <a:lnSpc>
                <a:spcPct val="116666"/>
              </a:lnSpc>
              <a:spcBef>
                <a:spcPts val="0"/>
              </a:spcBef>
              <a:spcAft>
                <a:spcPts val="0"/>
              </a:spcAft>
              <a:buClr>
                <a:srgbClr val="01324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7" name="Google Shape;47;p96"/>
          <p:cNvCxnSpPr/>
          <p:nvPr/>
        </p:nvCxnSpPr>
        <p:spPr>
          <a:xfrm>
            <a:off x="432000" y="872887"/>
            <a:ext cx="8280000" cy="0"/>
          </a:xfrm>
          <a:prstGeom prst="straightConnector1">
            <a:avLst/>
          </a:prstGeom>
          <a:noFill/>
          <a:ln w="9525" cap="flat" cmpd="sng">
            <a:solidFill>
              <a:srgbClr val="0070A8">
                <a:alpha val="49803"/>
              </a:srgbClr>
            </a:solidFill>
            <a:prstDash val="solid"/>
            <a:round/>
            <a:headEnd type="none" w="sm" len="sm"/>
            <a:tailEnd type="none" w="sm" len="sm"/>
          </a:ln>
        </p:spPr>
      </p:cxnSp>
      <p:sp>
        <p:nvSpPr>
          <p:cNvPr id="48" name="Google Shape;48;p96"/>
          <p:cNvSpPr txBox="1">
            <a:spLocks noGrp="1"/>
          </p:cNvSpPr>
          <p:nvPr>
            <p:ph type="subTitle" idx="1"/>
          </p:nvPr>
        </p:nvSpPr>
        <p:spPr>
          <a:xfrm>
            <a:off x="419100" y="567339"/>
            <a:ext cx="8299450" cy="23083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500"/>
              <a:buNone/>
              <a:defRPr/>
            </a:lvl1pPr>
            <a:lvl2pPr lvl="1" algn="l">
              <a:spcBef>
                <a:spcPts val="450"/>
              </a:spcBef>
              <a:spcAft>
                <a:spcPts val="0"/>
              </a:spcAft>
              <a:buSzPts val="1800"/>
              <a:buNone/>
              <a:defRPr/>
            </a:lvl2pPr>
            <a:lvl3pPr lvl="2" algn="l">
              <a:spcBef>
                <a:spcPts val="450"/>
              </a:spcBef>
              <a:spcAft>
                <a:spcPts val="0"/>
              </a:spcAft>
              <a:buSzPts val="1800"/>
              <a:buChar char="•"/>
              <a:defRPr/>
            </a:lvl3pPr>
            <a:lvl4pPr lvl="3" algn="l">
              <a:spcBef>
                <a:spcPts val="450"/>
              </a:spcBef>
              <a:spcAft>
                <a:spcPts val="0"/>
              </a:spcAft>
              <a:buSzPts val="1800"/>
              <a:buChar char="•"/>
              <a:defRPr/>
            </a:lvl4pPr>
            <a:lvl5pPr lvl="4" algn="l">
              <a:spcBef>
                <a:spcPts val="450"/>
              </a:spcBef>
              <a:spcAft>
                <a:spcPts val="0"/>
              </a:spcAft>
              <a:buSzPts val="1800"/>
              <a:buChar char="─"/>
              <a:defRPr/>
            </a:lvl5pPr>
            <a:lvl6pPr lvl="5" algn="l">
              <a:spcBef>
                <a:spcPts val="450"/>
              </a:spcBef>
              <a:spcAft>
                <a:spcPts val="0"/>
              </a:spcAft>
              <a:buSzPts val="1800"/>
              <a:buChar char="−"/>
              <a:defRPr/>
            </a:lvl6pPr>
            <a:lvl7pPr lvl="6" algn="l">
              <a:spcBef>
                <a:spcPts val="450"/>
              </a:spcBef>
              <a:spcAft>
                <a:spcPts val="0"/>
              </a:spcAft>
              <a:buSzPts val="1800"/>
              <a:buNone/>
              <a:defRPr/>
            </a:lvl7pPr>
            <a:lvl8pPr lvl="7" algn="l">
              <a:spcBef>
                <a:spcPts val="450"/>
              </a:spcBef>
              <a:spcAft>
                <a:spcPts val="0"/>
              </a:spcAft>
              <a:buSzPts val="1800"/>
              <a:buAutoNum type="arabicPeriod"/>
              <a:defRPr/>
            </a:lvl8pPr>
            <a:lvl9pPr lvl="8" algn="l">
              <a:spcBef>
                <a:spcPts val="450"/>
              </a:spcBef>
              <a:spcAft>
                <a:spcPts val="450"/>
              </a:spcAft>
              <a:buSzPts val="1800"/>
              <a:buAutoNum type="alphaLcPeriod"/>
              <a:defRPr/>
            </a:lvl9pPr>
          </a:lstStyle>
          <a:p>
            <a:endParaRPr/>
          </a:p>
        </p:txBody>
      </p:sp>
    </p:spTree>
    <p:extLst>
      <p:ext uri="{BB962C8B-B14F-4D97-AF65-F5344CB8AC3E}">
        <p14:creationId xmlns:p14="http://schemas.microsoft.com/office/powerpoint/2010/main" val="794775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p:cSld name="2_One column">
    <p:spTree>
      <p:nvGrpSpPr>
        <p:cNvPr id="1" name="Shape 15"/>
        <p:cNvGrpSpPr/>
        <p:nvPr/>
      </p:nvGrpSpPr>
      <p:grpSpPr>
        <a:xfrm>
          <a:off x="0" y="0"/>
          <a:ext cx="0" cy="0"/>
          <a:chOff x="0" y="0"/>
          <a:chExt cx="0" cy="0"/>
        </a:xfrm>
      </p:grpSpPr>
      <p:sp>
        <p:nvSpPr>
          <p:cNvPr id="16" name="Google Shape;16;p22"/>
          <p:cNvSpPr txBox="1">
            <a:spLocks noGrp="1"/>
          </p:cNvSpPr>
          <p:nvPr>
            <p:ph type="body" idx="1"/>
          </p:nvPr>
        </p:nvSpPr>
        <p:spPr>
          <a:xfrm>
            <a:off x="762000" y="1077517"/>
            <a:ext cx="7605347" cy="230832"/>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800"/>
              <a:buNone/>
              <a:defRPr/>
            </a:lvl1pPr>
            <a:lvl2pPr marL="685800" lvl="1" indent="-171450" algn="l">
              <a:lnSpc>
                <a:spcPct val="100000"/>
              </a:lnSpc>
              <a:spcBef>
                <a:spcPts val="450"/>
              </a:spcBef>
              <a:spcAft>
                <a:spcPts val="0"/>
              </a:spcAft>
              <a:buSzPts val="1800"/>
              <a:buNone/>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450"/>
              </a:spcBef>
              <a:spcAft>
                <a:spcPts val="0"/>
              </a:spcAft>
              <a:buSzPts val="1800"/>
              <a:buChar char="•"/>
              <a:defRPr/>
            </a:lvl4pPr>
            <a:lvl5pPr marL="1714500" lvl="4" indent="-257175" algn="l">
              <a:lnSpc>
                <a:spcPct val="100000"/>
              </a:lnSpc>
              <a:spcBef>
                <a:spcPts val="450"/>
              </a:spcBef>
              <a:spcAft>
                <a:spcPts val="0"/>
              </a:spcAft>
              <a:buSzPts val="1800"/>
              <a:buChar char="─"/>
              <a:defRPr/>
            </a:lvl5pPr>
            <a:lvl6pPr marL="2057400" lvl="5" indent="-257175" algn="l">
              <a:lnSpc>
                <a:spcPct val="100000"/>
              </a:lnSpc>
              <a:spcBef>
                <a:spcPts val="450"/>
              </a:spcBef>
              <a:spcAft>
                <a:spcPts val="0"/>
              </a:spcAft>
              <a:buSzPts val="1800"/>
              <a:buChar char="−"/>
              <a:defRPr/>
            </a:lvl6pPr>
            <a:lvl7pPr marL="2400300" lvl="6" indent="-171450" algn="l">
              <a:lnSpc>
                <a:spcPct val="100000"/>
              </a:lnSpc>
              <a:spcBef>
                <a:spcPts val="450"/>
              </a:spcBef>
              <a:spcAft>
                <a:spcPts val="0"/>
              </a:spcAft>
              <a:buSzPts val="1800"/>
              <a:buNone/>
              <a:defRPr/>
            </a:lvl7pPr>
            <a:lvl8pPr marL="2743200" lvl="7" indent="-257175" algn="l">
              <a:lnSpc>
                <a:spcPct val="100000"/>
              </a:lnSpc>
              <a:spcBef>
                <a:spcPts val="450"/>
              </a:spcBef>
              <a:spcAft>
                <a:spcPts val="0"/>
              </a:spcAft>
              <a:buSzPts val="1800"/>
              <a:buAutoNum type="arabicPeriod"/>
              <a:defRPr/>
            </a:lvl8pPr>
            <a:lvl9pPr marL="3086100" lvl="8" indent="-257175" algn="l">
              <a:lnSpc>
                <a:spcPct val="100000"/>
              </a:lnSpc>
              <a:spcBef>
                <a:spcPts val="450"/>
              </a:spcBef>
              <a:spcAft>
                <a:spcPts val="450"/>
              </a:spcAft>
              <a:buSzPts val="1800"/>
              <a:buAutoNum type="alphaLcPeriod"/>
              <a:defRPr/>
            </a:lvl9pPr>
          </a:lstStyle>
          <a:p>
            <a:endParaRPr/>
          </a:p>
        </p:txBody>
      </p:sp>
      <p:sp>
        <p:nvSpPr>
          <p:cNvPr id="17" name="Google Shape;17;p22"/>
          <p:cNvSpPr txBox="1">
            <a:spLocks noGrp="1"/>
          </p:cNvSpPr>
          <p:nvPr>
            <p:ph type="title"/>
          </p:nvPr>
        </p:nvSpPr>
        <p:spPr>
          <a:xfrm>
            <a:off x="762000" y="403622"/>
            <a:ext cx="7605347" cy="277919"/>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486A7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56108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_grey_background">
  <p:cSld name="One column_grey_background">
    <p:spTree>
      <p:nvGrpSpPr>
        <p:cNvPr id="1" name="Shape 37"/>
        <p:cNvGrpSpPr/>
        <p:nvPr/>
      </p:nvGrpSpPr>
      <p:grpSpPr>
        <a:xfrm>
          <a:off x="0" y="0"/>
          <a:ext cx="0" cy="0"/>
          <a:chOff x="0" y="0"/>
          <a:chExt cx="0" cy="0"/>
        </a:xfrm>
      </p:grpSpPr>
      <p:sp>
        <p:nvSpPr>
          <p:cNvPr id="38" name="Google Shape;38;p39"/>
          <p:cNvSpPr/>
          <p:nvPr/>
        </p:nvSpPr>
        <p:spPr>
          <a:xfrm>
            <a:off x="0" y="874368"/>
            <a:ext cx="9144000" cy="4269132"/>
          </a:xfrm>
          <a:prstGeom prst="rect">
            <a:avLst/>
          </a:prstGeom>
          <a:solidFill>
            <a:schemeClr val="lt2"/>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2F2F2"/>
              </a:solidFill>
              <a:latin typeface="Calibri"/>
              <a:ea typeface="Calibri"/>
              <a:cs typeface="Calibri"/>
              <a:sym typeface="Calibri"/>
            </a:endParaRPr>
          </a:p>
        </p:txBody>
      </p:sp>
      <p:pic>
        <p:nvPicPr>
          <p:cNvPr id="39" name="Google Shape;39;p39"/>
          <p:cNvPicPr preferRelativeResize="0"/>
          <p:nvPr/>
        </p:nvPicPr>
        <p:blipFill rotWithShape="1">
          <a:blip r:embed="rId2">
            <a:alphaModFix/>
          </a:blip>
          <a:srcRect/>
          <a:stretch/>
        </p:blipFill>
        <p:spPr>
          <a:xfrm>
            <a:off x="7563983" y="4764632"/>
            <a:ext cx="1148017" cy="80846"/>
          </a:xfrm>
          <a:prstGeom prst="rect">
            <a:avLst/>
          </a:prstGeom>
          <a:noFill/>
          <a:ln>
            <a:noFill/>
          </a:ln>
        </p:spPr>
      </p:pic>
      <p:sp>
        <p:nvSpPr>
          <p:cNvPr id="40" name="Google Shape;40;p39"/>
          <p:cNvSpPr txBox="1">
            <a:spLocks noGrp="1"/>
          </p:cNvSpPr>
          <p:nvPr>
            <p:ph type="body" idx="1"/>
          </p:nvPr>
        </p:nvSpPr>
        <p:spPr>
          <a:xfrm>
            <a:off x="432000" y="1077518"/>
            <a:ext cx="8280000" cy="1410643"/>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450"/>
              </a:spcBef>
              <a:spcAft>
                <a:spcPts val="0"/>
              </a:spcAft>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Font typeface="Calibri"/>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a:p>
        </p:txBody>
      </p:sp>
      <p:sp>
        <p:nvSpPr>
          <p:cNvPr id="41" name="Google Shape;41;p39"/>
          <p:cNvSpPr txBox="1">
            <a:spLocks noGrp="1"/>
          </p:cNvSpPr>
          <p:nvPr>
            <p:ph type="body" idx="2"/>
          </p:nvPr>
        </p:nvSpPr>
        <p:spPr>
          <a:xfrm>
            <a:off x="432000" y="567339"/>
            <a:ext cx="8280000" cy="230832"/>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500"/>
              <a:buNone/>
              <a:defRPr>
                <a:solidFill>
                  <a:srgbClr val="00B0CA"/>
                </a:solidFill>
              </a:defRPr>
            </a:lvl1pPr>
            <a:lvl2pPr marL="914400" lvl="1" indent="-228600" algn="l">
              <a:lnSpc>
                <a:spcPct val="100000"/>
              </a:lnSpc>
              <a:spcBef>
                <a:spcPts val="450"/>
              </a:spcBef>
              <a:spcAft>
                <a:spcPts val="0"/>
              </a:spcAft>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Font typeface="Calibri"/>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a:p>
        </p:txBody>
      </p:sp>
      <p:sp>
        <p:nvSpPr>
          <p:cNvPr id="42" name="Google Shape;42;p39"/>
          <p:cNvSpPr txBox="1">
            <a:spLocks noGrp="1"/>
          </p:cNvSpPr>
          <p:nvPr>
            <p:ph type="title"/>
          </p:nvPr>
        </p:nvSpPr>
        <p:spPr>
          <a:xfrm>
            <a:off x="420624" y="283073"/>
            <a:ext cx="8280000" cy="277919"/>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5_One column">
  <p:cSld name="25_One column">
    <p:spTree>
      <p:nvGrpSpPr>
        <p:cNvPr id="1" name="Shape 18"/>
        <p:cNvGrpSpPr/>
        <p:nvPr/>
      </p:nvGrpSpPr>
      <p:grpSpPr>
        <a:xfrm>
          <a:off x="0" y="0"/>
          <a:ext cx="0" cy="0"/>
          <a:chOff x="0" y="0"/>
          <a:chExt cx="0" cy="0"/>
        </a:xfrm>
      </p:grpSpPr>
      <p:sp>
        <p:nvSpPr>
          <p:cNvPr id="19" name="Google Shape;19;p23"/>
          <p:cNvSpPr txBox="1">
            <a:spLocks noGrp="1"/>
          </p:cNvSpPr>
          <p:nvPr>
            <p:ph type="body" idx="1"/>
          </p:nvPr>
        </p:nvSpPr>
        <p:spPr>
          <a:xfrm>
            <a:off x="762001" y="1077518"/>
            <a:ext cx="7605347" cy="230832"/>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800"/>
              <a:buNone/>
              <a:defRPr/>
            </a:lvl1pPr>
            <a:lvl2pPr marL="685800" lvl="1" indent="-171450" algn="l">
              <a:lnSpc>
                <a:spcPct val="100000"/>
              </a:lnSpc>
              <a:spcBef>
                <a:spcPts val="450"/>
              </a:spcBef>
              <a:spcAft>
                <a:spcPts val="0"/>
              </a:spcAft>
              <a:buSzPts val="1800"/>
              <a:buNone/>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450"/>
              </a:spcBef>
              <a:spcAft>
                <a:spcPts val="0"/>
              </a:spcAft>
              <a:buSzPts val="1800"/>
              <a:buChar char="•"/>
              <a:defRPr/>
            </a:lvl4pPr>
            <a:lvl5pPr marL="1714500" lvl="4" indent="-257175" algn="l">
              <a:lnSpc>
                <a:spcPct val="100000"/>
              </a:lnSpc>
              <a:spcBef>
                <a:spcPts val="450"/>
              </a:spcBef>
              <a:spcAft>
                <a:spcPts val="0"/>
              </a:spcAft>
              <a:buSzPts val="1800"/>
              <a:buChar char="─"/>
              <a:defRPr/>
            </a:lvl5pPr>
            <a:lvl6pPr marL="2057400" lvl="5" indent="-257175" algn="l">
              <a:lnSpc>
                <a:spcPct val="100000"/>
              </a:lnSpc>
              <a:spcBef>
                <a:spcPts val="450"/>
              </a:spcBef>
              <a:spcAft>
                <a:spcPts val="0"/>
              </a:spcAft>
              <a:buSzPts val="1800"/>
              <a:buChar char="−"/>
              <a:defRPr/>
            </a:lvl6pPr>
            <a:lvl7pPr marL="2400300" lvl="6" indent="-171450" algn="l">
              <a:lnSpc>
                <a:spcPct val="100000"/>
              </a:lnSpc>
              <a:spcBef>
                <a:spcPts val="450"/>
              </a:spcBef>
              <a:spcAft>
                <a:spcPts val="0"/>
              </a:spcAft>
              <a:buSzPts val="1800"/>
              <a:buNone/>
              <a:defRPr/>
            </a:lvl7pPr>
            <a:lvl8pPr marL="2743200" lvl="7" indent="-257175" algn="l">
              <a:lnSpc>
                <a:spcPct val="100000"/>
              </a:lnSpc>
              <a:spcBef>
                <a:spcPts val="450"/>
              </a:spcBef>
              <a:spcAft>
                <a:spcPts val="0"/>
              </a:spcAft>
              <a:buSzPts val="1800"/>
              <a:buAutoNum type="arabicPeriod"/>
              <a:defRPr/>
            </a:lvl8pPr>
            <a:lvl9pPr marL="3086100" lvl="8" indent="-257175" algn="l">
              <a:lnSpc>
                <a:spcPct val="100000"/>
              </a:lnSpc>
              <a:spcBef>
                <a:spcPts val="450"/>
              </a:spcBef>
              <a:spcAft>
                <a:spcPts val="450"/>
              </a:spcAft>
              <a:buSzPts val="1800"/>
              <a:buAutoNum type="alphaLcPeriod"/>
              <a:defRPr/>
            </a:lvl9pPr>
          </a:lstStyle>
          <a:p>
            <a:endParaRPr/>
          </a:p>
        </p:txBody>
      </p:sp>
      <p:sp>
        <p:nvSpPr>
          <p:cNvPr id="20" name="Google Shape;20;p23"/>
          <p:cNvSpPr txBox="1">
            <a:spLocks noGrp="1"/>
          </p:cNvSpPr>
          <p:nvPr>
            <p:ph type="title"/>
          </p:nvPr>
        </p:nvSpPr>
        <p:spPr>
          <a:xfrm>
            <a:off x="762001" y="403623"/>
            <a:ext cx="7605347" cy="277919"/>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486A7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04665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One column">
  <p:cSld name="2_One column">
    <p:spTree>
      <p:nvGrpSpPr>
        <p:cNvPr id="1" name="Shape 21"/>
        <p:cNvGrpSpPr/>
        <p:nvPr/>
      </p:nvGrpSpPr>
      <p:grpSpPr>
        <a:xfrm>
          <a:off x="0" y="0"/>
          <a:ext cx="0" cy="0"/>
          <a:chOff x="0" y="0"/>
          <a:chExt cx="0" cy="0"/>
        </a:xfrm>
      </p:grpSpPr>
      <p:sp>
        <p:nvSpPr>
          <p:cNvPr id="22" name="Google Shape;22;p24"/>
          <p:cNvSpPr txBox="1">
            <a:spLocks noGrp="1"/>
          </p:cNvSpPr>
          <p:nvPr>
            <p:ph type="body" idx="1"/>
          </p:nvPr>
        </p:nvSpPr>
        <p:spPr>
          <a:xfrm>
            <a:off x="762001" y="1077518"/>
            <a:ext cx="7605347" cy="230832"/>
          </a:xfrm>
          <a:prstGeom prst="rect">
            <a:avLst/>
          </a:prstGeom>
          <a:noFill/>
          <a:ln>
            <a:noFill/>
          </a:ln>
        </p:spPr>
        <p:txBody>
          <a:bodyPr spcFirstLastPara="1" wrap="square" lIns="0" tIns="0" rIns="0" bIns="0" anchor="t" anchorCtr="0">
            <a:spAutoFit/>
          </a:bodyPr>
          <a:lstStyle>
            <a:lvl1pPr marL="342900" lvl="0" indent="-171450" algn="l">
              <a:lnSpc>
                <a:spcPct val="100000"/>
              </a:lnSpc>
              <a:spcBef>
                <a:spcPts val="0"/>
              </a:spcBef>
              <a:spcAft>
                <a:spcPts val="0"/>
              </a:spcAft>
              <a:buSzPts val="1800"/>
              <a:buNone/>
              <a:defRPr/>
            </a:lvl1pPr>
            <a:lvl2pPr marL="685800" lvl="1" indent="-171450" algn="l">
              <a:lnSpc>
                <a:spcPct val="100000"/>
              </a:lnSpc>
              <a:spcBef>
                <a:spcPts val="450"/>
              </a:spcBef>
              <a:spcAft>
                <a:spcPts val="0"/>
              </a:spcAft>
              <a:buSzPts val="1800"/>
              <a:buNone/>
              <a:defRPr/>
            </a:lvl2pPr>
            <a:lvl3pPr marL="1028700" lvl="2" indent="-257175" algn="l">
              <a:lnSpc>
                <a:spcPct val="100000"/>
              </a:lnSpc>
              <a:spcBef>
                <a:spcPts val="450"/>
              </a:spcBef>
              <a:spcAft>
                <a:spcPts val="0"/>
              </a:spcAft>
              <a:buSzPts val="1800"/>
              <a:buChar char="•"/>
              <a:defRPr/>
            </a:lvl3pPr>
            <a:lvl4pPr marL="1371600" lvl="3" indent="-257175" algn="l">
              <a:lnSpc>
                <a:spcPct val="100000"/>
              </a:lnSpc>
              <a:spcBef>
                <a:spcPts val="450"/>
              </a:spcBef>
              <a:spcAft>
                <a:spcPts val="0"/>
              </a:spcAft>
              <a:buSzPts val="1800"/>
              <a:buChar char="•"/>
              <a:defRPr/>
            </a:lvl4pPr>
            <a:lvl5pPr marL="1714500" lvl="4" indent="-257175" algn="l">
              <a:lnSpc>
                <a:spcPct val="100000"/>
              </a:lnSpc>
              <a:spcBef>
                <a:spcPts val="450"/>
              </a:spcBef>
              <a:spcAft>
                <a:spcPts val="0"/>
              </a:spcAft>
              <a:buSzPts val="1800"/>
              <a:buChar char="─"/>
              <a:defRPr/>
            </a:lvl5pPr>
            <a:lvl6pPr marL="2057400" lvl="5" indent="-257175" algn="l">
              <a:lnSpc>
                <a:spcPct val="100000"/>
              </a:lnSpc>
              <a:spcBef>
                <a:spcPts val="450"/>
              </a:spcBef>
              <a:spcAft>
                <a:spcPts val="0"/>
              </a:spcAft>
              <a:buSzPts val="1800"/>
              <a:buChar char="−"/>
              <a:defRPr/>
            </a:lvl6pPr>
            <a:lvl7pPr marL="2400300" lvl="6" indent="-171450" algn="l">
              <a:lnSpc>
                <a:spcPct val="100000"/>
              </a:lnSpc>
              <a:spcBef>
                <a:spcPts val="450"/>
              </a:spcBef>
              <a:spcAft>
                <a:spcPts val="0"/>
              </a:spcAft>
              <a:buSzPts val="1800"/>
              <a:buNone/>
              <a:defRPr/>
            </a:lvl7pPr>
            <a:lvl8pPr marL="2743200" lvl="7" indent="-257175" algn="l">
              <a:lnSpc>
                <a:spcPct val="100000"/>
              </a:lnSpc>
              <a:spcBef>
                <a:spcPts val="450"/>
              </a:spcBef>
              <a:spcAft>
                <a:spcPts val="0"/>
              </a:spcAft>
              <a:buSzPts val="1800"/>
              <a:buAutoNum type="arabicPeriod"/>
              <a:defRPr/>
            </a:lvl8pPr>
            <a:lvl9pPr marL="3086100" lvl="8" indent="-257175" algn="l">
              <a:lnSpc>
                <a:spcPct val="100000"/>
              </a:lnSpc>
              <a:spcBef>
                <a:spcPts val="450"/>
              </a:spcBef>
              <a:spcAft>
                <a:spcPts val="450"/>
              </a:spcAft>
              <a:buSzPts val="1800"/>
              <a:buAutoNum type="alphaLcPeriod"/>
              <a:defRPr/>
            </a:lvl9pPr>
          </a:lstStyle>
          <a:p>
            <a:endParaRPr/>
          </a:p>
        </p:txBody>
      </p:sp>
      <p:sp>
        <p:nvSpPr>
          <p:cNvPr id="23" name="Google Shape;23;p24"/>
          <p:cNvSpPr txBox="1">
            <a:spLocks noGrp="1"/>
          </p:cNvSpPr>
          <p:nvPr>
            <p:ph type="title"/>
          </p:nvPr>
        </p:nvSpPr>
        <p:spPr>
          <a:xfrm>
            <a:off x="762001" y="403623"/>
            <a:ext cx="7605347" cy="277919"/>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486A7E"/>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431945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Dark Blue" preserve="1" userDrawn="1">
  <p:cSld name="Title Dark Blue">
    <p:bg>
      <p:bgPr>
        <a:solidFill>
          <a:schemeClr val="dk2"/>
        </a:solidFill>
        <a:effectLst/>
      </p:bgPr>
    </p:bg>
    <p:spTree>
      <p:nvGrpSpPr>
        <p:cNvPr id="1" name="Shape 15"/>
        <p:cNvGrpSpPr/>
        <p:nvPr/>
      </p:nvGrpSpPr>
      <p:grpSpPr>
        <a:xfrm>
          <a:off x="0" y="0"/>
          <a:ext cx="0" cy="0"/>
          <a:chOff x="0" y="0"/>
          <a:chExt cx="0" cy="0"/>
        </a:xfrm>
      </p:grpSpPr>
      <p:pic>
        <p:nvPicPr>
          <p:cNvPr id="19" name="Google Shape;19;p48" descr="Springer Nature Group Logo"/>
          <p:cNvPicPr preferRelativeResize="0"/>
          <p:nvPr/>
        </p:nvPicPr>
        <p:blipFill rotWithShape="1">
          <a:blip r:embed="rId2">
            <a:alphaModFix/>
          </a:blip>
          <a:srcRect/>
          <a:stretch/>
        </p:blipFill>
        <p:spPr>
          <a:xfrm>
            <a:off x="6500157" y="4683004"/>
            <a:ext cx="2210888" cy="155696"/>
          </a:xfrm>
          <a:prstGeom prst="rect">
            <a:avLst/>
          </a:prstGeom>
          <a:noFill/>
          <a:ln>
            <a:noFill/>
          </a:ln>
        </p:spPr>
      </p:pic>
      <p:sp>
        <p:nvSpPr>
          <p:cNvPr id="16" name="Google Shape;16;p48">
            <a:extLst>
              <a:ext uri="{C183D7F6-B498-43B3-948B-1728B52AA6E4}">
                <adec:decorative xmlns:adec="http://schemas.microsoft.com/office/drawing/2017/decorative" val="1"/>
              </a:ext>
            </a:extLst>
          </p:cNvPr>
          <p:cNvSpPr/>
          <p:nvPr/>
        </p:nvSpPr>
        <p:spPr>
          <a:xfrm>
            <a:off x="423792" y="579390"/>
            <a:ext cx="3077627" cy="3881949"/>
          </a:xfrm>
          <a:custGeom>
            <a:avLst/>
            <a:gdLst/>
            <a:ahLst/>
            <a:cxnLst/>
            <a:rect l="l" t="t" r="r" b="b"/>
            <a:pathLst>
              <a:path w="3077627" h="3881949" extrusionOk="0">
                <a:moveTo>
                  <a:pt x="66687" y="3881942"/>
                </a:moveTo>
                <a:cubicBezTo>
                  <a:pt x="30005" y="3881942"/>
                  <a:pt x="210" y="3852286"/>
                  <a:pt x="0" y="3815558"/>
                </a:cubicBezTo>
                <a:lnTo>
                  <a:pt x="0" y="66603"/>
                </a:lnTo>
                <a:cubicBezTo>
                  <a:pt x="-50" y="29869"/>
                  <a:pt x="29651" y="50"/>
                  <a:pt x="66340" y="0"/>
                </a:cubicBezTo>
                <a:cubicBezTo>
                  <a:pt x="74158" y="-11"/>
                  <a:pt x="81915" y="1360"/>
                  <a:pt x="89256" y="4048"/>
                </a:cubicBezTo>
                <a:lnTo>
                  <a:pt x="3033678" y="1075269"/>
                </a:lnTo>
                <a:cubicBezTo>
                  <a:pt x="3059958" y="1084755"/>
                  <a:pt x="3077452" y="1109726"/>
                  <a:pt x="3077414" y="1137697"/>
                </a:cubicBezTo>
                <a:lnTo>
                  <a:pt x="3077414" y="2739230"/>
                </a:lnTo>
                <a:cubicBezTo>
                  <a:pt x="3079798" y="2768976"/>
                  <a:pt x="3062062" y="2796653"/>
                  <a:pt x="3034061" y="2806892"/>
                </a:cubicBezTo>
                <a:lnTo>
                  <a:pt x="89383" y="3878240"/>
                </a:lnTo>
                <a:cubicBezTo>
                  <a:pt x="82095" y="3880806"/>
                  <a:pt x="74411" y="3882057"/>
                  <a:pt x="66687" y="3881942"/>
                </a:cubicBezTo>
                <a:close/>
              </a:path>
            </a:pathLst>
          </a:custGeom>
          <a:solidFill>
            <a:srgbClr val="00B0C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34"/>
              <a:buFont typeface="Arial"/>
              <a:buNone/>
            </a:pPr>
            <a:endParaRPr sz="1534" b="0" i="0" u="none" strike="noStrike" cap="none">
              <a:solidFill>
                <a:schemeClr val="dk1"/>
              </a:solidFill>
              <a:latin typeface="Calibri"/>
              <a:ea typeface="Calibri"/>
              <a:cs typeface="Calibri"/>
              <a:sym typeface="Calibri"/>
            </a:endParaRPr>
          </a:p>
        </p:txBody>
      </p:sp>
      <p:pic>
        <p:nvPicPr>
          <p:cNvPr id="17" name="Google Shape;17;p4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878511" y="2295246"/>
            <a:ext cx="2008566" cy="2621349"/>
          </a:xfrm>
          <a:prstGeom prst="rect">
            <a:avLst/>
          </a:prstGeom>
          <a:noFill/>
          <a:ln>
            <a:noFill/>
          </a:ln>
        </p:spPr>
      </p:pic>
      <p:pic>
        <p:nvPicPr>
          <p:cNvPr id="18" name="Google Shape;18;p4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222891" y="609608"/>
            <a:ext cx="2750214" cy="2509571"/>
          </a:xfrm>
          <a:prstGeom prst="rect">
            <a:avLst/>
          </a:prstGeom>
          <a:noFill/>
          <a:ln>
            <a:noFill/>
          </a:ln>
        </p:spPr>
      </p:pic>
      <p:sp>
        <p:nvSpPr>
          <p:cNvPr id="20" name="Google Shape;20;p48"/>
          <p:cNvSpPr txBox="1">
            <a:spLocks noGrp="1"/>
          </p:cNvSpPr>
          <p:nvPr>
            <p:ph type="body" idx="1"/>
          </p:nvPr>
        </p:nvSpPr>
        <p:spPr>
          <a:xfrm>
            <a:off x="599953" y="1652400"/>
            <a:ext cx="2375022" cy="323165"/>
          </a:xfrm>
          <a:prstGeom prst="rect">
            <a:avLst/>
          </a:prstGeom>
          <a:noFill/>
          <a:ln>
            <a:noFill/>
          </a:ln>
        </p:spPr>
        <p:txBody>
          <a:bodyPr spcFirstLastPara="1" wrap="square" lIns="0" tIns="0" rIns="0" bIns="0" anchor="t" anchorCtr="0">
            <a:spAutoFit/>
          </a:bodyPr>
          <a:lstStyle>
            <a:lvl1pPr marL="0" lvl="0" indent="0" algn="l">
              <a:lnSpc>
                <a:spcPct val="104999"/>
              </a:lnSpc>
              <a:spcBef>
                <a:spcPts val="0"/>
              </a:spcBef>
              <a:spcAft>
                <a:spcPts val="0"/>
              </a:spcAft>
              <a:buSzPts val="2000"/>
              <a:buNone/>
              <a:defRPr sz="2000" cap="all" baseline="0">
                <a:solidFill>
                  <a:schemeClr val="lt1"/>
                </a:solidFill>
              </a:defRPr>
            </a:lvl1pPr>
            <a:lvl2pPr marL="914400" lvl="1" indent="-228600" algn="l">
              <a:lnSpc>
                <a:spcPct val="100000"/>
              </a:lnSpc>
              <a:spcBef>
                <a:spcPts val="0"/>
              </a:spcBef>
              <a:spcAft>
                <a:spcPts val="0"/>
              </a:spcAft>
              <a:buSzPts val="1300"/>
              <a:buNone/>
              <a:defRPr sz="1300">
                <a:solidFill>
                  <a:schemeClr val="dk2"/>
                </a:solidFill>
              </a:defRPr>
            </a:lvl2pPr>
            <a:lvl3pPr marL="1371600" lvl="2" indent="-228600" algn="l">
              <a:lnSpc>
                <a:spcPct val="100000"/>
              </a:lnSpc>
              <a:spcBef>
                <a:spcPts val="450"/>
              </a:spcBef>
              <a:spcAft>
                <a:spcPts val="0"/>
              </a:spcAft>
              <a:buSzPts val="1200"/>
              <a:buNone/>
              <a:defRPr sz="1200">
                <a:solidFill>
                  <a:schemeClr val="lt1"/>
                </a:solidFill>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dirty="0"/>
          </a:p>
        </p:txBody>
      </p:sp>
      <p:sp>
        <p:nvSpPr>
          <p:cNvPr id="7" name="Google Shape;20;p48">
            <a:extLst>
              <a:ext uri="{FF2B5EF4-FFF2-40B4-BE49-F238E27FC236}">
                <a16:creationId xmlns:a16="http://schemas.microsoft.com/office/drawing/2014/main" id="{F03820DA-7FA3-77F4-041B-5A322FAEA41F}"/>
              </a:ext>
            </a:extLst>
          </p:cNvPr>
          <p:cNvSpPr txBox="1">
            <a:spLocks noGrp="1"/>
          </p:cNvSpPr>
          <p:nvPr>
            <p:ph type="body" idx="10"/>
          </p:nvPr>
        </p:nvSpPr>
        <p:spPr>
          <a:xfrm>
            <a:off x="599953" y="2895909"/>
            <a:ext cx="2375022" cy="432099"/>
          </a:xfrm>
          <a:prstGeom prst="rect">
            <a:avLst/>
          </a:prstGeom>
          <a:noFill/>
          <a:ln>
            <a:noFill/>
          </a:ln>
        </p:spPr>
        <p:txBody>
          <a:bodyPr spcFirstLastPara="1" wrap="square" lIns="0" tIns="72000" rIns="0" bIns="0" anchor="t" anchorCtr="0">
            <a:noAutofit/>
          </a:bodyPr>
          <a:lstStyle>
            <a:lvl1pPr marL="0" lvl="0" indent="0" algn="l">
              <a:lnSpc>
                <a:spcPct val="104999"/>
              </a:lnSpc>
              <a:spcBef>
                <a:spcPts val="0"/>
              </a:spcBef>
              <a:spcAft>
                <a:spcPts val="0"/>
              </a:spcAft>
              <a:buSzPts val="2000"/>
              <a:buNone/>
              <a:defRPr sz="1300" b="0" cap="none">
                <a:solidFill>
                  <a:schemeClr val="accent2"/>
                </a:solidFill>
              </a:defRPr>
            </a:lvl1pPr>
            <a:lvl2pPr marL="914400" lvl="1" indent="-228600" algn="l">
              <a:lnSpc>
                <a:spcPct val="100000"/>
              </a:lnSpc>
              <a:spcBef>
                <a:spcPts val="0"/>
              </a:spcBef>
              <a:spcAft>
                <a:spcPts val="0"/>
              </a:spcAft>
              <a:buSzPts val="1300"/>
              <a:buNone/>
              <a:defRPr sz="1300">
                <a:solidFill>
                  <a:schemeClr val="dk2"/>
                </a:solidFill>
              </a:defRPr>
            </a:lvl2pPr>
            <a:lvl3pPr marL="1371600" lvl="2" indent="-228600" algn="l">
              <a:lnSpc>
                <a:spcPct val="100000"/>
              </a:lnSpc>
              <a:spcBef>
                <a:spcPts val="450"/>
              </a:spcBef>
              <a:spcAft>
                <a:spcPts val="0"/>
              </a:spcAft>
              <a:buSzPts val="1200"/>
              <a:buNone/>
              <a:defRPr sz="1200">
                <a:solidFill>
                  <a:schemeClr val="lt1"/>
                </a:solidFill>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dirty="0"/>
          </a:p>
        </p:txBody>
      </p:sp>
      <p:sp>
        <p:nvSpPr>
          <p:cNvPr id="8" name="Google Shape;20;p48">
            <a:extLst>
              <a:ext uri="{FF2B5EF4-FFF2-40B4-BE49-F238E27FC236}">
                <a16:creationId xmlns:a16="http://schemas.microsoft.com/office/drawing/2014/main" id="{7CAF9D6C-1175-3A25-73C3-20E7F855EEF5}"/>
              </a:ext>
            </a:extLst>
          </p:cNvPr>
          <p:cNvSpPr txBox="1">
            <a:spLocks noGrp="1"/>
          </p:cNvSpPr>
          <p:nvPr>
            <p:ph type="body" idx="11"/>
          </p:nvPr>
        </p:nvSpPr>
        <p:spPr>
          <a:xfrm>
            <a:off x="599953" y="3351165"/>
            <a:ext cx="1298295" cy="323165"/>
          </a:xfrm>
          <a:prstGeom prst="rect">
            <a:avLst/>
          </a:prstGeom>
          <a:noFill/>
          <a:ln>
            <a:noFill/>
          </a:ln>
        </p:spPr>
        <p:txBody>
          <a:bodyPr spcFirstLastPara="1" wrap="square" lIns="0" tIns="72000" rIns="0" bIns="0" anchor="t" anchorCtr="0">
            <a:noAutofit/>
          </a:bodyPr>
          <a:lstStyle>
            <a:lvl1pPr marL="0" lvl="0" indent="0" algn="l">
              <a:lnSpc>
                <a:spcPct val="104999"/>
              </a:lnSpc>
              <a:spcBef>
                <a:spcPts val="0"/>
              </a:spcBef>
              <a:spcAft>
                <a:spcPts val="0"/>
              </a:spcAft>
              <a:buSzPts val="2000"/>
              <a:buNone/>
              <a:defRPr sz="1400" b="1" cap="none">
                <a:solidFill>
                  <a:schemeClr val="bg1"/>
                </a:solidFill>
              </a:defRPr>
            </a:lvl1pPr>
            <a:lvl2pPr marL="914400" lvl="1" indent="-228600" algn="l">
              <a:lnSpc>
                <a:spcPct val="100000"/>
              </a:lnSpc>
              <a:spcBef>
                <a:spcPts val="0"/>
              </a:spcBef>
              <a:spcAft>
                <a:spcPts val="0"/>
              </a:spcAft>
              <a:buSzPts val="1300"/>
              <a:buNone/>
              <a:defRPr sz="1300">
                <a:solidFill>
                  <a:schemeClr val="dk2"/>
                </a:solidFill>
              </a:defRPr>
            </a:lvl2pPr>
            <a:lvl3pPr marL="1371600" lvl="2" indent="-228600" algn="l">
              <a:lnSpc>
                <a:spcPct val="100000"/>
              </a:lnSpc>
              <a:spcBef>
                <a:spcPts val="450"/>
              </a:spcBef>
              <a:spcAft>
                <a:spcPts val="0"/>
              </a:spcAft>
              <a:buSzPts val="1200"/>
              <a:buNone/>
              <a:defRPr sz="1200">
                <a:solidFill>
                  <a:schemeClr val="lt1"/>
                </a:solidFill>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dirty="0"/>
          </a:p>
        </p:txBody>
      </p:sp>
    </p:spTree>
    <p:extLst>
      <p:ext uri="{BB962C8B-B14F-4D97-AF65-F5344CB8AC3E}">
        <p14:creationId xmlns:p14="http://schemas.microsoft.com/office/powerpoint/2010/main" val="40775508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Title Dark Blue" preserve="1" userDrawn="1">
  <p:cSld name="1_Title Dark Blue">
    <p:bg>
      <p:bgPr>
        <a:solidFill>
          <a:schemeClr val="dk2"/>
        </a:solidFill>
        <a:effectLst/>
      </p:bgPr>
    </p:bg>
    <p:spTree>
      <p:nvGrpSpPr>
        <p:cNvPr id="1" name="Shape 15"/>
        <p:cNvGrpSpPr/>
        <p:nvPr/>
      </p:nvGrpSpPr>
      <p:grpSpPr>
        <a:xfrm>
          <a:off x="0" y="0"/>
          <a:ext cx="0" cy="0"/>
          <a:chOff x="0" y="0"/>
          <a:chExt cx="0" cy="0"/>
        </a:xfrm>
      </p:grpSpPr>
      <p:sp>
        <p:nvSpPr>
          <p:cNvPr id="4" name="Bildplatzhalter 27">
            <a:extLst>
              <a:ext uri="{FF2B5EF4-FFF2-40B4-BE49-F238E27FC236}">
                <a16:creationId xmlns:a16="http://schemas.microsoft.com/office/drawing/2014/main" id="{5E2A2DBC-8D95-F767-30B4-35E1303830F7}"/>
              </a:ext>
              <a:ext uri="{C183D7F6-B498-43B3-948B-1728B52AA6E4}">
                <adec:decorative xmlns:adec="http://schemas.microsoft.com/office/drawing/2017/decorative" val="1"/>
              </a:ext>
            </a:extLst>
          </p:cNvPr>
          <p:cNvSpPr>
            <a:spLocks noGrp="1"/>
          </p:cNvSpPr>
          <p:nvPr>
            <p:ph type="pic" sz="quarter" idx="12"/>
          </p:nvPr>
        </p:nvSpPr>
        <p:spPr>
          <a:xfrm flipH="1">
            <a:off x="423791" y="532828"/>
            <a:ext cx="3077627" cy="3933194"/>
          </a:xfrm>
          <a:custGeom>
            <a:avLst/>
            <a:gdLst>
              <a:gd name="connsiteX0" fmla="*/ 1848212 w 1848212"/>
              <a:gd name="connsiteY0" fmla="*/ 0 h 2362007"/>
              <a:gd name="connsiteX1" fmla="*/ 1848212 w 1848212"/>
              <a:gd name="connsiteY1" fmla="*/ 2362007 h 2362007"/>
              <a:gd name="connsiteX2" fmla="*/ 941884 w 1848212"/>
              <a:gd name="connsiteY2" fmla="*/ 2028432 h 2362007"/>
              <a:gd name="connsiteX3" fmla="*/ 937557 w 1848212"/>
              <a:gd name="connsiteY3" fmla="*/ 2023949 h 2362007"/>
              <a:gd name="connsiteX4" fmla="*/ 935389 w 1848212"/>
              <a:gd name="connsiteY4" fmla="*/ 2026041 h 2362007"/>
              <a:gd name="connsiteX5" fmla="*/ 931710 w 1848212"/>
              <a:gd name="connsiteY5" fmla="*/ 2024687 h 2362007"/>
              <a:gd name="connsiteX6" fmla="*/ 931150 w 1848212"/>
              <a:gd name="connsiteY6" fmla="*/ 2026209 h 2362007"/>
              <a:gd name="connsiteX7" fmla="*/ 595163 w 1848212"/>
              <a:gd name="connsiteY7" fmla="*/ 1903119 h 2362007"/>
              <a:gd name="connsiteX8" fmla="*/ 596803 w 1848212"/>
              <a:gd name="connsiteY8" fmla="*/ 1898923 h 2362007"/>
              <a:gd name="connsiteX9" fmla="*/ 1 w 1848212"/>
              <a:gd name="connsiteY9" fmla="*/ 1665692 h 2362007"/>
              <a:gd name="connsiteX10" fmla="*/ 0 w 1848212"/>
              <a:gd name="connsiteY10" fmla="*/ 673299 h 2362007"/>
              <a:gd name="connsiteX11" fmla="*/ 1793392 w 1848212"/>
              <a:gd name="connsiteY11" fmla="*/ 27543 h 2362007"/>
              <a:gd name="connsiteX12" fmla="*/ 1791727 w 1848212"/>
              <a:gd name="connsiteY12" fmla="*/ 22923 h 236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8212" h="2362007">
                <a:moveTo>
                  <a:pt x="1848212" y="0"/>
                </a:moveTo>
                <a:lnTo>
                  <a:pt x="1848212" y="2362007"/>
                </a:lnTo>
                <a:lnTo>
                  <a:pt x="941884" y="2028432"/>
                </a:lnTo>
                <a:lnTo>
                  <a:pt x="937557" y="2023949"/>
                </a:lnTo>
                <a:lnTo>
                  <a:pt x="935389" y="2026041"/>
                </a:lnTo>
                <a:lnTo>
                  <a:pt x="931710" y="2024687"/>
                </a:lnTo>
                <a:lnTo>
                  <a:pt x="931150" y="2026209"/>
                </a:lnTo>
                <a:lnTo>
                  <a:pt x="595163" y="1903119"/>
                </a:lnTo>
                <a:lnTo>
                  <a:pt x="596803" y="1898923"/>
                </a:lnTo>
                <a:lnTo>
                  <a:pt x="1" y="1665692"/>
                </a:lnTo>
                <a:lnTo>
                  <a:pt x="0" y="673299"/>
                </a:lnTo>
                <a:lnTo>
                  <a:pt x="1793392" y="27543"/>
                </a:lnTo>
                <a:lnTo>
                  <a:pt x="1791727" y="22923"/>
                </a:lnTo>
                <a:close/>
              </a:path>
            </a:pathLst>
          </a:custGeom>
          <a:noFill/>
          <a:ln>
            <a:noFill/>
          </a:ln>
        </p:spPr>
        <p:txBody>
          <a:bodyPr wrap="square">
            <a:noAutofit/>
          </a:bodyPr>
          <a:lstStyle/>
          <a:p>
            <a:endParaRPr lang="en-GB" dirty="0"/>
          </a:p>
        </p:txBody>
      </p:sp>
      <p:pic>
        <p:nvPicPr>
          <p:cNvPr id="19" name="Google Shape;19;p48" descr="Springer Nature Group Logo"/>
          <p:cNvPicPr preferRelativeResize="0"/>
          <p:nvPr/>
        </p:nvPicPr>
        <p:blipFill rotWithShape="1">
          <a:blip r:embed="rId2">
            <a:alphaModFix/>
          </a:blip>
          <a:srcRect/>
          <a:stretch/>
        </p:blipFill>
        <p:spPr>
          <a:xfrm>
            <a:off x="6500157" y="4683004"/>
            <a:ext cx="2210888" cy="155696"/>
          </a:xfrm>
          <a:prstGeom prst="rect">
            <a:avLst/>
          </a:prstGeom>
          <a:noFill/>
          <a:ln>
            <a:noFill/>
          </a:ln>
        </p:spPr>
      </p:pic>
      <p:pic>
        <p:nvPicPr>
          <p:cNvPr id="18" name="Google Shape;18;p4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222891" y="609608"/>
            <a:ext cx="2750214" cy="2509571"/>
          </a:xfrm>
          <a:prstGeom prst="rect">
            <a:avLst/>
          </a:prstGeom>
          <a:noFill/>
          <a:ln>
            <a:noFill/>
          </a:ln>
        </p:spPr>
      </p:pic>
      <p:sp>
        <p:nvSpPr>
          <p:cNvPr id="7" name="Google Shape;20;p48">
            <a:extLst>
              <a:ext uri="{FF2B5EF4-FFF2-40B4-BE49-F238E27FC236}">
                <a16:creationId xmlns:a16="http://schemas.microsoft.com/office/drawing/2014/main" id="{F03820DA-7FA3-77F4-041B-5A322FAEA41F}"/>
              </a:ext>
            </a:extLst>
          </p:cNvPr>
          <p:cNvSpPr txBox="1">
            <a:spLocks noGrp="1"/>
          </p:cNvSpPr>
          <p:nvPr>
            <p:ph type="body" idx="10"/>
          </p:nvPr>
        </p:nvSpPr>
        <p:spPr>
          <a:xfrm>
            <a:off x="6500157" y="3860236"/>
            <a:ext cx="2375022" cy="432099"/>
          </a:xfrm>
          <a:prstGeom prst="rect">
            <a:avLst/>
          </a:prstGeom>
          <a:noFill/>
          <a:ln>
            <a:noFill/>
          </a:ln>
        </p:spPr>
        <p:txBody>
          <a:bodyPr spcFirstLastPara="1" wrap="square" lIns="0" tIns="0" rIns="0" bIns="0" anchor="t" anchorCtr="0">
            <a:noAutofit/>
          </a:bodyPr>
          <a:lstStyle>
            <a:lvl1pPr marL="0" lvl="0" indent="0" algn="l">
              <a:lnSpc>
                <a:spcPct val="104999"/>
              </a:lnSpc>
              <a:spcBef>
                <a:spcPts val="0"/>
              </a:spcBef>
              <a:spcAft>
                <a:spcPts val="0"/>
              </a:spcAft>
              <a:buSzPts val="2000"/>
              <a:buNone/>
              <a:defRPr sz="1300" b="0" cap="none">
                <a:solidFill>
                  <a:schemeClr val="bg1"/>
                </a:solidFill>
              </a:defRPr>
            </a:lvl1pPr>
            <a:lvl2pPr marL="914400" lvl="1" indent="-228600" algn="l">
              <a:lnSpc>
                <a:spcPct val="100000"/>
              </a:lnSpc>
              <a:spcBef>
                <a:spcPts val="0"/>
              </a:spcBef>
              <a:spcAft>
                <a:spcPts val="0"/>
              </a:spcAft>
              <a:buSzPts val="1300"/>
              <a:buNone/>
              <a:defRPr sz="1300">
                <a:solidFill>
                  <a:schemeClr val="dk2"/>
                </a:solidFill>
              </a:defRPr>
            </a:lvl2pPr>
            <a:lvl3pPr marL="1371600" lvl="2" indent="-228600" algn="l">
              <a:lnSpc>
                <a:spcPct val="100000"/>
              </a:lnSpc>
              <a:spcBef>
                <a:spcPts val="450"/>
              </a:spcBef>
              <a:spcAft>
                <a:spcPts val="0"/>
              </a:spcAft>
              <a:buSzPts val="1200"/>
              <a:buNone/>
              <a:defRPr sz="1200">
                <a:solidFill>
                  <a:schemeClr val="lt1"/>
                </a:solidFill>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dirty="0"/>
          </a:p>
        </p:txBody>
      </p:sp>
      <p:sp>
        <p:nvSpPr>
          <p:cNvPr id="8" name="Google Shape;20;p48">
            <a:extLst>
              <a:ext uri="{FF2B5EF4-FFF2-40B4-BE49-F238E27FC236}">
                <a16:creationId xmlns:a16="http://schemas.microsoft.com/office/drawing/2014/main" id="{7CAF9D6C-1175-3A25-73C3-20E7F855EEF5}"/>
              </a:ext>
            </a:extLst>
          </p:cNvPr>
          <p:cNvSpPr txBox="1">
            <a:spLocks noGrp="1"/>
          </p:cNvSpPr>
          <p:nvPr>
            <p:ph type="body" idx="11"/>
          </p:nvPr>
        </p:nvSpPr>
        <p:spPr>
          <a:xfrm>
            <a:off x="4422145" y="1864393"/>
            <a:ext cx="1298295" cy="323165"/>
          </a:xfrm>
          <a:prstGeom prst="rect">
            <a:avLst/>
          </a:prstGeom>
          <a:noFill/>
          <a:ln>
            <a:noFill/>
          </a:ln>
        </p:spPr>
        <p:txBody>
          <a:bodyPr spcFirstLastPara="1" wrap="square" lIns="0" tIns="72000" rIns="0" bIns="0" anchor="t" anchorCtr="0">
            <a:noAutofit/>
          </a:bodyPr>
          <a:lstStyle>
            <a:lvl1pPr marL="0" lvl="0" indent="0" algn="l">
              <a:lnSpc>
                <a:spcPct val="104999"/>
              </a:lnSpc>
              <a:spcBef>
                <a:spcPts val="0"/>
              </a:spcBef>
              <a:spcAft>
                <a:spcPts val="0"/>
              </a:spcAft>
              <a:buSzPts val="2000"/>
              <a:buNone/>
              <a:defRPr sz="1400" b="1" cap="none">
                <a:solidFill>
                  <a:schemeClr val="bg1"/>
                </a:solidFill>
              </a:defRPr>
            </a:lvl1pPr>
            <a:lvl2pPr marL="914400" lvl="1" indent="-228600" algn="l">
              <a:lnSpc>
                <a:spcPct val="100000"/>
              </a:lnSpc>
              <a:spcBef>
                <a:spcPts val="0"/>
              </a:spcBef>
              <a:spcAft>
                <a:spcPts val="0"/>
              </a:spcAft>
              <a:buSzPts val="1300"/>
              <a:buNone/>
              <a:defRPr sz="1300">
                <a:solidFill>
                  <a:schemeClr val="dk2"/>
                </a:solidFill>
              </a:defRPr>
            </a:lvl2pPr>
            <a:lvl3pPr marL="1371600" lvl="2" indent="-228600" algn="l">
              <a:lnSpc>
                <a:spcPct val="100000"/>
              </a:lnSpc>
              <a:spcBef>
                <a:spcPts val="450"/>
              </a:spcBef>
              <a:spcAft>
                <a:spcPts val="0"/>
              </a:spcAft>
              <a:buSzPts val="1200"/>
              <a:buNone/>
              <a:defRPr sz="1200">
                <a:solidFill>
                  <a:schemeClr val="lt1"/>
                </a:solidFill>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dirty="0"/>
          </a:p>
        </p:txBody>
      </p:sp>
      <p:sp>
        <p:nvSpPr>
          <p:cNvPr id="3" name="Titel 1">
            <a:extLst>
              <a:ext uri="{FF2B5EF4-FFF2-40B4-BE49-F238E27FC236}">
                <a16:creationId xmlns:a16="http://schemas.microsoft.com/office/drawing/2014/main" id="{630B96C7-89DB-8AC8-2A33-15808112574C}"/>
              </a:ext>
            </a:extLst>
          </p:cNvPr>
          <p:cNvSpPr>
            <a:spLocks noGrp="1"/>
          </p:cNvSpPr>
          <p:nvPr>
            <p:ph type="title"/>
          </p:nvPr>
        </p:nvSpPr>
        <p:spPr>
          <a:xfrm>
            <a:off x="6500157" y="2617990"/>
            <a:ext cx="2375022" cy="277919"/>
          </a:xfrm>
        </p:spPr>
        <p:txBody>
          <a:bodyPr/>
          <a:lstStyle>
            <a:lvl1pPr>
              <a:defRPr cap="all" baseline="0">
                <a:solidFill>
                  <a:schemeClr val="bg1"/>
                </a:solidFill>
              </a:defRPr>
            </a:lvl1pPr>
          </a:lstStyle>
          <a:p>
            <a:endParaRPr lang="en-GB" dirty="0"/>
          </a:p>
        </p:txBody>
      </p:sp>
      <p:pic>
        <p:nvPicPr>
          <p:cNvPr id="17" name="Google Shape;17;p4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2878511" y="2295246"/>
            <a:ext cx="2008566" cy="2621349"/>
          </a:xfrm>
          <a:prstGeom prst="rect">
            <a:avLst/>
          </a:prstGeom>
          <a:noFill/>
          <a:ln>
            <a:noFill/>
          </a:ln>
        </p:spPr>
      </p:pic>
    </p:spTree>
    <p:extLst>
      <p:ext uri="{BB962C8B-B14F-4D97-AF65-F5344CB8AC3E}">
        <p14:creationId xmlns:p14="http://schemas.microsoft.com/office/powerpoint/2010/main" val="41534257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Dark Blue" preserve="1" userDrawn="1">
  <p:cSld name="1_Title Dark Blue">
    <p:bg>
      <p:bgPr>
        <a:solidFill>
          <a:schemeClr val="accent1"/>
        </a:solidFill>
        <a:effectLst/>
      </p:bgPr>
    </p:bg>
    <p:spTree>
      <p:nvGrpSpPr>
        <p:cNvPr id="1" name="Shape 15"/>
        <p:cNvGrpSpPr/>
        <p:nvPr/>
      </p:nvGrpSpPr>
      <p:grpSpPr>
        <a:xfrm>
          <a:off x="0" y="0"/>
          <a:ext cx="0" cy="0"/>
          <a:chOff x="0" y="0"/>
          <a:chExt cx="0" cy="0"/>
        </a:xfrm>
      </p:grpSpPr>
      <p:sp>
        <p:nvSpPr>
          <p:cNvPr id="4" name="Bildplatzhalter 27">
            <a:extLst>
              <a:ext uri="{FF2B5EF4-FFF2-40B4-BE49-F238E27FC236}">
                <a16:creationId xmlns:a16="http://schemas.microsoft.com/office/drawing/2014/main" id="{5E2A2DBC-8D95-F767-30B4-35E1303830F7}"/>
              </a:ext>
              <a:ext uri="{C183D7F6-B498-43B3-948B-1728B52AA6E4}">
                <adec:decorative xmlns:adec="http://schemas.microsoft.com/office/drawing/2017/decorative" val="1"/>
              </a:ext>
            </a:extLst>
          </p:cNvPr>
          <p:cNvSpPr>
            <a:spLocks noGrp="1"/>
          </p:cNvSpPr>
          <p:nvPr>
            <p:ph type="pic" sz="quarter" idx="12"/>
          </p:nvPr>
        </p:nvSpPr>
        <p:spPr>
          <a:xfrm flipH="1">
            <a:off x="423791" y="532828"/>
            <a:ext cx="3077627" cy="3933194"/>
          </a:xfrm>
          <a:custGeom>
            <a:avLst/>
            <a:gdLst>
              <a:gd name="connsiteX0" fmla="*/ 1848212 w 1848212"/>
              <a:gd name="connsiteY0" fmla="*/ 0 h 2362007"/>
              <a:gd name="connsiteX1" fmla="*/ 1848212 w 1848212"/>
              <a:gd name="connsiteY1" fmla="*/ 2362007 h 2362007"/>
              <a:gd name="connsiteX2" fmla="*/ 941884 w 1848212"/>
              <a:gd name="connsiteY2" fmla="*/ 2028432 h 2362007"/>
              <a:gd name="connsiteX3" fmla="*/ 937557 w 1848212"/>
              <a:gd name="connsiteY3" fmla="*/ 2023949 h 2362007"/>
              <a:gd name="connsiteX4" fmla="*/ 935389 w 1848212"/>
              <a:gd name="connsiteY4" fmla="*/ 2026041 h 2362007"/>
              <a:gd name="connsiteX5" fmla="*/ 931710 w 1848212"/>
              <a:gd name="connsiteY5" fmla="*/ 2024687 h 2362007"/>
              <a:gd name="connsiteX6" fmla="*/ 931150 w 1848212"/>
              <a:gd name="connsiteY6" fmla="*/ 2026209 h 2362007"/>
              <a:gd name="connsiteX7" fmla="*/ 595163 w 1848212"/>
              <a:gd name="connsiteY7" fmla="*/ 1903119 h 2362007"/>
              <a:gd name="connsiteX8" fmla="*/ 596803 w 1848212"/>
              <a:gd name="connsiteY8" fmla="*/ 1898923 h 2362007"/>
              <a:gd name="connsiteX9" fmla="*/ 1 w 1848212"/>
              <a:gd name="connsiteY9" fmla="*/ 1665692 h 2362007"/>
              <a:gd name="connsiteX10" fmla="*/ 0 w 1848212"/>
              <a:gd name="connsiteY10" fmla="*/ 673299 h 2362007"/>
              <a:gd name="connsiteX11" fmla="*/ 1793392 w 1848212"/>
              <a:gd name="connsiteY11" fmla="*/ 27543 h 2362007"/>
              <a:gd name="connsiteX12" fmla="*/ 1791727 w 1848212"/>
              <a:gd name="connsiteY12" fmla="*/ 22923 h 236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8212" h="2362007">
                <a:moveTo>
                  <a:pt x="1848212" y="0"/>
                </a:moveTo>
                <a:lnTo>
                  <a:pt x="1848212" y="2362007"/>
                </a:lnTo>
                <a:lnTo>
                  <a:pt x="941884" y="2028432"/>
                </a:lnTo>
                <a:lnTo>
                  <a:pt x="937557" y="2023949"/>
                </a:lnTo>
                <a:lnTo>
                  <a:pt x="935389" y="2026041"/>
                </a:lnTo>
                <a:lnTo>
                  <a:pt x="931710" y="2024687"/>
                </a:lnTo>
                <a:lnTo>
                  <a:pt x="931150" y="2026209"/>
                </a:lnTo>
                <a:lnTo>
                  <a:pt x="595163" y="1903119"/>
                </a:lnTo>
                <a:lnTo>
                  <a:pt x="596803" y="1898923"/>
                </a:lnTo>
                <a:lnTo>
                  <a:pt x="1" y="1665692"/>
                </a:lnTo>
                <a:lnTo>
                  <a:pt x="0" y="673299"/>
                </a:lnTo>
                <a:lnTo>
                  <a:pt x="1793392" y="27543"/>
                </a:lnTo>
                <a:lnTo>
                  <a:pt x="1791727" y="22923"/>
                </a:lnTo>
                <a:close/>
              </a:path>
            </a:pathLst>
          </a:custGeom>
          <a:noFill/>
          <a:ln>
            <a:noFill/>
          </a:ln>
        </p:spPr>
        <p:txBody>
          <a:bodyPr wrap="square">
            <a:noAutofit/>
          </a:bodyPr>
          <a:lstStyle/>
          <a:p>
            <a:endParaRPr lang="en-GB" dirty="0"/>
          </a:p>
        </p:txBody>
      </p:sp>
      <p:pic>
        <p:nvPicPr>
          <p:cNvPr id="19" name="Google Shape;19;p48" descr="Springer Nature Group Logo"/>
          <p:cNvPicPr preferRelativeResize="0"/>
          <p:nvPr/>
        </p:nvPicPr>
        <p:blipFill rotWithShape="1">
          <a:blip r:embed="rId2">
            <a:alphaModFix/>
          </a:blip>
          <a:srcRect/>
          <a:stretch/>
        </p:blipFill>
        <p:spPr>
          <a:xfrm>
            <a:off x="6500157" y="4683004"/>
            <a:ext cx="2210888" cy="155696"/>
          </a:xfrm>
          <a:prstGeom prst="rect">
            <a:avLst/>
          </a:prstGeom>
          <a:noFill/>
          <a:ln>
            <a:noFill/>
          </a:ln>
        </p:spPr>
      </p:pic>
      <p:pic>
        <p:nvPicPr>
          <p:cNvPr id="18" name="Google Shape;18;p4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222891" y="609608"/>
            <a:ext cx="2750214" cy="2509571"/>
          </a:xfrm>
          <a:prstGeom prst="rect">
            <a:avLst/>
          </a:prstGeom>
          <a:noFill/>
          <a:ln>
            <a:noFill/>
          </a:ln>
        </p:spPr>
      </p:pic>
      <p:sp>
        <p:nvSpPr>
          <p:cNvPr id="7" name="Google Shape;20;p48">
            <a:extLst>
              <a:ext uri="{FF2B5EF4-FFF2-40B4-BE49-F238E27FC236}">
                <a16:creationId xmlns:a16="http://schemas.microsoft.com/office/drawing/2014/main" id="{F03820DA-7FA3-77F4-041B-5A322FAEA41F}"/>
              </a:ext>
            </a:extLst>
          </p:cNvPr>
          <p:cNvSpPr txBox="1">
            <a:spLocks noGrp="1"/>
          </p:cNvSpPr>
          <p:nvPr>
            <p:ph type="body" idx="10"/>
          </p:nvPr>
        </p:nvSpPr>
        <p:spPr>
          <a:xfrm>
            <a:off x="6500157" y="3860236"/>
            <a:ext cx="2375022" cy="432099"/>
          </a:xfrm>
          <a:prstGeom prst="rect">
            <a:avLst/>
          </a:prstGeom>
          <a:noFill/>
          <a:ln>
            <a:noFill/>
          </a:ln>
        </p:spPr>
        <p:txBody>
          <a:bodyPr spcFirstLastPara="1" wrap="square" lIns="0" tIns="0" rIns="0" bIns="0" anchor="t" anchorCtr="0">
            <a:noAutofit/>
          </a:bodyPr>
          <a:lstStyle>
            <a:lvl1pPr marL="0" lvl="0" indent="0" algn="l">
              <a:lnSpc>
                <a:spcPct val="104999"/>
              </a:lnSpc>
              <a:spcBef>
                <a:spcPts val="0"/>
              </a:spcBef>
              <a:spcAft>
                <a:spcPts val="0"/>
              </a:spcAft>
              <a:buSzPts val="2000"/>
              <a:buNone/>
              <a:defRPr sz="1300" b="0" cap="none">
                <a:solidFill>
                  <a:schemeClr val="bg1"/>
                </a:solidFill>
              </a:defRPr>
            </a:lvl1pPr>
            <a:lvl2pPr marL="914400" lvl="1" indent="-228600" algn="l">
              <a:lnSpc>
                <a:spcPct val="100000"/>
              </a:lnSpc>
              <a:spcBef>
                <a:spcPts val="0"/>
              </a:spcBef>
              <a:spcAft>
                <a:spcPts val="0"/>
              </a:spcAft>
              <a:buSzPts val="1300"/>
              <a:buNone/>
              <a:defRPr sz="1300">
                <a:solidFill>
                  <a:schemeClr val="dk2"/>
                </a:solidFill>
              </a:defRPr>
            </a:lvl2pPr>
            <a:lvl3pPr marL="1371600" lvl="2" indent="-228600" algn="l">
              <a:lnSpc>
                <a:spcPct val="100000"/>
              </a:lnSpc>
              <a:spcBef>
                <a:spcPts val="450"/>
              </a:spcBef>
              <a:spcAft>
                <a:spcPts val="0"/>
              </a:spcAft>
              <a:buSzPts val="1200"/>
              <a:buNone/>
              <a:defRPr sz="1200">
                <a:solidFill>
                  <a:schemeClr val="lt1"/>
                </a:solidFill>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dirty="0"/>
          </a:p>
        </p:txBody>
      </p:sp>
      <p:sp>
        <p:nvSpPr>
          <p:cNvPr id="8" name="Google Shape;20;p48">
            <a:extLst>
              <a:ext uri="{FF2B5EF4-FFF2-40B4-BE49-F238E27FC236}">
                <a16:creationId xmlns:a16="http://schemas.microsoft.com/office/drawing/2014/main" id="{7CAF9D6C-1175-3A25-73C3-20E7F855EEF5}"/>
              </a:ext>
            </a:extLst>
          </p:cNvPr>
          <p:cNvSpPr txBox="1">
            <a:spLocks noGrp="1"/>
          </p:cNvSpPr>
          <p:nvPr>
            <p:ph type="body" idx="11"/>
          </p:nvPr>
        </p:nvSpPr>
        <p:spPr>
          <a:xfrm>
            <a:off x="4422145" y="1864393"/>
            <a:ext cx="1298295" cy="323165"/>
          </a:xfrm>
          <a:prstGeom prst="rect">
            <a:avLst/>
          </a:prstGeom>
          <a:noFill/>
          <a:ln>
            <a:noFill/>
          </a:ln>
        </p:spPr>
        <p:txBody>
          <a:bodyPr spcFirstLastPara="1" wrap="square" lIns="0" tIns="72000" rIns="0" bIns="0" anchor="t" anchorCtr="0">
            <a:noAutofit/>
          </a:bodyPr>
          <a:lstStyle>
            <a:lvl1pPr marL="0" lvl="0" indent="0" algn="l">
              <a:lnSpc>
                <a:spcPct val="104999"/>
              </a:lnSpc>
              <a:spcBef>
                <a:spcPts val="0"/>
              </a:spcBef>
              <a:spcAft>
                <a:spcPts val="0"/>
              </a:spcAft>
              <a:buSzPts val="2000"/>
              <a:buNone/>
              <a:defRPr sz="1400" b="1" cap="none">
                <a:solidFill>
                  <a:schemeClr val="bg1"/>
                </a:solidFill>
              </a:defRPr>
            </a:lvl1pPr>
            <a:lvl2pPr marL="914400" lvl="1" indent="-228600" algn="l">
              <a:lnSpc>
                <a:spcPct val="100000"/>
              </a:lnSpc>
              <a:spcBef>
                <a:spcPts val="0"/>
              </a:spcBef>
              <a:spcAft>
                <a:spcPts val="0"/>
              </a:spcAft>
              <a:buSzPts val="1300"/>
              <a:buNone/>
              <a:defRPr sz="1300">
                <a:solidFill>
                  <a:schemeClr val="dk2"/>
                </a:solidFill>
              </a:defRPr>
            </a:lvl2pPr>
            <a:lvl3pPr marL="1371600" lvl="2" indent="-228600" algn="l">
              <a:lnSpc>
                <a:spcPct val="100000"/>
              </a:lnSpc>
              <a:spcBef>
                <a:spcPts val="450"/>
              </a:spcBef>
              <a:spcAft>
                <a:spcPts val="0"/>
              </a:spcAft>
              <a:buSzPts val="1200"/>
              <a:buNone/>
              <a:defRPr sz="1200">
                <a:solidFill>
                  <a:schemeClr val="lt1"/>
                </a:solidFill>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dirty="0"/>
          </a:p>
        </p:txBody>
      </p:sp>
      <p:sp>
        <p:nvSpPr>
          <p:cNvPr id="3" name="Titel 1">
            <a:extLst>
              <a:ext uri="{FF2B5EF4-FFF2-40B4-BE49-F238E27FC236}">
                <a16:creationId xmlns:a16="http://schemas.microsoft.com/office/drawing/2014/main" id="{630B96C7-89DB-8AC8-2A33-15808112574C}"/>
              </a:ext>
            </a:extLst>
          </p:cNvPr>
          <p:cNvSpPr>
            <a:spLocks noGrp="1"/>
          </p:cNvSpPr>
          <p:nvPr>
            <p:ph type="title"/>
          </p:nvPr>
        </p:nvSpPr>
        <p:spPr>
          <a:xfrm>
            <a:off x="6500157" y="2617990"/>
            <a:ext cx="2375022" cy="277919"/>
          </a:xfrm>
        </p:spPr>
        <p:txBody>
          <a:bodyPr/>
          <a:lstStyle>
            <a:lvl1pPr>
              <a:defRPr cap="all" baseline="0">
                <a:solidFill>
                  <a:schemeClr val="bg1"/>
                </a:solidFill>
              </a:defRPr>
            </a:lvl1pPr>
          </a:lstStyle>
          <a:p>
            <a:endParaRPr lang="en-GB" dirty="0"/>
          </a:p>
        </p:txBody>
      </p:sp>
      <p:pic>
        <p:nvPicPr>
          <p:cNvPr id="2" name="Google Shape;23;p68">
            <a:extLst>
              <a:ext uri="{FF2B5EF4-FFF2-40B4-BE49-F238E27FC236}">
                <a16:creationId xmlns:a16="http://schemas.microsoft.com/office/drawing/2014/main" id="{3499861B-67C2-545B-C028-68819A05D97A}"/>
              </a:ext>
              <a:ext uri="{C183D7F6-B498-43B3-948B-1728B52AA6E4}">
                <adec:decorative xmlns:adec="http://schemas.microsoft.com/office/drawing/2017/decorative" val="1"/>
              </a:ext>
            </a:extLst>
          </p:cNvPr>
          <p:cNvPicPr preferRelativeResize="0"/>
          <p:nvPr userDrawn="1"/>
        </p:nvPicPr>
        <p:blipFill rotWithShape="1">
          <a:blip r:embed="rId4">
            <a:alphaModFix/>
          </a:blip>
          <a:srcRect/>
          <a:stretch/>
        </p:blipFill>
        <p:spPr>
          <a:xfrm>
            <a:off x="2878511" y="2295246"/>
            <a:ext cx="2008566" cy="2621349"/>
          </a:xfrm>
          <a:prstGeom prst="rect">
            <a:avLst/>
          </a:prstGeom>
          <a:noFill/>
          <a:ln>
            <a:noFill/>
          </a:ln>
        </p:spPr>
      </p:pic>
    </p:spTree>
    <p:extLst>
      <p:ext uri="{BB962C8B-B14F-4D97-AF65-F5344CB8AC3E}">
        <p14:creationId xmlns:p14="http://schemas.microsoft.com/office/powerpoint/2010/main" val="3597653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Dark Blue" preserve="1" userDrawn="1">
  <p:cSld name="1_Title Dark Blue">
    <p:spTree>
      <p:nvGrpSpPr>
        <p:cNvPr id="1" name="Shape 15"/>
        <p:cNvGrpSpPr/>
        <p:nvPr/>
      </p:nvGrpSpPr>
      <p:grpSpPr>
        <a:xfrm>
          <a:off x="0" y="0"/>
          <a:ext cx="0" cy="0"/>
          <a:chOff x="0" y="0"/>
          <a:chExt cx="0" cy="0"/>
        </a:xfrm>
      </p:grpSpPr>
      <p:pic>
        <p:nvPicPr>
          <p:cNvPr id="6" name="Google Shape;31;p50">
            <a:extLst>
              <a:ext uri="{FF2B5EF4-FFF2-40B4-BE49-F238E27FC236}">
                <a16:creationId xmlns:a16="http://schemas.microsoft.com/office/drawing/2014/main" id="{221BC69B-3F1B-23F2-AC6C-A17D0424C2FB}"/>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4222891" y="609608"/>
            <a:ext cx="2750214" cy="2509571"/>
          </a:xfrm>
          <a:prstGeom prst="rect">
            <a:avLst/>
          </a:prstGeom>
          <a:noFill/>
          <a:ln>
            <a:noFill/>
          </a:ln>
        </p:spPr>
      </p:pic>
      <p:sp>
        <p:nvSpPr>
          <p:cNvPr id="4" name="Bildplatzhalter 27">
            <a:extLst>
              <a:ext uri="{FF2B5EF4-FFF2-40B4-BE49-F238E27FC236}">
                <a16:creationId xmlns:a16="http://schemas.microsoft.com/office/drawing/2014/main" id="{5E2A2DBC-8D95-F767-30B4-35E1303830F7}"/>
              </a:ext>
              <a:ext uri="{C183D7F6-B498-43B3-948B-1728B52AA6E4}">
                <adec:decorative xmlns:adec="http://schemas.microsoft.com/office/drawing/2017/decorative" val="1"/>
              </a:ext>
            </a:extLst>
          </p:cNvPr>
          <p:cNvSpPr>
            <a:spLocks noGrp="1"/>
          </p:cNvSpPr>
          <p:nvPr>
            <p:ph type="pic" sz="quarter" idx="12"/>
          </p:nvPr>
        </p:nvSpPr>
        <p:spPr>
          <a:xfrm flipH="1">
            <a:off x="423791" y="532828"/>
            <a:ext cx="3077627" cy="3933194"/>
          </a:xfrm>
          <a:custGeom>
            <a:avLst/>
            <a:gdLst>
              <a:gd name="connsiteX0" fmla="*/ 1848212 w 1848212"/>
              <a:gd name="connsiteY0" fmla="*/ 0 h 2362007"/>
              <a:gd name="connsiteX1" fmla="*/ 1848212 w 1848212"/>
              <a:gd name="connsiteY1" fmla="*/ 2362007 h 2362007"/>
              <a:gd name="connsiteX2" fmla="*/ 941884 w 1848212"/>
              <a:gd name="connsiteY2" fmla="*/ 2028432 h 2362007"/>
              <a:gd name="connsiteX3" fmla="*/ 937557 w 1848212"/>
              <a:gd name="connsiteY3" fmla="*/ 2023949 h 2362007"/>
              <a:gd name="connsiteX4" fmla="*/ 935389 w 1848212"/>
              <a:gd name="connsiteY4" fmla="*/ 2026041 h 2362007"/>
              <a:gd name="connsiteX5" fmla="*/ 931710 w 1848212"/>
              <a:gd name="connsiteY5" fmla="*/ 2024687 h 2362007"/>
              <a:gd name="connsiteX6" fmla="*/ 931150 w 1848212"/>
              <a:gd name="connsiteY6" fmla="*/ 2026209 h 2362007"/>
              <a:gd name="connsiteX7" fmla="*/ 595163 w 1848212"/>
              <a:gd name="connsiteY7" fmla="*/ 1903119 h 2362007"/>
              <a:gd name="connsiteX8" fmla="*/ 596803 w 1848212"/>
              <a:gd name="connsiteY8" fmla="*/ 1898923 h 2362007"/>
              <a:gd name="connsiteX9" fmla="*/ 1 w 1848212"/>
              <a:gd name="connsiteY9" fmla="*/ 1665692 h 2362007"/>
              <a:gd name="connsiteX10" fmla="*/ 0 w 1848212"/>
              <a:gd name="connsiteY10" fmla="*/ 673299 h 2362007"/>
              <a:gd name="connsiteX11" fmla="*/ 1793392 w 1848212"/>
              <a:gd name="connsiteY11" fmla="*/ 27543 h 2362007"/>
              <a:gd name="connsiteX12" fmla="*/ 1791727 w 1848212"/>
              <a:gd name="connsiteY12" fmla="*/ 22923 h 236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8212" h="2362007">
                <a:moveTo>
                  <a:pt x="1848212" y="0"/>
                </a:moveTo>
                <a:lnTo>
                  <a:pt x="1848212" y="2362007"/>
                </a:lnTo>
                <a:lnTo>
                  <a:pt x="941884" y="2028432"/>
                </a:lnTo>
                <a:lnTo>
                  <a:pt x="937557" y="2023949"/>
                </a:lnTo>
                <a:lnTo>
                  <a:pt x="935389" y="2026041"/>
                </a:lnTo>
                <a:lnTo>
                  <a:pt x="931710" y="2024687"/>
                </a:lnTo>
                <a:lnTo>
                  <a:pt x="931150" y="2026209"/>
                </a:lnTo>
                <a:lnTo>
                  <a:pt x="595163" y="1903119"/>
                </a:lnTo>
                <a:lnTo>
                  <a:pt x="596803" y="1898923"/>
                </a:lnTo>
                <a:lnTo>
                  <a:pt x="1" y="1665692"/>
                </a:lnTo>
                <a:lnTo>
                  <a:pt x="0" y="673299"/>
                </a:lnTo>
                <a:lnTo>
                  <a:pt x="1793392" y="27543"/>
                </a:lnTo>
                <a:lnTo>
                  <a:pt x="1791727" y="22923"/>
                </a:lnTo>
                <a:close/>
              </a:path>
            </a:pathLst>
          </a:custGeom>
          <a:noFill/>
          <a:ln>
            <a:noFill/>
          </a:ln>
        </p:spPr>
        <p:txBody>
          <a:bodyPr wrap="square">
            <a:noAutofit/>
          </a:bodyPr>
          <a:lstStyle/>
          <a:p>
            <a:endParaRPr lang="en-GB" dirty="0"/>
          </a:p>
        </p:txBody>
      </p:sp>
      <p:pic>
        <p:nvPicPr>
          <p:cNvPr id="19" name="Google Shape;19;p48" descr="Springer Nature Group Logo"/>
          <p:cNvPicPr preferRelativeResize="0"/>
          <p:nvPr/>
        </p:nvPicPr>
        <p:blipFill rotWithShape="1">
          <a:blip r:embed="rId3">
            <a:alphaModFix/>
          </a:blip>
          <a:srcRect/>
          <a:stretch/>
        </p:blipFill>
        <p:spPr>
          <a:xfrm>
            <a:off x="6500157" y="4683004"/>
            <a:ext cx="2210888" cy="155696"/>
          </a:xfrm>
          <a:prstGeom prst="rect">
            <a:avLst/>
          </a:prstGeom>
          <a:noFill/>
          <a:ln>
            <a:noFill/>
          </a:ln>
        </p:spPr>
      </p:pic>
      <p:sp>
        <p:nvSpPr>
          <p:cNvPr id="8" name="Google Shape;20;p48">
            <a:extLst>
              <a:ext uri="{FF2B5EF4-FFF2-40B4-BE49-F238E27FC236}">
                <a16:creationId xmlns:a16="http://schemas.microsoft.com/office/drawing/2014/main" id="{7CAF9D6C-1175-3A25-73C3-20E7F855EEF5}"/>
              </a:ext>
            </a:extLst>
          </p:cNvPr>
          <p:cNvSpPr txBox="1">
            <a:spLocks noGrp="1"/>
          </p:cNvSpPr>
          <p:nvPr>
            <p:ph type="body" idx="11"/>
          </p:nvPr>
        </p:nvSpPr>
        <p:spPr>
          <a:xfrm>
            <a:off x="4422145" y="1864393"/>
            <a:ext cx="1298295" cy="323165"/>
          </a:xfrm>
          <a:prstGeom prst="rect">
            <a:avLst/>
          </a:prstGeom>
          <a:noFill/>
          <a:ln>
            <a:noFill/>
          </a:ln>
        </p:spPr>
        <p:txBody>
          <a:bodyPr spcFirstLastPara="1" wrap="square" lIns="0" tIns="72000" rIns="0" bIns="0" anchor="t" anchorCtr="0">
            <a:noAutofit/>
          </a:bodyPr>
          <a:lstStyle>
            <a:lvl1pPr marL="0" lvl="0" indent="0" algn="l">
              <a:lnSpc>
                <a:spcPct val="104999"/>
              </a:lnSpc>
              <a:spcBef>
                <a:spcPts val="0"/>
              </a:spcBef>
              <a:spcAft>
                <a:spcPts val="0"/>
              </a:spcAft>
              <a:buSzPts val="2000"/>
              <a:buNone/>
              <a:defRPr sz="1400" b="1" cap="none">
                <a:solidFill>
                  <a:schemeClr val="tx1"/>
                </a:solidFill>
              </a:defRPr>
            </a:lvl1pPr>
            <a:lvl2pPr marL="914400" lvl="1" indent="-228600" algn="l">
              <a:lnSpc>
                <a:spcPct val="100000"/>
              </a:lnSpc>
              <a:spcBef>
                <a:spcPts val="0"/>
              </a:spcBef>
              <a:spcAft>
                <a:spcPts val="0"/>
              </a:spcAft>
              <a:buSzPts val="1300"/>
              <a:buNone/>
              <a:defRPr sz="1300">
                <a:solidFill>
                  <a:schemeClr val="dk2"/>
                </a:solidFill>
              </a:defRPr>
            </a:lvl2pPr>
            <a:lvl3pPr marL="1371600" lvl="2" indent="-228600" algn="l">
              <a:lnSpc>
                <a:spcPct val="100000"/>
              </a:lnSpc>
              <a:spcBef>
                <a:spcPts val="450"/>
              </a:spcBef>
              <a:spcAft>
                <a:spcPts val="0"/>
              </a:spcAft>
              <a:buSzPts val="1200"/>
              <a:buNone/>
              <a:defRPr sz="1200">
                <a:solidFill>
                  <a:schemeClr val="lt1"/>
                </a:solidFill>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dirty="0"/>
          </a:p>
        </p:txBody>
      </p:sp>
      <p:sp>
        <p:nvSpPr>
          <p:cNvPr id="7" name="Google Shape;20;p48">
            <a:extLst>
              <a:ext uri="{FF2B5EF4-FFF2-40B4-BE49-F238E27FC236}">
                <a16:creationId xmlns:a16="http://schemas.microsoft.com/office/drawing/2014/main" id="{F03820DA-7FA3-77F4-041B-5A322FAEA41F}"/>
              </a:ext>
            </a:extLst>
          </p:cNvPr>
          <p:cNvSpPr txBox="1">
            <a:spLocks noGrp="1"/>
          </p:cNvSpPr>
          <p:nvPr>
            <p:ph type="body" idx="10"/>
          </p:nvPr>
        </p:nvSpPr>
        <p:spPr>
          <a:xfrm>
            <a:off x="6500157" y="3860236"/>
            <a:ext cx="2375022" cy="432099"/>
          </a:xfrm>
          <a:prstGeom prst="rect">
            <a:avLst/>
          </a:prstGeom>
          <a:noFill/>
          <a:ln>
            <a:noFill/>
          </a:ln>
        </p:spPr>
        <p:txBody>
          <a:bodyPr spcFirstLastPara="1" wrap="square" lIns="0" tIns="0" rIns="0" bIns="0" anchor="t" anchorCtr="0">
            <a:noAutofit/>
          </a:bodyPr>
          <a:lstStyle>
            <a:lvl1pPr marL="0" lvl="0" indent="0" algn="l">
              <a:lnSpc>
                <a:spcPct val="104999"/>
              </a:lnSpc>
              <a:spcBef>
                <a:spcPts val="0"/>
              </a:spcBef>
              <a:spcAft>
                <a:spcPts val="0"/>
              </a:spcAft>
              <a:buSzPts val="2000"/>
              <a:buNone/>
              <a:defRPr sz="1300" b="0" cap="none">
                <a:solidFill>
                  <a:schemeClr val="tx1"/>
                </a:solidFill>
              </a:defRPr>
            </a:lvl1pPr>
            <a:lvl2pPr marL="914400" lvl="1" indent="-228600" algn="l">
              <a:lnSpc>
                <a:spcPct val="100000"/>
              </a:lnSpc>
              <a:spcBef>
                <a:spcPts val="0"/>
              </a:spcBef>
              <a:spcAft>
                <a:spcPts val="0"/>
              </a:spcAft>
              <a:buSzPts val="1300"/>
              <a:buNone/>
              <a:defRPr sz="1300">
                <a:solidFill>
                  <a:schemeClr val="dk2"/>
                </a:solidFill>
              </a:defRPr>
            </a:lvl2pPr>
            <a:lvl3pPr marL="1371600" lvl="2" indent="-228600" algn="l">
              <a:lnSpc>
                <a:spcPct val="100000"/>
              </a:lnSpc>
              <a:spcBef>
                <a:spcPts val="450"/>
              </a:spcBef>
              <a:spcAft>
                <a:spcPts val="0"/>
              </a:spcAft>
              <a:buSzPts val="1200"/>
              <a:buNone/>
              <a:defRPr sz="1200">
                <a:solidFill>
                  <a:schemeClr val="lt1"/>
                </a:solidFill>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dirty="0"/>
          </a:p>
        </p:txBody>
      </p:sp>
      <p:sp>
        <p:nvSpPr>
          <p:cNvPr id="3" name="Titel 1">
            <a:extLst>
              <a:ext uri="{FF2B5EF4-FFF2-40B4-BE49-F238E27FC236}">
                <a16:creationId xmlns:a16="http://schemas.microsoft.com/office/drawing/2014/main" id="{630B96C7-89DB-8AC8-2A33-15808112574C}"/>
              </a:ext>
            </a:extLst>
          </p:cNvPr>
          <p:cNvSpPr>
            <a:spLocks noGrp="1"/>
          </p:cNvSpPr>
          <p:nvPr>
            <p:ph type="title"/>
          </p:nvPr>
        </p:nvSpPr>
        <p:spPr>
          <a:xfrm>
            <a:off x="6500157" y="2617990"/>
            <a:ext cx="2375022" cy="277919"/>
          </a:xfrm>
        </p:spPr>
        <p:txBody>
          <a:bodyPr/>
          <a:lstStyle>
            <a:lvl1pPr>
              <a:defRPr cap="all" baseline="0">
                <a:solidFill>
                  <a:schemeClr val="tx1"/>
                </a:solidFill>
              </a:defRPr>
            </a:lvl1pPr>
          </a:lstStyle>
          <a:p>
            <a:endParaRPr lang="en-GB" dirty="0"/>
          </a:p>
        </p:txBody>
      </p:sp>
      <p:pic>
        <p:nvPicPr>
          <p:cNvPr id="5" name="Google Shape;29;p50">
            <a:extLst>
              <a:ext uri="{FF2B5EF4-FFF2-40B4-BE49-F238E27FC236}">
                <a16:creationId xmlns:a16="http://schemas.microsoft.com/office/drawing/2014/main" id="{DAA9505D-62AF-6980-AB63-62DD967C9B19}"/>
              </a:ext>
              <a:ext uri="{C183D7F6-B498-43B3-948B-1728B52AA6E4}">
                <adec:decorative xmlns:adec="http://schemas.microsoft.com/office/drawing/2017/decorative" val="1"/>
              </a:ext>
            </a:extLst>
          </p:cNvPr>
          <p:cNvPicPr preferRelativeResize="0"/>
          <p:nvPr userDrawn="1"/>
        </p:nvPicPr>
        <p:blipFill rotWithShape="1">
          <a:blip r:embed="rId4">
            <a:alphaModFix/>
          </a:blip>
          <a:srcRect/>
          <a:stretch/>
        </p:blipFill>
        <p:spPr>
          <a:xfrm>
            <a:off x="2878511" y="2295246"/>
            <a:ext cx="2008566" cy="2621349"/>
          </a:xfrm>
          <a:prstGeom prst="rect">
            <a:avLst/>
          </a:prstGeom>
          <a:noFill/>
          <a:ln>
            <a:noFill/>
          </a:ln>
        </p:spPr>
      </p:pic>
    </p:spTree>
    <p:extLst>
      <p:ext uri="{BB962C8B-B14F-4D97-AF65-F5344CB8AC3E}">
        <p14:creationId xmlns:p14="http://schemas.microsoft.com/office/powerpoint/2010/main" val="11851040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rapezium" preserve="1">
  <p:cSld name="Trapezium">
    <p:spTree>
      <p:nvGrpSpPr>
        <p:cNvPr id="1" name="Shape 33"/>
        <p:cNvGrpSpPr/>
        <p:nvPr/>
      </p:nvGrpSpPr>
      <p:grpSpPr>
        <a:xfrm>
          <a:off x="0" y="0"/>
          <a:ext cx="0" cy="0"/>
          <a:chOff x="0" y="0"/>
          <a:chExt cx="0" cy="0"/>
        </a:xfrm>
      </p:grpSpPr>
      <p:sp>
        <p:nvSpPr>
          <p:cNvPr id="34" name="Google Shape;34;p51">
            <a:extLst>
              <a:ext uri="{C183D7F6-B498-43B3-948B-1728B52AA6E4}">
                <adec:decorative xmlns:adec="http://schemas.microsoft.com/office/drawing/2017/decorative" val="1"/>
              </a:ext>
            </a:extLst>
          </p:cNvPr>
          <p:cNvSpPr/>
          <p:nvPr/>
        </p:nvSpPr>
        <p:spPr>
          <a:xfrm>
            <a:off x="426962" y="579390"/>
            <a:ext cx="3077627" cy="3881949"/>
          </a:xfrm>
          <a:custGeom>
            <a:avLst/>
            <a:gdLst/>
            <a:ahLst/>
            <a:cxnLst/>
            <a:rect l="l" t="t" r="r" b="b"/>
            <a:pathLst>
              <a:path w="3077627" h="3881949" extrusionOk="0">
                <a:moveTo>
                  <a:pt x="66340" y="0"/>
                </a:moveTo>
                <a:cubicBezTo>
                  <a:pt x="74158" y="-11"/>
                  <a:pt x="81915" y="1360"/>
                  <a:pt x="89256" y="4048"/>
                </a:cubicBezTo>
                <a:lnTo>
                  <a:pt x="3033678" y="1075269"/>
                </a:lnTo>
                <a:cubicBezTo>
                  <a:pt x="3059958" y="1084755"/>
                  <a:pt x="3077452" y="1109726"/>
                  <a:pt x="3077414" y="1137697"/>
                </a:cubicBezTo>
                <a:lnTo>
                  <a:pt x="3077414" y="2739230"/>
                </a:lnTo>
                <a:cubicBezTo>
                  <a:pt x="3079798" y="2768976"/>
                  <a:pt x="3062062" y="2796653"/>
                  <a:pt x="3034061" y="2806892"/>
                </a:cubicBezTo>
                <a:lnTo>
                  <a:pt x="89383" y="3878240"/>
                </a:lnTo>
                <a:cubicBezTo>
                  <a:pt x="82095" y="3880806"/>
                  <a:pt x="74411" y="3882057"/>
                  <a:pt x="66687" y="3881942"/>
                </a:cubicBezTo>
                <a:cubicBezTo>
                  <a:pt x="30005" y="3881942"/>
                  <a:pt x="210" y="3852286"/>
                  <a:pt x="0" y="3815558"/>
                </a:cubicBezTo>
                <a:lnTo>
                  <a:pt x="0" y="66603"/>
                </a:lnTo>
                <a:cubicBezTo>
                  <a:pt x="-50" y="29869"/>
                  <a:pt x="29651" y="50"/>
                  <a:pt x="66340" y="0"/>
                </a:cubicBezTo>
                <a:close/>
              </a:path>
            </a:pathLst>
          </a:custGeom>
          <a:solidFill>
            <a:schemeClr val="accent1"/>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5" name="Google Shape;35;p51"/>
          <p:cNvSpPr txBox="1">
            <a:spLocks noGrp="1"/>
          </p:cNvSpPr>
          <p:nvPr>
            <p:ph type="body" idx="1"/>
          </p:nvPr>
        </p:nvSpPr>
        <p:spPr>
          <a:xfrm>
            <a:off x="590716" y="1624084"/>
            <a:ext cx="2841696" cy="1792560"/>
          </a:xfrm>
          <a:prstGeom prst="rect">
            <a:avLst/>
          </a:prstGeom>
          <a:noFill/>
          <a:ln>
            <a:noFill/>
          </a:ln>
        </p:spPr>
        <p:txBody>
          <a:bodyPr spcFirstLastPara="1" wrap="square" lIns="0" tIns="0" rIns="0" bIns="0" anchor="ctr" anchorCtr="0">
            <a:noAutofit/>
          </a:bodyPr>
          <a:lstStyle>
            <a:lvl1pPr marL="0" lvl="0" indent="0" algn="l">
              <a:lnSpc>
                <a:spcPct val="100000"/>
              </a:lnSpc>
              <a:spcBef>
                <a:spcPts val="0"/>
              </a:spcBef>
              <a:spcAft>
                <a:spcPts val="0"/>
              </a:spcAft>
              <a:buSzPts val="2600"/>
              <a:buNone/>
              <a:defRPr sz="2600" cap="all" baseline="0">
                <a:solidFill>
                  <a:schemeClr val="lt1"/>
                </a:solidFill>
              </a:defRPr>
            </a:lvl1pPr>
            <a:lvl2pPr marL="914400" lvl="1" indent="-228600" algn="l">
              <a:lnSpc>
                <a:spcPct val="100000"/>
              </a:lnSpc>
              <a:spcBef>
                <a:spcPts val="450"/>
              </a:spcBef>
              <a:spcAft>
                <a:spcPts val="0"/>
              </a:spcAft>
              <a:buSzPts val="1500"/>
              <a:buNone/>
              <a:defRPr/>
            </a:lvl2pPr>
            <a:lvl3pPr marL="1371600" lvl="2" indent="-323850" algn="l">
              <a:lnSpc>
                <a:spcPct val="100000"/>
              </a:lnSpc>
              <a:spcBef>
                <a:spcPts val="450"/>
              </a:spcBef>
              <a:spcAft>
                <a:spcPts val="0"/>
              </a:spcAft>
              <a:buSzPts val="1500"/>
              <a:buChar char="•"/>
              <a:defRPr/>
            </a:lvl3pPr>
            <a:lvl4pPr marL="1828800" lvl="3" indent="-323850" algn="l">
              <a:lnSpc>
                <a:spcPct val="100000"/>
              </a:lnSpc>
              <a:spcBef>
                <a:spcPts val="450"/>
              </a:spcBef>
              <a:spcAft>
                <a:spcPts val="0"/>
              </a:spcAft>
              <a:buSzPts val="1500"/>
              <a:buChar char="•"/>
              <a:defRPr/>
            </a:lvl4pPr>
            <a:lvl5pPr marL="2286000" lvl="4" indent="-323850" algn="l">
              <a:lnSpc>
                <a:spcPct val="100000"/>
              </a:lnSpc>
              <a:spcBef>
                <a:spcPts val="450"/>
              </a:spcBef>
              <a:spcAft>
                <a:spcPts val="0"/>
              </a:spcAft>
              <a:buSzPts val="15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dirty="0"/>
          </a:p>
        </p:txBody>
      </p:sp>
      <p:sp>
        <p:nvSpPr>
          <p:cNvPr id="36" name="Google Shape;36;p51"/>
          <p:cNvSpPr txBox="1">
            <a:spLocks noGrp="1"/>
          </p:cNvSpPr>
          <p:nvPr>
            <p:ph type="body" idx="2"/>
          </p:nvPr>
        </p:nvSpPr>
        <p:spPr>
          <a:xfrm>
            <a:off x="4111200" y="2455200"/>
            <a:ext cx="4604179" cy="230832"/>
          </a:xfrm>
          <a:prstGeom prst="rect">
            <a:avLst/>
          </a:prstGeom>
          <a:noFill/>
          <a:ln>
            <a:noFill/>
          </a:ln>
        </p:spPr>
        <p:txBody>
          <a:bodyPr spcFirstLastPara="1" wrap="square" lIns="0" tIns="0" rIns="0" bIns="0" anchor="t" anchorCtr="0">
            <a:spAutoFit/>
          </a:bodyPr>
          <a:lstStyle>
            <a:lvl1pPr marL="0" lvl="0" indent="0" algn="l">
              <a:lnSpc>
                <a:spcPct val="100000"/>
              </a:lnSpc>
              <a:spcBef>
                <a:spcPts val="0"/>
              </a:spcBef>
              <a:spcAft>
                <a:spcPts val="0"/>
              </a:spcAft>
              <a:buSzPts val="1800"/>
              <a:buNone/>
              <a:defRPr/>
            </a:lvl1pPr>
            <a:lvl2pPr marL="914400" lvl="1" indent="-228600" algn="l">
              <a:lnSpc>
                <a:spcPct val="100000"/>
              </a:lnSpc>
              <a:spcBef>
                <a:spcPts val="450"/>
              </a:spcBef>
              <a:spcAft>
                <a:spcPts val="0"/>
              </a:spcAft>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dirty="0"/>
          </a:p>
        </p:txBody>
      </p:sp>
    </p:spTree>
    <p:extLst>
      <p:ext uri="{BB962C8B-B14F-4D97-AF65-F5344CB8AC3E}">
        <p14:creationId xmlns:p14="http://schemas.microsoft.com/office/powerpoint/2010/main" val="1397308347"/>
      </p:ext>
    </p:extLst>
  </p:cSld>
  <p:clrMapOvr>
    <a:masterClrMapping/>
  </p:clrMapOvr>
  <p:extLst>
    <p:ext uri="{DCECCB84-F9BA-43D5-87BE-67443E8EF086}">
      <p15:sldGuideLst xmlns:p15="http://schemas.microsoft.com/office/powerpoint/2012/main">
        <p15:guide id="1" pos="38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Section Divider (colour)" preserve="1" userDrawn="1">
  <p:cSld name="Section Divider (colour)">
    <p:bg>
      <p:bgPr>
        <a:solidFill>
          <a:schemeClr val="dk2"/>
        </a:solidFill>
        <a:effectLst/>
      </p:bgPr>
    </p:bg>
    <p:spTree>
      <p:nvGrpSpPr>
        <p:cNvPr id="1" name="Shape 37"/>
        <p:cNvGrpSpPr/>
        <p:nvPr/>
      </p:nvGrpSpPr>
      <p:grpSpPr>
        <a:xfrm>
          <a:off x="0" y="0"/>
          <a:ext cx="0" cy="0"/>
          <a:chOff x="0" y="0"/>
          <a:chExt cx="0" cy="0"/>
        </a:xfrm>
      </p:grpSpPr>
      <p:sp>
        <p:nvSpPr>
          <p:cNvPr id="41" name="Google Shape;41;p52"/>
          <p:cNvSpPr/>
          <p:nvPr userDrawn="1"/>
        </p:nvSpPr>
        <p:spPr>
          <a:xfrm>
            <a:off x="8574142" y="119795"/>
            <a:ext cx="137858" cy="165763"/>
          </a:xfrm>
          <a:custGeom>
            <a:avLst/>
            <a:gdLst/>
            <a:ahLst/>
            <a:cxnLst/>
            <a:rect l="l" t="t" r="r" b="b"/>
            <a:pathLst>
              <a:path w="323215" h="443230" extrusionOk="0">
                <a:moveTo>
                  <a:pt x="322922" y="0"/>
                </a:moveTo>
                <a:lnTo>
                  <a:pt x="0" y="0"/>
                </a:lnTo>
                <a:lnTo>
                  <a:pt x="0" y="420154"/>
                </a:lnTo>
                <a:lnTo>
                  <a:pt x="2115" y="428951"/>
                </a:lnTo>
                <a:lnTo>
                  <a:pt x="7883" y="436132"/>
                </a:lnTo>
                <a:lnTo>
                  <a:pt x="16437" y="440972"/>
                </a:lnTo>
                <a:lnTo>
                  <a:pt x="26911" y="442747"/>
                </a:lnTo>
                <a:lnTo>
                  <a:pt x="29527" y="442747"/>
                </a:lnTo>
                <a:lnTo>
                  <a:pt x="32004" y="442341"/>
                </a:lnTo>
                <a:lnTo>
                  <a:pt x="322922" y="372732"/>
                </a:lnTo>
                <a:lnTo>
                  <a:pt x="322922" y="0"/>
                </a:lnTo>
                <a:close/>
              </a:path>
            </a:pathLst>
          </a:custGeom>
          <a:noFill/>
          <a:ln>
            <a:noFill/>
          </a:ln>
        </p:spPr>
        <p:txBody>
          <a:bodyPr spcFirstLastPara="1" wrap="square" lIns="0" tIns="0" rIns="0" bIns="10800" anchor="ctr" anchorCtr="0">
            <a:noAutofit/>
          </a:bodyPr>
          <a:lstStyle/>
          <a:p>
            <a:pPr marL="0" marR="0" lvl="0" indent="0" algn="r" rtl="0">
              <a:lnSpc>
                <a:spcPct val="100000"/>
              </a:lnSpc>
              <a:spcBef>
                <a:spcPts val="0"/>
              </a:spcBef>
              <a:spcAft>
                <a:spcPts val="0"/>
              </a:spcAft>
              <a:buClr>
                <a:schemeClr val="lt1"/>
              </a:buClr>
              <a:buSzPts val="900"/>
              <a:buFont typeface="Calibri"/>
              <a:buNone/>
            </a:pPr>
            <a:fld id="{00000000-1234-1234-1234-123412341234}" type="slidenum">
              <a:rPr lang="en-GB" sz="900" b="1" i="0" u="none" strike="noStrike" cap="none">
                <a:solidFill>
                  <a:schemeClr val="lt1"/>
                </a:solidFill>
                <a:latin typeface="Calibri"/>
                <a:ea typeface="Calibri"/>
                <a:cs typeface="Calibri"/>
                <a:sym typeface="Calibri"/>
              </a:rPr>
              <a:t>‹#›</a:t>
            </a:fld>
            <a:endParaRPr sz="900" b="1" i="0" u="none" strike="noStrike" cap="none" dirty="0">
              <a:solidFill>
                <a:schemeClr val="lt1"/>
              </a:solidFill>
              <a:latin typeface="Calibri"/>
              <a:ea typeface="Calibri"/>
              <a:cs typeface="Calibri"/>
              <a:sym typeface="Calibri"/>
            </a:endParaRPr>
          </a:p>
        </p:txBody>
      </p:sp>
      <p:cxnSp>
        <p:nvCxnSpPr>
          <p:cNvPr id="43" name="Google Shape;43;p52">
            <a:extLst>
              <a:ext uri="{C183D7F6-B498-43B3-948B-1728B52AA6E4}">
                <adec:decorative xmlns:adec="http://schemas.microsoft.com/office/drawing/2017/decorative" val="1"/>
              </a:ext>
            </a:extLst>
          </p:cNvPr>
          <p:cNvCxnSpPr/>
          <p:nvPr/>
        </p:nvCxnSpPr>
        <p:spPr>
          <a:xfrm>
            <a:off x="432000" y="275987"/>
            <a:ext cx="8280000" cy="0"/>
          </a:xfrm>
          <a:prstGeom prst="straightConnector1">
            <a:avLst/>
          </a:prstGeom>
          <a:noFill/>
          <a:ln w="9525" cap="flat" cmpd="sng">
            <a:solidFill>
              <a:schemeClr val="lt1"/>
            </a:solidFill>
            <a:prstDash val="solid"/>
            <a:round/>
            <a:headEnd type="none" w="sm" len="sm"/>
            <a:tailEnd type="none" w="sm" len="sm"/>
          </a:ln>
        </p:spPr>
      </p:cxnSp>
      <p:pic>
        <p:nvPicPr>
          <p:cNvPr id="42" name="Google Shape;42;p52" descr="Springer Nature Group Logo"/>
          <p:cNvPicPr preferRelativeResize="0"/>
          <p:nvPr/>
        </p:nvPicPr>
        <p:blipFill rotWithShape="1">
          <a:blip r:embed="rId2">
            <a:alphaModFix/>
          </a:blip>
          <a:srcRect/>
          <a:stretch/>
        </p:blipFill>
        <p:spPr>
          <a:xfrm>
            <a:off x="6500157" y="4683004"/>
            <a:ext cx="2210888" cy="155696"/>
          </a:xfrm>
          <a:prstGeom prst="rect">
            <a:avLst/>
          </a:prstGeom>
          <a:noFill/>
          <a:ln>
            <a:noFill/>
          </a:ln>
        </p:spPr>
      </p:pic>
      <p:sp>
        <p:nvSpPr>
          <p:cNvPr id="38" name="Google Shape;38;p52">
            <a:extLst>
              <a:ext uri="{C183D7F6-B498-43B3-948B-1728B52AA6E4}">
                <adec:decorative xmlns:adec="http://schemas.microsoft.com/office/drawing/2017/decorative" val="1"/>
              </a:ext>
            </a:extLst>
          </p:cNvPr>
          <p:cNvSpPr/>
          <p:nvPr/>
        </p:nvSpPr>
        <p:spPr>
          <a:xfrm>
            <a:off x="426962" y="579390"/>
            <a:ext cx="3077627" cy="3881949"/>
          </a:xfrm>
          <a:custGeom>
            <a:avLst/>
            <a:gdLst/>
            <a:ahLst/>
            <a:cxnLst/>
            <a:rect l="l" t="t" r="r" b="b"/>
            <a:pathLst>
              <a:path w="3077627" h="3881949" extrusionOk="0">
                <a:moveTo>
                  <a:pt x="66687" y="3881942"/>
                </a:moveTo>
                <a:cubicBezTo>
                  <a:pt x="30005" y="3881942"/>
                  <a:pt x="210" y="3852286"/>
                  <a:pt x="0" y="3815558"/>
                </a:cubicBezTo>
                <a:lnTo>
                  <a:pt x="0" y="66603"/>
                </a:lnTo>
                <a:cubicBezTo>
                  <a:pt x="-50" y="29869"/>
                  <a:pt x="29651" y="50"/>
                  <a:pt x="66340" y="0"/>
                </a:cubicBezTo>
                <a:cubicBezTo>
                  <a:pt x="74158" y="-11"/>
                  <a:pt x="81915" y="1360"/>
                  <a:pt x="89256" y="4048"/>
                </a:cubicBezTo>
                <a:lnTo>
                  <a:pt x="3033678" y="1075269"/>
                </a:lnTo>
                <a:cubicBezTo>
                  <a:pt x="3059958" y="1084755"/>
                  <a:pt x="3077452" y="1109726"/>
                  <a:pt x="3077414" y="1137697"/>
                </a:cubicBezTo>
                <a:lnTo>
                  <a:pt x="3077414" y="2739230"/>
                </a:lnTo>
                <a:cubicBezTo>
                  <a:pt x="3079798" y="2768976"/>
                  <a:pt x="3062062" y="2796653"/>
                  <a:pt x="3034061" y="2806892"/>
                </a:cubicBezTo>
                <a:lnTo>
                  <a:pt x="89383" y="3878240"/>
                </a:lnTo>
                <a:cubicBezTo>
                  <a:pt x="82095" y="3880806"/>
                  <a:pt x="74411" y="3882057"/>
                  <a:pt x="66687" y="388194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34"/>
              <a:buFont typeface="Arial"/>
              <a:buNone/>
            </a:pPr>
            <a:endParaRPr sz="1534" b="0" i="0" u="none" strike="noStrike" cap="none">
              <a:solidFill>
                <a:schemeClr val="dk1"/>
              </a:solidFill>
              <a:latin typeface="Calibri"/>
              <a:ea typeface="Calibri"/>
              <a:cs typeface="Calibri"/>
              <a:sym typeface="Calibri"/>
            </a:endParaRPr>
          </a:p>
        </p:txBody>
      </p:sp>
      <p:pic>
        <p:nvPicPr>
          <p:cNvPr id="39" name="Google Shape;39;p5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878511" y="2295246"/>
            <a:ext cx="2008566" cy="2621349"/>
          </a:xfrm>
          <a:prstGeom prst="rect">
            <a:avLst/>
          </a:prstGeom>
          <a:noFill/>
          <a:ln>
            <a:noFill/>
          </a:ln>
        </p:spPr>
      </p:pic>
      <p:pic>
        <p:nvPicPr>
          <p:cNvPr id="40" name="Google Shape;40;p52"/>
          <p:cNvPicPr preferRelativeResize="0"/>
          <p:nvPr/>
        </p:nvPicPr>
        <p:blipFill rotWithShape="1">
          <a:blip r:embed="rId4">
            <a:alphaModFix/>
          </a:blip>
          <a:srcRect/>
          <a:stretch/>
        </p:blipFill>
        <p:spPr>
          <a:xfrm rot="10800000">
            <a:off x="4346634" y="1560453"/>
            <a:ext cx="1273470" cy="1576383"/>
          </a:xfrm>
          <a:prstGeom prst="rect">
            <a:avLst/>
          </a:prstGeom>
          <a:noFill/>
          <a:ln>
            <a:noFill/>
          </a:ln>
        </p:spPr>
      </p:pic>
      <p:sp>
        <p:nvSpPr>
          <p:cNvPr id="45" name="Google Shape;45;p52"/>
          <p:cNvSpPr txBox="1">
            <a:spLocks noGrp="1"/>
          </p:cNvSpPr>
          <p:nvPr>
            <p:ph type="body" idx="2"/>
          </p:nvPr>
        </p:nvSpPr>
        <p:spPr>
          <a:xfrm>
            <a:off x="4410075" y="2102422"/>
            <a:ext cx="1122766" cy="492443"/>
          </a:xfrm>
          <a:prstGeom prst="rect">
            <a:avLst/>
          </a:prstGeom>
          <a:noFill/>
          <a:ln>
            <a:noFill/>
          </a:ln>
        </p:spPr>
        <p:txBody>
          <a:bodyPr spcFirstLastPara="1" wrap="square" lIns="0" tIns="0" rIns="0" bIns="0" anchor="ctr" anchorCtr="0">
            <a:spAutoFit/>
          </a:bodyPr>
          <a:lstStyle>
            <a:lvl1pPr marL="0" lvl="0" indent="0" algn="ctr">
              <a:lnSpc>
                <a:spcPct val="100000"/>
              </a:lnSpc>
              <a:spcBef>
                <a:spcPts val="0"/>
              </a:spcBef>
              <a:spcAft>
                <a:spcPts val="0"/>
              </a:spcAft>
              <a:buSzPts val="3200"/>
              <a:buNone/>
              <a:defRPr sz="3200" cap="all" baseline="0">
                <a:solidFill>
                  <a:schemeClr val="lt1"/>
                </a:solidFill>
              </a:defRPr>
            </a:lvl1pPr>
            <a:lvl2pPr marL="914400" lvl="1" indent="-228600" algn="l">
              <a:lnSpc>
                <a:spcPct val="100000"/>
              </a:lnSpc>
              <a:spcBef>
                <a:spcPts val="0"/>
              </a:spcBef>
              <a:spcAft>
                <a:spcPts val="0"/>
              </a:spcAft>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dirty="0"/>
          </a:p>
        </p:txBody>
      </p:sp>
      <p:sp>
        <p:nvSpPr>
          <p:cNvPr id="3" name="Titel 1">
            <a:extLst>
              <a:ext uri="{FF2B5EF4-FFF2-40B4-BE49-F238E27FC236}">
                <a16:creationId xmlns:a16="http://schemas.microsoft.com/office/drawing/2014/main" id="{8E2F0776-4457-DBB6-7D24-3B1AEF38D806}"/>
              </a:ext>
            </a:extLst>
          </p:cNvPr>
          <p:cNvSpPr>
            <a:spLocks noGrp="1"/>
          </p:cNvSpPr>
          <p:nvPr>
            <p:ph type="title"/>
          </p:nvPr>
        </p:nvSpPr>
        <p:spPr>
          <a:xfrm>
            <a:off x="599954" y="2363495"/>
            <a:ext cx="2438214" cy="309640"/>
          </a:xfrm>
        </p:spPr>
        <p:txBody>
          <a:bodyPr/>
          <a:lstStyle>
            <a:lvl1pPr>
              <a:defRPr cap="all" baseline="0"/>
            </a:lvl1pPr>
          </a:lstStyle>
          <a:p>
            <a:r>
              <a:rPr lang="de-DE" dirty="0"/>
              <a:t>Mastertitelformat bearbeiten</a:t>
            </a:r>
            <a:endParaRPr lang="en-GB" dirty="0"/>
          </a:p>
        </p:txBody>
      </p:sp>
    </p:spTree>
    <p:extLst>
      <p:ext uri="{BB962C8B-B14F-4D97-AF65-F5344CB8AC3E}">
        <p14:creationId xmlns:p14="http://schemas.microsoft.com/office/powerpoint/2010/main" val="4058665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hank You Dark Blue" preserve="1" userDrawn="1">
  <p:cSld name="Thank You Dark Blue">
    <p:bg>
      <p:bgPr>
        <a:solidFill>
          <a:schemeClr val="dk2"/>
        </a:solidFill>
        <a:effectLst/>
      </p:bgPr>
    </p:bg>
    <p:spTree>
      <p:nvGrpSpPr>
        <p:cNvPr id="1" name="Shape 54"/>
        <p:cNvGrpSpPr/>
        <p:nvPr/>
      </p:nvGrpSpPr>
      <p:grpSpPr>
        <a:xfrm>
          <a:off x="0" y="0"/>
          <a:ext cx="0" cy="0"/>
          <a:chOff x="0" y="0"/>
          <a:chExt cx="0" cy="0"/>
        </a:xfrm>
      </p:grpSpPr>
      <p:sp>
        <p:nvSpPr>
          <p:cNvPr id="59" name="Google Shape;59;p54"/>
          <p:cNvSpPr/>
          <p:nvPr/>
        </p:nvSpPr>
        <p:spPr>
          <a:xfrm>
            <a:off x="8574142" y="119795"/>
            <a:ext cx="137858" cy="165763"/>
          </a:xfrm>
          <a:custGeom>
            <a:avLst/>
            <a:gdLst/>
            <a:ahLst/>
            <a:cxnLst/>
            <a:rect l="l" t="t" r="r" b="b"/>
            <a:pathLst>
              <a:path w="323215" h="443230" extrusionOk="0">
                <a:moveTo>
                  <a:pt x="322922" y="0"/>
                </a:moveTo>
                <a:lnTo>
                  <a:pt x="0" y="0"/>
                </a:lnTo>
                <a:lnTo>
                  <a:pt x="0" y="420154"/>
                </a:lnTo>
                <a:lnTo>
                  <a:pt x="2115" y="428951"/>
                </a:lnTo>
                <a:lnTo>
                  <a:pt x="7883" y="436132"/>
                </a:lnTo>
                <a:lnTo>
                  <a:pt x="16437" y="440972"/>
                </a:lnTo>
                <a:lnTo>
                  <a:pt x="26911" y="442747"/>
                </a:lnTo>
                <a:lnTo>
                  <a:pt x="29527" y="442747"/>
                </a:lnTo>
                <a:lnTo>
                  <a:pt x="32004" y="442341"/>
                </a:lnTo>
                <a:lnTo>
                  <a:pt x="322922" y="372732"/>
                </a:lnTo>
                <a:lnTo>
                  <a:pt x="322922" y="0"/>
                </a:lnTo>
                <a:close/>
              </a:path>
            </a:pathLst>
          </a:custGeom>
          <a:noFill/>
          <a:ln>
            <a:noFill/>
          </a:ln>
        </p:spPr>
        <p:txBody>
          <a:bodyPr spcFirstLastPara="1" wrap="square" lIns="0" tIns="0" rIns="0" bIns="10800" anchor="ctr" anchorCtr="0">
            <a:noAutofit/>
          </a:bodyPr>
          <a:lstStyle/>
          <a:p>
            <a:pPr marL="0" marR="0" lvl="0" indent="0" algn="r" rtl="0">
              <a:lnSpc>
                <a:spcPct val="100000"/>
              </a:lnSpc>
              <a:spcBef>
                <a:spcPts val="0"/>
              </a:spcBef>
              <a:spcAft>
                <a:spcPts val="0"/>
              </a:spcAft>
              <a:buClr>
                <a:schemeClr val="lt1"/>
              </a:buClr>
              <a:buSzPts val="900"/>
              <a:buFont typeface="Calibri"/>
              <a:buNone/>
            </a:pPr>
            <a:fld id="{00000000-1234-1234-1234-123412341234}" type="slidenum">
              <a:rPr lang="en-GB" sz="900" b="1" i="0" u="none" strike="noStrike" cap="none">
                <a:solidFill>
                  <a:schemeClr val="lt1"/>
                </a:solidFill>
                <a:latin typeface="Calibri"/>
                <a:ea typeface="Calibri"/>
                <a:cs typeface="Calibri"/>
                <a:sym typeface="Calibri"/>
              </a:rPr>
              <a:t>‹#›</a:t>
            </a:fld>
            <a:endParaRPr sz="900" b="1" i="0" u="none" strike="noStrike" cap="none" dirty="0">
              <a:solidFill>
                <a:schemeClr val="lt1"/>
              </a:solidFill>
              <a:latin typeface="Calibri"/>
              <a:ea typeface="Calibri"/>
              <a:cs typeface="Calibri"/>
              <a:sym typeface="Calibri"/>
            </a:endParaRPr>
          </a:p>
        </p:txBody>
      </p:sp>
      <p:pic>
        <p:nvPicPr>
          <p:cNvPr id="56" name="Google Shape;56;p54" descr="Springer Nature Group Logo"/>
          <p:cNvPicPr preferRelativeResize="0"/>
          <p:nvPr/>
        </p:nvPicPr>
        <p:blipFill rotWithShape="1">
          <a:blip r:embed="rId2">
            <a:alphaModFix/>
          </a:blip>
          <a:srcRect/>
          <a:stretch/>
        </p:blipFill>
        <p:spPr>
          <a:xfrm>
            <a:off x="6500157" y="4683004"/>
            <a:ext cx="2210888" cy="155696"/>
          </a:xfrm>
          <a:prstGeom prst="rect">
            <a:avLst/>
          </a:prstGeom>
          <a:noFill/>
          <a:ln>
            <a:noFill/>
          </a:ln>
        </p:spPr>
      </p:pic>
      <p:cxnSp>
        <p:nvCxnSpPr>
          <p:cNvPr id="60" name="Google Shape;60;p54">
            <a:extLst>
              <a:ext uri="{C183D7F6-B498-43B3-948B-1728B52AA6E4}">
                <adec:decorative xmlns:adec="http://schemas.microsoft.com/office/drawing/2017/decorative" val="1"/>
              </a:ext>
            </a:extLst>
          </p:cNvPr>
          <p:cNvCxnSpPr/>
          <p:nvPr/>
        </p:nvCxnSpPr>
        <p:spPr>
          <a:xfrm>
            <a:off x="432000" y="275987"/>
            <a:ext cx="8280000" cy="0"/>
          </a:xfrm>
          <a:prstGeom prst="straightConnector1">
            <a:avLst/>
          </a:prstGeom>
          <a:noFill/>
          <a:ln w="9525" cap="flat" cmpd="sng">
            <a:solidFill>
              <a:schemeClr val="lt1"/>
            </a:solidFill>
            <a:prstDash val="solid"/>
            <a:round/>
            <a:headEnd type="none" w="sm" len="sm"/>
            <a:tailEnd type="none" w="sm" len="sm"/>
          </a:ln>
        </p:spPr>
      </p:cxnSp>
      <p:sp>
        <p:nvSpPr>
          <p:cNvPr id="55" name="Google Shape;55;p54">
            <a:extLst>
              <a:ext uri="{C183D7F6-B498-43B3-948B-1728B52AA6E4}">
                <adec:decorative xmlns:adec="http://schemas.microsoft.com/office/drawing/2017/decorative" val="1"/>
              </a:ext>
            </a:extLst>
          </p:cNvPr>
          <p:cNvSpPr/>
          <p:nvPr/>
        </p:nvSpPr>
        <p:spPr>
          <a:xfrm>
            <a:off x="426962" y="579390"/>
            <a:ext cx="3077627" cy="3881949"/>
          </a:xfrm>
          <a:custGeom>
            <a:avLst/>
            <a:gdLst/>
            <a:ahLst/>
            <a:cxnLst/>
            <a:rect l="l" t="t" r="r" b="b"/>
            <a:pathLst>
              <a:path w="3077627" h="3881949" extrusionOk="0">
                <a:moveTo>
                  <a:pt x="66687" y="3881942"/>
                </a:moveTo>
                <a:cubicBezTo>
                  <a:pt x="30005" y="3881942"/>
                  <a:pt x="210" y="3852286"/>
                  <a:pt x="0" y="3815558"/>
                </a:cubicBezTo>
                <a:lnTo>
                  <a:pt x="0" y="66603"/>
                </a:lnTo>
                <a:cubicBezTo>
                  <a:pt x="-50" y="29869"/>
                  <a:pt x="29651" y="50"/>
                  <a:pt x="66340" y="0"/>
                </a:cubicBezTo>
                <a:cubicBezTo>
                  <a:pt x="74158" y="-11"/>
                  <a:pt x="81915" y="1360"/>
                  <a:pt x="89256" y="4048"/>
                </a:cubicBezTo>
                <a:lnTo>
                  <a:pt x="3033678" y="1075269"/>
                </a:lnTo>
                <a:cubicBezTo>
                  <a:pt x="3059958" y="1084755"/>
                  <a:pt x="3077452" y="1109726"/>
                  <a:pt x="3077414" y="1137697"/>
                </a:cubicBezTo>
                <a:lnTo>
                  <a:pt x="3077414" y="2739230"/>
                </a:lnTo>
                <a:cubicBezTo>
                  <a:pt x="3079798" y="2768976"/>
                  <a:pt x="3062062" y="2796653"/>
                  <a:pt x="3034061" y="2806892"/>
                </a:cubicBezTo>
                <a:lnTo>
                  <a:pt x="89383" y="3878240"/>
                </a:lnTo>
                <a:cubicBezTo>
                  <a:pt x="82095" y="3880806"/>
                  <a:pt x="74411" y="3882057"/>
                  <a:pt x="66687" y="3881942"/>
                </a:cubicBezTo>
                <a:close/>
              </a:path>
            </a:pathLst>
          </a:custGeom>
          <a:solidFill>
            <a:srgbClr val="00B0C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34"/>
              <a:buFont typeface="Arial"/>
              <a:buNone/>
            </a:pPr>
            <a:endParaRPr sz="1534" b="0" i="0" u="none" strike="noStrike" cap="none">
              <a:solidFill>
                <a:schemeClr val="dk1"/>
              </a:solidFill>
              <a:latin typeface="Calibri"/>
              <a:ea typeface="Calibri"/>
              <a:cs typeface="Calibri"/>
              <a:sym typeface="Calibri"/>
            </a:endParaRPr>
          </a:p>
        </p:txBody>
      </p:sp>
      <p:sp>
        <p:nvSpPr>
          <p:cNvPr id="58" name="Google Shape;58;p54"/>
          <p:cNvSpPr txBox="1">
            <a:spLocks noGrp="1"/>
          </p:cNvSpPr>
          <p:nvPr>
            <p:ph type="body" idx="1"/>
          </p:nvPr>
        </p:nvSpPr>
        <p:spPr>
          <a:xfrm>
            <a:off x="3949700" y="2362795"/>
            <a:ext cx="2550457" cy="230832"/>
          </a:xfrm>
          <a:prstGeom prst="rect">
            <a:avLst/>
          </a:prstGeom>
          <a:noFill/>
          <a:ln>
            <a:noFill/>
          </a:ln>
        </p:spPr>
        <p:txBody>
          <a:bodyPr spcFirstLastPara="1" wrap="square" lIns="0" tIns="0" rIns="0" bIns="0" anchor="ctr" anchorCtr="0">
            <a:spAutoFit/>
          </a:bodyPr>
          <a:lstStyle>
            <a:lvl1pPr marL="0" lvl="0" indent="0" algn="l">
              <a:lnSpc>
                <a:spcPct val="100000"/>
              </a:lnSpc>
              <a:spcBef>
                <a:spcPts val="0"/>
              </a:spcBef>
              <a:spcAft>
                <a:spcPts val="0"/>
              </a:spcAft>
              <a:buSzPts val="1500"/>
              <a:buNone/>
              <a:defRPr cap="all" baseline="0">
                <a:solidFill>
                  <a:schemeClr val="accent1"/>
                </a:solidFill>
              </a:defRPr>
            </a:lvl1pPr>
            <a:lvl2pPr marL="914400" lvl="1" indent="-228600" algn="l">
              <a:lnSpc>
                <a:spcPct val="100000"/>
              </a:lnSpc>
              <a:spcBef>
                <a:spcPts val="0"/>
              </a:spcBef>
              <a:spcAft>
                <a:spcPts val="0"/>
              </a:spcAft>
              <a:buSzPts val="1500"/>
              <a:buNone/>
              <a:defRPr>
                <a:solidFill>
                  <a:schemeClr val="lt1"/>
                </a:solidFill>
              </a:defRPr>
            </a:lvl2pPr>
            <a:lvl3pPr marL="1371600" lvl="2" indent="-228600" algn="l">
              <a:lnSpc>
                <a:spcPct val="100000"/>
              </a:lnSpc>
              <a:spcBef>
                <a:spcPts val="0"/>
              </a:spcBef>
              <a:spcAft>
                <a:spcPts val="0"/>
              </a:spcAft>
              <a:buSzPts val="1500"/>
              <a:buNone/>
              <a:defRPr>
                <a:solidFill>
                  <a:schemeClr val="lt1"/>
                </a:solidFill>
              </a:defRPr>
            </a:lvl3pPr>
            <a:lvl4pPr marL="1828800" lvl="3" indent="-323850" algn="l">
              <a:lnSpc>
                <a:spcPct val="100000"/>
              </a:lnSpc>
              <a:spcBef>
                <a:spcPts val="450"/>
              </a:spcBef>
              <a:spcAft>
                <a:spcPts val="0"/>
              </a:spcAft>
              <a:buSzPts val="1500"/>
              <a:buChar char="•"/>
              <a:defRPr>
                <a:solidFill>
                  <a:schemeClr val="lt1"/>
                </a:solidFill>
              </a:defRPr>
            </a:lvl4pPr>
            <a:lvl5pPr marL="2286000" lvl="4" indent="-323850" algn="l">
              <a:lnSpc>
                <a:spcPct val="100000"/>
              </a:lnSpc>
              <a:spcBef>
                <a:spcPts val="450"/>
              </a:spcBef>
              <a:spcAft>
                <a:spcPts val="0"/>
              </a:spcAft>
              <a:buSzPts val="1500"/>
              <a:buChar char="─"/>
              <a:defRPr>
                <a:solidFill>
                  <a:schemeClr val="lt1"/>
                </a:solidFill>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dirty="0"/>
          </a:p>
        </p:txBody>
      </p:sp>
      <p:sp>
        <p:nvSpPr>
          <p:cNvPr id="61" name="Google Shape;61;p54"/>
          <p:cNvSpPr/>
          <p:nvPr/>
        </p:nvSpPr>
        <p:spPr>
          <a:xfrm>
            <a:off x="9357764" y="1"/>
            <a:ext cx="2177744" cy="747712"/>
          </a:xfrm>
          <a:prstGeom prst="rect">
            <a:avLst/>
          </a:prstGeom>
          <a:solidFill>
            <a:srgbClr val="F2F2F2"/>
          </a:solidFill>
          <a:ln>
            <a:noFill/>
          </a:ln>
        </p:spPr>
        <p:txBody>
          <a:bodyPr spcFirstLastPara="1" wrap="square" lIns="64250" tIns="64250" rIns="64250" bIns="64250" anchor="t" anchorCtr="0">
            <a:noAutofit/>
          </a:bodyPr>
          <a:lstStyle/>
          <a:p>
            <a:pPr marL="0" marR="0" lvl="0" indent="0" algn="l" rtl="0">
              <a:lnSpc>
                <a:spcPct val="100000"/>
              </a:lnSpc>
              <a:spcBef>
                <a:spcPts val="0"/>
              </a:spcBef>
              <a:spcAft>
                <a:spcPts val="0"/>
              </a:spcAft>
              <a:buClr>
                <a:srgbClr val="000000"/>
              </a:buClr>
              <a:buSzPts val="825"/>
              <a:buFont typeface="Arial"/>
              <a:buNone/>
            </a:pPr>
            <a:r>
              <a:rPr lang="en-GB" sz="825" b="1" i="0" u="none" strike="noStrike" cap="none" dirty="0">
                <a:solidFill>
                  <a:schemeClr val="dk1"/>
                </a:solidFill>
                <a:latin typeface="Calibri"/>
                <a:ea typeface="Calibri"/>
                <a:cs typeface="Calibri"/>
                <a:sym typeface="Calibri"/>
              </a:rPr>
              <a:t>Change background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25"/>
              <a:buFont typeface="Arial"/>
              <a:buNone/>
            </a:pPr>
            <a:r>
              <a:rPr lang="en-GB" sz="825" b="0" i="0" u="none" strike="noStrike" cap="none" dirty="0">
                <a:solidFill>
                  <a:schemeClr val="dk1"/>
                </a:solidFill>
                <a:latin typeface="Calibri"/>
                <a:ea typeface="Calibri"/>
                <a:cs typeface="Calibri"/>
                <a:sym typeface="Calibri"/>
              </a:rPr>
              <a:t>To change the background colour:</a:t>
            </a:r>
            <a:endParaRPr sz="1400" b="0" i="0" u="none" strike="noStrike" cap="none" dirty="0">
              <a:solidFill>
                <a:srgbClr val="000000"/>
              </a:solidFill>
              <a:latin typeface="Arial"/>
              <a:ea typeface="Arial"/>
              <a:cs typeface="Arial"/>
              <a:sym typeface="Arial"/>
            </a:endParaRPr>
          </a:p>
          <a:p>
            <a:pPr marL="133350" marR="0" lvl="0" indent="-133350" algn="l" rtl="0">
              <a:lnSpc>
                <a:spcPct val="100000"/>
              </a:lnSpc>
              <a:spcBef>
                <a:spcPts val="0"/>
              </a:spcBef>
              <a:spcAft>
                <a:spcPts val="0"/>
              </a:spcAft>
              <a:buClr>
                <a:schemeClr val="dk1"/>
              </a:buClr>
              <a:buSzPts val="825"/>
              <a:buFont typeface="Arial"/>
              <a:buChar char="•"/>
            </a:pPr>
            <a:r>
              <a:rPr lang="en-GB" sz="825" b="0" i="0" u="none" strike="noStrike" cap="none" dirty="0">
                <a:solidFill>
                  <a:schemeClr val="dk1"/>
                </a:solidFill>
                <a:latin typeface="Calibri"/>
                <a:ea typeface="Calibri"/>
                <a:cs typeface="Calibri"/>
                <a:sym typeface="Calibri"/>
              </a:rPr>
              <a:t>Right-click the slide and click ‘Format Background…’</a:t>
            </a:r>
            <a:endParaRPr sz="1400" b="0" i="0" u="none" strike="noStrike" cap="none" dirty="0">
              <a:solidFill>
                <a:srgbClr val="000000"/>
              </a:solidFill>
              <a:latin typeface="Arial"/>
              <a:ea typeface="Arial"/>
              <a:cs typeface="Arial"/>
              <a:sym typeface="Arial"/>
            </a:endParaRPr>
          </a:p>
          <a:p>
            <a:pPr marL="133350" marR="0" lvl="0" indent="-133350" algn="l" rtl="0">
              <a:lnSpc>
                <a:spcPct val="100000"/>
              </a:lnSpc>
              <a:spcBef>
                <a:spcPts val="0"/>
              </a:spcBef>
              <a:spcAft>
                <a:spcPts val="0"/>
              </a:spcAft>
              <a:buClr>
                <a:schemeClr val="dk1"/>
              </a:buClr>
              <a:buSzPts val="825"/>
              <a:buFont typeface="Arial"/>
              <a:buChar char="•"/>
            </a:pPr>
            <a:r>
              <a:rPr lang="en-GB" sz="825" b="0" i="0" u="none" strike="noStrike" cap="none" dirty="0">
                <a:solidFill>
                  <a:schemeClr val="dk1"/>
                </a:solidFill>
                <a:latin typeface="Calibri"/>
                <a:ea typeface="Calibri"/>
                <a:cs typeface="Calibri"/>
                <a:sym typeface="Calibri"/>
              </a:rPr>
              <a:t>Choose a colour from the palette</a:t>
            </a:r>
            <a:endParaRPr sz="825" b="0" i="0" u="none" strike="noStrike" cap="none" dirty="0">
              <a:solidFill>
                <a:schemeClr val="dk1"/>
              </a:solidFill>
              <a:latin typeface="Calibri"/>
              <a:ea typeface="Calibri"/>
              <a:cs typeface="Calibri"/>
              <a:sym typeface="Calibri"/>
            </a:endParaRPr>
          </a:p>
        </p:txBody>
      </p:sp>
      <p:sp>
        <p:nvSpPr>
          <p:cNvPr id="2" name="Titel 1">
            <a:extLst>
              <a:ext uri="{FF2B5EF4-FFF2-40B4-BE49-F238E27FC236}">
                <a16:creationId xmlns:a16="http://schemas.microsoft.com/office/drawing/2014/main" id="{5DF4CF96-2513-3EF7-AB2B-6CDF9943FD35}"/>
              </a:ext>
            </a:extLst>
          </p:cNvPr>
          <p:cNvSpPr>
            <a:spLocks noGrp="1"/>
          </p:cNvSpPr>
          <p:nvPr>
            <p:ph type="title" hasCustomPrompt="1"/>
          </p:nvPr>
        </p:nvSpPr>
        <p:spPr>
          <a:xfrm>
            <a:off x="599954" y="2363495"/>
            <a:ext cx="2438214" cy="309640"/>
          </a:xfrm>
        </p:spPr>
        <p:txBody>
          <a:bodyPr/>
          <a:lstStyle>
            <a:lvl1pPr>
              <a:defRPr cap="all" baseline="0">
                <a:solidFill>
                  <a:schemeClr val="bg1"/>
                </a:solidFill>
              </a:defRPr>
            </a:lvl1pPr>
          </a:lstStyle>
          <a:p>
            <a:r>
              <a:rPr lang="de-DE" dirty="0" err="1"/>
              <a:t>Thank</a:t>
            </a:r>
            <a:r>
              <a:rPr lang="de-DE" dirty="0"/>
              <a:t> </a:t>
            </a:r>
            <a:r>
              <a:rPr lang="de-DE" dirty="0" err="1"/>
              <a:t>You</a:t>
            </a:r>
            <a:endParaRPr lang="en-GB" dirty="0"/>
          </a:p>
        </p:txBody>
      </p:sp>
    </p:spTree>
    <p:extLst>
      <p:ext uri="{BB962C8B-B14F-4D97-AF65-F5344CB8AC3E}">
        <p14:creationId xmlns:p14="http://schemas.microsoft.com/office/powerpoint/2010/main" val="149034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preserve="1">
  <p:cSld name="One column">
    <p:spTree>
      <p:nvGrpSpPr>
        <p:cNvPr id="1" name="Shape 68"/>
        <p:cNvGrpSpPr/>
        <p:nvPr/>
      </p:nvGrpSpPr>
      <p:grpSpPr>
        <a:xfrm>
          <a:off x="0" y="0"/>
          <a:ext cx="0" cy="0"/>
          <a:chOff x="0" y="0"/>
          <a:chExt cx="0" cy="0"/>
        </a:xfrm>
      </p:grpSpPr>
      <p:sp>
        <p:nvSpPr>
          <p:cNvPr id="71" name="Google Shape;71;p56"/>
          <p:cNvSpPr txBox="1">
            <a:spLocks noGrp="1"/>
          </p:cNvSpPr>
          <p:nvPr>
            <p:ph type="title"/>
          </p:nvPr>
        </p:nvSpPr>
        <p:spPr>
          <a:xfrm>
            <a:off x="432000" y="283073"/>
            <a:ext cx="8280000" cy="277919"/>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800"/>
              <a:buNone/>
              <a:defRPr cap="all" baseline="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0" name="Google Shape;70;p56"/>
          <p:cNvSpPr txBox="1">
            <a:spLocks noGrp="1"/>
          </p:cNvSpPr>
          <p:nvPr>
            <p:ph type="body" idx="2"/>
          </p:nvPr>
        </p:nvSpPr>
        <p:spPr>
          <a:xfrm>
            <a:off x="432000" y="567339"/>
            <a:ext cx="8280000" cy="230832"/>
          </a:xfrm>
          <a:prstGeom prst="rect">
            <a:avLst/>
          </a:prstGeom>
          <a:noFill/>
          <a:ln>
            <a:noFill/>
          </a:ln>
        </p:spPr>
        <p:txBody>
          <a:bodyPr spcFirstLastPara="1" wrap="square" lIns="0" tIns="0" rIns="0" bIns="0" anchor="t" anchorCtr="0">
            <a:spAutoFit/>
          </a:bodyPr>
          <a:lstStyle>
            <a:lvl1pPr marL="0" lvl="0" indent="0" algn="l">
              <a:lnSpc>
                <a:spcPct val="100000"/>
              </a:lnSpc>
              <a:spcBef>
                <a:spcPts val="0"/>
              </a:spcBef>
              <a:spcAft>
                <a:spcPts val="0"/>
              </a:spcAft>
              <a:buSzPts val="1500"/>
              <a:buNone/>
              <a:defRPr>
                <a:solidFill>
                  <a:srgbClr val="00B0CA"/>
                </a:solidFill>
              </a:defRPr>
            </a:lvl1pPr>
            <a:lvl2pPr marL="914400" lvl="1" indent="-228600" algn="l">
              <a:lnSpc>
                <a:spcPct val="100000"/>
              </a:lnSpc>
              <a:spcBef>
                <a:spcPts val="450"/>
              </a:spcBef>
              <a:spcAft>
                <a:spcPts val="0"/>
              </a:spcAft>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dirty="0"/>
          </a:p>
        </p:txBody>
      </p:sp>
      <p:sp>
        <p:nvSpPr>
          <p:cNvPr id="69" name="Google Shape;69;p56"/>
          <p:cNvSpPr txBox="1">
            <a:spLocks noGrp="1"/>
          </p:cNvSpPr>
          <p:nvPr>
            <p:ph type="body" idx="1"/>
          </p:nvPr>
        </p:nvSpPr>
        <p:spPr>
          <a:xfrm>
            <a:off x="432000" y="1077518"/>
            <a:ext cx="8280000" cy="3297258"/>
          </a:xfrm>
          <a:prstGeom prst="rect">
            <a:avLst/>
          </a:prstGeom>
          <a:noFill/>
          <a:ln>
            <a:noFill/>
          </a:ln>
        </p:spPr>
        <p:txBody>
          <a:bodyPr spcFirstLastPara="1" wrap="square" lIns="0" tIns="0" rIns="0" bIns="0" anchor="t" anchorCtr="0">
            <a:noAutofit/>
          </a:bodyPr>
          <a:lstStyle>
            <a:lvl1pPr marL="0" lvl="0" indent="0" algn="l">
              <a:lnSpc>
                <a:spcPct val="100000"/>
              </a:lnSpc>
              <a:spcBef>
                <a:spcPts val="0"/>
              </a:spcBef>
              <a:spcAft>
                <a:spcPts val="0"/>
              </a:spcAft>
              <a:buSzPts val="1500"/>
              <a:buNone/>
              <a:defRPr/>
            </a:lvl1pPr>
            <a:lvl2pPr marL="914400" lvl="1" indent="-228600" algn="l">
              <a:lnSpc>
                <a:spcPct val="100000"/>
              </a:lnSpc>
              <a:spcBef>
                <a:spcPts val="450"/>
              </a:spcBef>
              <a:spcAft>
                <a:spcPts val="0"/>
              </a:spcAft>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dirty="0"/>
          </a:p>
        </p:txBody>
      </p:sp>
    </p:spTree>
    <p:extLst>
      <p:ext uri="{BB962C8B-B14F-4D97-AF65-F5344CB8AC3E}">
        <p14:creationId xmlns:p14="http://schemas.microsoft.com/office/powerpoint/2010/main" val="3964327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p:cSld name="One column">
    <p:spTree>
      <p:nvGrpSpPr>
        <p:cNvPr id="1" name="Shape 50"/>
        <p:cNvGrpSpPr/>
        <p:nvPr/>
      </p:nvGrpSpPr>
      <p:grpSpPr>
        <a:xfrm>
          <a:off x="0" y="0"/>
          <a:ext cx="0" cy="0"/>
          <a:chOff x="0" y="0"/>
          <a:chExt cx="0" cy="0"/>
        </a:xfrm>
      </p:grpSpPr>
      <p:sp>
        <p:nvSpPr>
          <p:cNvPr id="51" name="Google Shape;51;p41"/>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lvl1pPr lvl="0" algn="l">
              <a:lnSpc>
                <a:spcPct val="116666"/>
              </a:lnSpc>
              <a:spcBef>
                <a:spcPts val="0"/>
              </a:spcBef>
              <a:spcAft>
                <a:spcPts val="0"/>
              </a:spcAft>
              <a:buClr>
                <a:srgbClr val="01324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52" name="Google Shape;52;p41"/>
          <p:cNvCxnSpPr/>
          <p:nvPr/>
        </p:nvCxnSpPr>
        <p:spPr>
          <a:xfrm>
            <a:off x="432000" y="872887"/>
            <a:ext cx="8280000" cy="0"/>
          </a:xfrm>
          <a:prstGeom prst="straightConnector1">
            <a:avLst/>
          </a:prstGeom>
          <a:noFill/>
          <a:ln w="9525" cap="flat" cmpd="sng">
            <a:solidFill>
              <a:srgbClr val="0070A8">
                <a:alpha val="49803"/>
              </a:srgbClr>
            </a:solidFill>
            <a:prstDash val="solid"/>
            <a:round/>
            <a:headEnd type="none" w="sm" len="sm"/>
            <a:tailEnd type="none" w="sm" len="sm"/>
          </a:ln>
        </p:spPr>
      </p:cxnSp>
      <p:sp>
        <p:nvSpPr>
          <p:cNvPr id="53" name="Google Shape;53;p41"/>
          <p:cNvSpPr txBox="1">
            <a:spLocks noGrp="1"/>
          </p:cNvSpPr>
          <p:nvPr>
            <p:ph type="body" idx="1"/>
          </p:nvPr>
        </p:nvSpPr>
        <p:spPr>
          <a:xfrm>
            <a:off x="419100" y="1077518"/>
            <a:ext cx="8299450" cy="354687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500"/>
              <a:buNone/>
              <a:defRPr>
                <a:solidFill>
                  <a:srgbClr val="0070A8"/>
                </a:solidFill>
              </a:defRPr>
            </a:lvl1pPr>
            <a:lvl2pPr marL="914400" lvl="1" indent="-228600" algn="l">
              <a:spcBef>
                <a:spcPts val="450"/>
              </a:spcBef>
              <a:spcAft>
                <a:spcPts val="0"/>
              </a:spcAft>
              <a:buSzPts val="1800"/>
              <a:buNone/>
              <a:defRPr/>
            </a:lvl2pPr>
            <a:lvl3pPr marL="1371600" lvl="2" indent="-342900" algn="l">
              <a:spcBef>
                <a:spcPts val="450"/>
              </a:spcBef>
              <a:spcAft>
                <a:spcPts val="0"/>
              </a:spcAft>
              <a:buSzPts val="1800"/>
              <a:buChar char="•"/>
              <a:defRPr/>
            </a:lvl3pPr>
            <a:lvl4pPr marL="1828800" lvl="3" indent="-342900" algn="l">
              <a:spcBef>
                <a:spcPts val="450"/>
              </a:spcBef>
              <a:spcAft>
                <a:spcPts val="0"/>
              </a:spcAft>
              <a:buSzPts val="1800"/>
              <a:buChar char="•"/>
              <a:defRPr/>
            </a:lvl4pPr>
            <a:lvl5pPr marL="2286000" lvl="4" indent="-323850" algn="l">
              <a:spcBef>
                <a:spcPts val="450"/>
              </a:spcBef>
              <a:spcAft>
                <a:spcPts val="0"/>
              </a:spcAft>
              <a:buSzPts val="1500"/>
              <a:buChar char="─"/>
              <a:defRPr/>
            </a:lvl5pPr>
            <a:lvl6pPr marL="2743200" lvl="5" indent="-342900" algn="l">
              <a:spcBef>
                <a:spcPts val="450"/>
              </a:spcBef>
              <a:spcAft>
                <a:spcPts val="0"/>
              </a:spcAft>
              <a:buSzPts val="1800"/>
              <a:buChar char="−"/>
              <a:defRPr/>
            </a:lvl6pPr>
            <a:lvl7pPr marL="3200400" lvl="6" indent="-228600" algn="l">
              <a:spcBef>
                <a:spcPts val="450"/>
              </a:spcBef>
              <a:spcAft>
                <a:spcPts val="0"/>
              </a:spcAft>
              <a:buSzPts val="1500"/>
              <a:buFont typeface="Calibri"/>
              <a:buNone/>
              <a:defRPr/>
            </a:lvl7pPr>
            <a:lvl8pPr marL="3657600" lvl="7" indent="-323850" algn="l">
              <a:spcBef>
                <a:spcPts val="450"/>
              </a:spcBef>
              <a:spcAft>
                <a:spcPts val="0"/>
              </a:spcAft>
              <a:buSzPts val="1500"/>
              <a:buAutoNum type="arabicPeriod"/>
              <a:defRPr/>
            </a:lvl8pPr>
            <a:lvl9pPr marL="4114800" lvl="8" indent="-323850" algn="l">
              <a:spcBef>
                <a:spcPts val="450"/>
              </a:spcBef>
              <a:spcAft>
                <a:spcPts val="450"/>
              </a:spcAft>
              <a:buSzPts val="1500"/>
              <a:buAutoNum type="alphaLcPeriod"/>
              <a:defRPr/>
            </a:lvl9pPr>
          </a:lstStyle>
          <a:p>
            <a:endParaRPr/>
          </a:p>
        </p:txBody>
      </p:sp>
      <p:sp>
        <p:nvSpPr>
          <p:cNvPr id="54" name="Google Shape;54;p41"/>
          <p:cNvSpPr txBox="1">
            <a:spLocks noGrp="1"/>
          </p:cNvSpPr>
          <p:nvPr>
            <p:ph type="subTitle" idx="2"/>
          </p:nvPr>
        </p:nvSpPr>
        <p:spPr>
          <a:xfrm>
            <a:off x="419100" y="567339"/>
            <a:ext cx="8299450" cy="23083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500"/>
              <a:buNone/>
              <a:defRPr/>
            </a:lvl1pPr>
            <a:lvl2pPr lvl="1" algn="l">
              <a:spcBef>
                <a:spcPts val="450"/>
              </a:spcBef>
              <a:spcAft>
                <a:spcPts val="0"/>
              </a:spcAft>
              <a:buSzPts val="1800"/>
              <a:buNone/>
              <a:defRPr/>
            </a:lvl2pPr>
            <a:lvl3pPr lvl="2" algn="l">
              <a:spcBef>
                <a:spcPts val="450"/>
              </a:spcBef>
              <a:spcAft>
                <a:spcPts val="0"/>
              </a:spcAft>
              <a:buSzPts val="1800"/>
              <a:buChar char="•"/>
              <a:defRPr/>
            </a:lvl3pPr>
            <a:lvl4pPr lvl="3" algn="l">
              <a:spcBef>
                <a:spcPts val="450"/>
              </a:spcBef>
              <a:spcAft>
                <a:spcPts val="0"/>
              </a:spcAft>
              <a:buSzPts val="1800"/>
              <a:buChar char="•"/>
              <a:defRPr/>
            </a:lvl4pPr>
            <a:lvl5pPr lvl="4" algn="l">
              <a:spcBef>
                <a:spcPts val="450"/>
              </a:spcBef>
              <a:spcAft>
                <a:spcPts val="0"/>
              </a:spcAft>
              <a:buSzPts val="1800"/>
              <a:buChar char="─"/>
              <a:defRPr/>
            </a:lvl5pPr>
            <a:lvl6pPr lvl="5" algn="l">
              <a:spcBef>
                <a:spcPts val="450"/>
              </a:spcBef>
              <a:spcAft>
                <a:spcPts val="0"/>
              </a:spcAft>
              <a:buSzPts val="1800"/>
              <a:buChar char="−"/>
              <a:defRPr/>
            </a:lvl6pPr>
            <a:lvl7pPr lvl="6" algn="l">
              <a:spcBef>
                <a:spcPts val="450"/>
              </a:spcBef>
              <a:spcAft>
                <a:spcPts val="0"/>
              </a:spcAft>
              <a:buSzPts val="1800"/>
              <a:buNone/>
              <a:defRPr/>
            </a:lvl7pPr>
            <a:lvl8pPr lvl="7" algn="l">
              <a:spcBef>
                <a:spcPts val="450"/>
              </a:spcBef>
              <a:spcAft>
                <a:spcPts val="0"/>
              </a:spcAft>
              <a:buSzPts val="1800"/>
              <a:buAutoNum type="arabicPeriod"/>
              <a:defRPr/>
            </a:lvl8pPr>
            <a:lvl9pPr lvl="8" algn="l">
              <a:spcBef>
                <a:spcPts val="450"/>
              </a:spcBef>
              <a:spcAft>
                <a:spcPts val="450"/>
              </a:spcAft>
              <a:buSzPts val="1800"/>
              <a:buAutoNum type="alphaLcPeriod"/>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ree column" preserve="1">
  <p:cSld name="Three column">
    <p:spTree>
      <p:nvGrpSpPr>
        <p:cNvPr id="1" name="Shape 88"/>
        <p:cNvGrpSpPr/>
        <p:nvPr/>
      </p:nvGrpSpPr>
      <p:grpSpPr>
        <a:xfrm>
          <a:off x="0" y="0"/>
          <a:ext cx="0" cy="0"/>
          <a:chOff x="0" y="0"/>
          <a:chExt cx="0" cy="0"/>
        </a:xfrm>
      </p:grpSpPr>
      <p:sp>
        <p:nvSpPr>
          <p:cNvPr id="92" name="Google Shape;92;p60"/>
          <p:cNvSpPr txBox="1">
            <a:spLocks noGrp="1"/>
          </p:cNvSpPr>
          <p:nvPr>
            <p:ph type="title"/>
          </p:nvPr>
        </p:nvSpPr>
        <p:spPr>
          <a:xfrm>
            <a:off x="432000" y="283073"/>
            <a:ext cx="8280000" cy="277919"/>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800"/>
              <a:buNone/>
              <a:defRPr cap="all" baseline="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3" name="Google Shape;93;p60"/>
          <p:cNvSpPr txBox="1">
            <a:spLocks noGrp="1"/>
          </p:cNvSpPr>
          <p:nvPr>
            <p:ph type="body" idx="4"/>
          </p:nvPr>
        </p:nvSpPr>
        <p:spPr>
          <a:xfrm>
            <a:off x="432000" y="567339"/>
            <a:ext cx="8280000" cy="230832"/>
          </a:xfrm>
          <a:prstGeom prst="rect">
            <a:avLst/>
          </a:prstGeom>
          <a:noFill/>
          <a:ln>
            <a:noFill/>
          </a:ln>
        </p:spPr>
        <p:txBody>
          <a:bodyPr spcFirstLastPara="1" wrap="square" lIns="0" tIns="0" rIns="0" bIns="0" anchor="t" anchorCtr="0">
            <a:spAutoFit/>
          </a:bodyPr>
          <a:lstStyle>
            <a:lvl1pPr marL="0" lvl="0" indent="0" algn="l">
              <a:lnSpc>
                <a:spcPct val="100000"/>
              </a:lnSpc>
              <a:spcBef>
                <a:spcPts val="0"/>
              </a:spcBef>
              <a:spcAft>
                <a:spcPts val="0"/>
              </a:spcAft>
              <a:buSzPts val="1500"/>
              <a:buNone/>
              <a:defRPr>
                <a:solidFill>
                  <a:srgbClr val="00B0CA"/>
                </a:solidFill>
              </a:defRPr>
            </a:lvl1pPr>
            <a:lvl2pPr marL="914400" lvl="1" indent="-228600" algn="l">
              <a:lnSpc>
                <a:spcPct val="100000"/>
              </a:lnSpc>
              <a:spcBef>
                <a:spcPts val="450"/>
              </a:spcBef>
              <a:spcAft>
                <a:spcPts val="0"/>
              </a:spcAft>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dirty="0"/>
          </a:p>
        </p:txBody>
      </p:sp>
      <p:sp>
        <p:nvSpPr>
          <p:cNvPr id="89" name="Google Shape;89;p60"/>
          <p:cNvSpPr txBox="1">
            <a:spLocks noGrp="1"/>
          </p:cNvSpPr>
          <p:nvPr>
            <p:ph type="body" idx="1"/>
          </p:nvPr>
        </p:nvSpPr>
        <p:spPr>
          <a:xfrm>
            <a:off x="431799" y="1074737"/>
            <a:ext cx="2700000" cy="1440000"/>
          </a:xfrm>
          <a:prstGeom prst="rect">
            <a:avLst/>
          </a:prstGeom>
          <a:noFill/>
          <a:ln>
            <a:noFill/>
          </a:ln>
        </p:spPr>
        <p:txBody>
          <a:bodyPr spcFirstLastPara="1" wrap="square" lIns="0" tIns="0" rIns="0" bIns="0" anchor="t" anchorCtr="0">
            <a:noAutofit/>
          </a:bodyPr>
          <a:lstStyle>
            <a:lvl1pPr marL="0" lvl="0" indent="0" algn="l">
              <a:lnSpc>
                <a:spcPct val="100000"/>
              </a:lnSpc>
              <a:spcBef>
                <a:spcPts val="0"/>
              </a:spcBef>
              <a:spcAft>
                <a:spcPts val="0"/>
              </a:spcAft>
              <a:buSzPts val="1800"/>
              <a:buNone/>
              <a:defRPr/>
            </a:lvl1pPr>
            <a:lvl2pPr marL="914400" lvl="1" indent="-228600" algn="l">
              <a:lnSpc>
                <a:spcPct val="100000"/>
              </a:lnSpc>
              <a:spcBef>
                <a:spcPts val="450"/>
              </a:spcBef>
              <a:spcAft>
                <a:spcPts val="0"/>
              </a:spcAft>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dirty="0"/>
          </a:p>
        </p:txBody>
      </p:sp>
      <p:sp>
        <p:nvSpPr>
          <p:cNvPr id="90" name="Google Shape;90;p60"/>
          <p:cNvSpPr txBox="1">
            <a:spLocks noGrp="1"/>
          </p:cNvSpPr>
          <p:nvPr>
            <p:ph type="body" idx="2"/>
          </p:nvPr>
        </p:nvSpPr>
        <p:spPr>
          <a:xfrm>
            <a:off x="3221900" y="1074737"/>
            <a:ext cx="2700000" cy="1440000"/>
          </a:xfrm>
          <a:prstGeom prst="rect">
            <a:avLst/>
          </a:prstGeom>
          <a:noFill/>
          <a:ln>
            <a:noFill/>
          </a:ln>
        </p:spPr>
        <p:txBody>
          <a:bodyPr spcFirstLastPara="1" wrap="square" lIns="0" tIns="0" rIns="0" bIns="0" anchor="t" anchorCtr="0">
            <a:noAutofit/>
          </a:bodyPr>
          <a:lstStyle>
            <a:lvl1pPr marL="0" lvl="0" indent="0" algn="l">
              <a:lnSpc>
                <a:spcPct val="100000"/>
              </a:lnSpc>
              <a:spcBef>
                <a:spcPts val="0"/>
              </a:spcBef>
              <a:spcAft>
                <a:spcPts val="0"/>
              </a:spcAft>
              <a:buSzPts val="1800"/>
              <a:buNone/>
              <a:defRPr sz="1500" b="1" i="0" u="none" strike="noStrike" cap="none">
                <a:solidFill>
                  <a:schemeClr val="dk2"/>
                </a:solidFill>
                <a:latin typeface="Calibri"/>
                <a:ea typeface="Calibri"/>
                <a:cs typeface="Calibri"/>
                <a:sym typeface="Calibri"/>
              </a:defRPr>
            </a:lvl1pPr>
            <a:lvl2pPr marL="914400" lvl="1" indent="-228600" algn="l">
              <a:lnSpc>
                <a:spcPct val="100000"/>
              </a:lnSpc>
              <a:spcBef>
                <a:spcPts val="450"/>
              </a:spcBef>
              <a:spcAft>
                <a:spcPts val="0"/>
              </a:spcAft>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dirty="0"/>
          </a:p>
        </p:txBody>
      </p:sp>
      <p:sp>
        <p:nvSpPr>
          <p:cNvPr id="91" name="Google Shape;91;p60"/>
          <p:cNvSpPr txBox="1">
            <a:spLocks noGrp="1"/>
          </p:cNvSpPr>
          <p:nvPr>
            <p:ph type="body" idx="3"/>
          </p:nvPr>
        </p:nvSpPr>
        <p:spPr>
          <a:xfrm>
            <a:off x="6012000" y="1074737"/>
            <a:ext cx="2700000" cy="1440000"/>
          </a:xfrm>
          <a:prstGeom prst="rect">
            <a:avLst/>
          </a:prstGeom>
          <a:noFill/>
          <a:ln>
            <a:noFill/>
          </a:ln>
        </p:spPr>
        <p:txBody>
          <a:bodyPr spcFirstLastPara="1" wrap="square" lIns="0" tIns="0" rIns="0" bIns="0" anchor="t" anchorCtr="0">
            <a:noAutofit/>
          </a:bodyPr>
          <a:lstStyle>
            <a:lvl1pPr marL="0" lvl="0" indent="0" algn="l">
              <a:lnSpc>
                <a:spcPct val="100000"/>
              </a:lnSpc>
              <a:spcBef>
                <a:spcPts val="0"/>
              </a:spcBef>
              <a:spcAft>
                <a:spcPts val="0"/>
              </a:spcAft>
              <a:buSzPts val="1800"/>
              <a:buNone/>
              <a:defRPr/>
            </a:lvl1pPr>
            <a:lvl2pPr marL="914400" lvl="1" indent="-228600" algn="l">
              <a:lnSpc>
                <a:spcPct val="100000"/>
              </a:lnSpc>
              <a:spcBef>
                <a:spcPts val="450"/>
              </a:spcBef>
              <a:spcAft>
                <a:spcPts val="0"/>
              </a:spcAft>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dirty="0"/>
          </a:p>
        </p:txBody>
      </p:sp>
    </p:spTree>
    <p:extLst>
      <p:ext uri="{BB962C8B-B14F-4D97-AF65-F5344CB8AC3E}">
        <p14:creationId xmlns:p14="http://schemas.microsoft.com/office/powerpoint/2010/main" val="5503941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preserve="1">
  <p:cSld name="Title Only">
    <p:spTree>
      <p:nvGrpSpPr>
        <p:cNvPr id="1" name="Shape 159"/>
        <p:cNvGrpSpPr/>
        <p:nvPr/>
      </p:nvGrpSpPr>
      <p:grpSpPr>
        <a:xfrm>
          <a:off x="0" y="0"/>
          <a:ext cx="0" cy="0"/>
          <a:chOff x="0" y="0"/>
          <a:chExt cx="0" cy="0"/>
        </a:xfrm>
      </p:grpSpPr>
      <p:sp>
        <p:nvSpPr>
          <p:cNvPr id="160" name="Google Shape;160;p65"/>
          <p:cNvSpPr txBox="1">
            <a:spLocks noGrp="1"/>
          </p:cNvSpPr>
          <p:nvPr>
            <p:ph type="title"/>
          </p:nvPr>
        </p:nvSpPr>
        <p:spPr>
          <a:xfrm>
            <a:off x="432000" y="283073"/>
            <a:ext cx="8280000" cy="277919"/>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800"/>
              <a:buNone/>
              <a:defRPr cap="all" baseline="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61" name="Google Shape;161;p65"/>
          <p:cNvSpPr txBox="1">
            <a:spLocks noGrp="1"/>
          </p:cNvSpPr>
          <p:nvPr>
            <p:ph type="body" idx="1"/>
          </p:nvPr>
        </p:nvSpPr>
        <p:spPr>
          <a:xfrm>
            <a:off x="432000" y="567339"/>
            <a:ext cx="8280000" cy="230832"/>
          </a:xfrm>
          <a:prstGeom prst="rect">
            <a:avLst/>
          </a:prstGeom>
          <a:noFill/>
          <a:ln>
            <a:noFill/>
          </a:ln>
        </p:spPr>
        <p:txBody>
          <a:bodyPr spcFirstLastPara="1" wrap="square" lIns="0" tIns="0" rIns="0" bIns="0" anchor="t" anchorCtr="0">
            <a:spAutoFit/>
          </a:bodyPr>
          <a:lstStyle>
            <a:lvl1pPr marL="0" lvl="0" indent="0" algn="l">
              <a:lnSpc>
                <a:spcPct val="100000"/>
              </a:lnSpc>
              <a:spcBef>
                <a:spcPts val="0"/>
              </a:spcBef>
              <a:spcAft>
                <a:spcPts val="0"/>
              </a:spcAft>
              <a:buSzPts val="1500"/>
              <a:buNone/>
              <a:defRPr>
                <a:solidFill>
                  <a:srgbClr val="00B0CA"/>
                </a:solidFill>
              </a:defRPr>
            </a:lvl1pPr>
            <a:lvl2pPr marL="914400" lvl="1" indent="-228600" algn="l">
              <a:lnSpc>
                <a:spcPct val="100000"/>
              </a:lnSpc>
              <a:spcBef>
                <a:spcPts val="450"/>
              </a:spcBef>
              <a:spcAft>
                <a:spcPts val="0"/>
              </a:spcAft>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dirty="0"/>
          </a:p>
        </p:txBody>
      </p:sp>
    </p:spTree>
    <p:extLst>
      <p:ext uri="{BB962C8B-B14F-4D97-AF65-F5344CB8AC3E}">
        <p14:creationId xmlns:p14="http://schemas.microsoft.com/office/powerpoint/2010/main" val="25996089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59"/>
        <p:cNvGrpSpPr/>
        <p:nvPr/>
      </p:nvGrpSpPr>
      <p:grpSpPr>
        <a:xfrm>
          <a:off x="0" y="0"/>
          <a:ext cx="0" cy="0"/>
          <a:chOff x="0" y="0"/>
          <a:chExt cx="0" cy="0"/>
        </a:xfrm>
      </p:grpSpPr>
      <p:sp>
        <p:nvSpPr>
          <p:cNvPr id="161" name="Google Shape;161;p65"/>
          <p:cNvSpPr txBox="1">
            <a:spLocks noGrp="1"/>
          </p:cNvSpPr>
          <p:nvPr>
            <p:ph type="body" idx="1"/>
          </p:nvPr>
        </p:nvSpPr>
        <p:spPr>
          <a:xfrm>
            <a:off x="432000" y="567339"/>
            <a:ext cx="8280000" cy="230832"/>
          </a:xfrm>
          <a:prstGeom prst="rect">
            <a:avLst/>
          </a:prstGeom>
          <a:noFill/>
          <a:ln>
            <a:noFill/>
          </a:ln>
        </p:spPr>
        <p:txBody>
          <a:bodyPr spcFirstLastPara="1" wrap="square" lIns="0" tIns="0" rIns="0" bIns="0" anchor="t" anchorCtr="0">
            <a:spAutoFit/>
          </a:bodyPr>
          <a:lstStyle>
            <a:lvl1pPr marL="0" lvl="0" indent="0" algn="l">
              <a:lnSpc>
                <a:spcPct val="100000"/>
              </a:lnSpc>
              <a:spcBef>
                <a:spcPts val="0"/>
              </a:spcBef>
              <a:spcAft>
                <a:spcPts val="0"/>
              </a:spcAft>
              <a:buSzPts val="1500"/>
              <a:buNone/>
              <a:defRPr>
                <a:solidFill>
                  <a:srgbClr val="00B0CA"/>
                </a:solidFill>
              </a:defRPr>
            </a:lvl1pPr>
            <a:lvl2pPr marL="914400" lvl="1" indent="-228600" algn="l">
              <a:lnSpc>
                <a:spcPct val="100000"/>
              </a:lnSpc>
              <a:spcBef>
                <a:spcPts val="450"/>
              </a:spcBef>
              <a:spcAft>
                <a:spcPts val="0"/>
              </a:spcAft>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dirty="0"/>
          </a:p>
        </p:txBody>
      </p:sp>
      <p:sp>
        <p:nvSpPr>
          <p:cNvPr id="27" name="Bildplatzhalter 26">
            <a:extLst>
              <a:ext uri="{FF2B5EF4-FFF2-40B4-BE49-F238E27FC236}">
                <a16:creationId xmlns:a16="http://schemas.microsoft.com/office/drawing/2014/main" id="{A0C95826-7A3E-6D93-F4E4-8850971A35DF}"/>
              </a:ext>
              <a:ext uri="{C183D7F6-B498-43B3-948B-1728B52AA6E4}">
                <adec:decorative xmlns:adec="http://schemas.microsoft.com/office/drawing/2017/decorative" val="1"/>
              </a:ext>
            </a:extLst>
          </p:cNvPr>
          <p:cNvSpPr>
            <a:spLocks noGrp="1"/>
          </p:cNvSpPr>
          <p:nvPr>
            <p:ph type="pic" sz="quarter" idx="11"/>
          </p:nvPr>
        </p:nvSpPr>
        <p:spPr>
          <a:xfrm>
            <a:off x="431999" y="1321054"/>
            <a:ext cx="2534211" cy="3238711"/>
          </a:xfrm>
          <a:custGeom>
            <a:avLst/>
            <a:gdLst>
              <a:gd name="connsiteX0" fmla="*/ 1848212 w 1848212"/>
              <a:gd name="connsiteY0" fmla="*/ 0 h 2362007"/>
              <a:gd name="connsiteX1" fmla="*/ 1848212 w 1848212"/>
              <a:gd name="connsiteY1" fmla="*/ 2362007 h 2362007"/>
              <a:gd name="connsiteX2" fmla="*/ 941884 w 1848212"/>
              <a:gd name="connsiteY2" fmla="*/ 2028432 h 2362007"/>
              <a:gd name="connsiteX3" fmla="*/ 937557 w 1848212"/>
              <a:gd name="connsiteY3" fmla="*/ 2023949 h 2362007"/>
              <a:gd name="connsiteX4" fmla="*/ 935389 w 1848212"/>
              <a:gd name="connsiteY4" fmla="*/ 2026041 h 2362007"/>
              <a:gd name="connsiteX5" fmla="*/ 931710 w 1848212"/>
              <a:gd name="connsiteY5" fmla="*/ 2024687 h 2362007"/>
              <a:gd name="connsiteX6" fmla="*/ 931150 w 1848212"/>
              <a:gd name="connsiteY6" fmla="*/ 2026209 h 2362007"/>
              <a:gd name="connsiteX7" fmla="*/ 595163 w 1848212"/>
              <a:gd name="connsiteY7" fmla="*/ 1903119 h 2362007"/>
              <a:gd name="connsiteX8" fmla="*/ 596803 w 1848212"/>
              <a:gd name="connsiteY8" fmla="*/ 1898923 h 2362007"/>
              <a:gd name="connsiteX9" fmla="*/ 1 w 1848212"/>
              <a:gd name="connsiteY9" fmla="*/ 1665692 h 2362007"/>
              <a:gd name="connsiteX10" fmla="*/ 0 w 1848212"/>
              <a:gd name="connsiteY10" fmla="*/ 673299 h 2362007"/>
              <a:gd name="connsiteX11" fmla="*/ 1793392 w 1848212"/>
              <a:gd name="connsiteY11" fmla="*/ 27543 h 2362007"/>
              <a:gd name="connsiteX12" fmla="*/ 1791727 w 1848212"/>
              <a:gd name="connsiteY12" fmla="*/ 22923 h 236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8212" h="2362007">
                <a:moveTo>
                  <a:pt x="1848212" y="0"/>
                </a:moveTo>
                <a:lnTo>
                  <a:pt x="1848212" y="2362007"/>
                </a:lnTo>
                <a:lnTo>
                  <a:pt x="941884" y="2028432"/>
                </a:lnTo>
                <a:lnTo>
                  <a:pt x="937557" y="2023949"/>
                </a:lnTo>
                <a:lnTo>
                  <a:pt x="935389" y="2026041"/>
                </a:lnTo>
                <a:lnTo>
                  <a:pt x="931710" y="2024687"/>
                </a:lnTo>
                <a:lnTo>
                  <a:pt x="931150" y="2026209"/>
                </a:lnTo>
                <a:lnTo>
                  <a:pt x="595163" y="1903119"/>
                </a:lnTo>
                <a:lnTo>
                  <a:pt x="596803" y="1898923"/>
                </a:lnTo>
                <a:lnTo>
                  <a:pt x="1" y="1665692"/>
                </a:lnTo>
                <a:lnTo>
                  <a:pt x="0" y="673299"/>
                </a:lnTo>
                <a:lnTo>
                  <a:pt x="1793392" y="27543"/>
                </a:lnTo>
                <a:lnTo>
                  <a:pt x="1791727" y="22923"/>
                </a:lnTo>
                <a:close/>
              </a:path>
            </a:pathLst>
          </a:custGeom>
          <a:noFill/>
          <a:ln>
            <a:noFill/>
          </a:ln>
        </p:spPr>
        <p:txBody>
          <a:bodyPr wrap="square">
            <a:noAutofit/>
          </a:bodyPr>
          <a:lstStyle/>
          <a:p>
            <a:endParaRPr lang="en-GB"/>
          </a:p>
        </p:txBody>
      </p:sp>
      <p:sp>
        <p:nvSpPr>
          <p:cNvPr id="28" name="Bildplatzhalter 27">
            <a:extLst>
              <a:ext uri="{FF2B5EF4-FFF2-40B4-BE49-F238E27FC236}">
                <a16:creationId xmlns:a16="http://schemas.microsoft.com/office/drawing/2014/main" id="{6EB7C82A-20E2-B093-33A1-FDAD5EEF724F}"/>
              </a:ext>
              <a:ext uri="{C183D7F6-B498-43B3-948B-1728B52AA6E4}">
                <adec:decorative xmlns:adec="http://schemas.microsoft.com/office/drawing/2017/decorative" val="1"/>
              </a:ext>
            </a:extLst>
          </p:cNvPr>
          <p:cNvSpPr>
            <a:spLocks noGrp="1"/>
          </p:cNvSpPr>
          <p:nvPr>
            <p:ph type="pic" sz="quarter" idx="12"/>
          </p:nvPr>
        </p:nvSpPr>
        <p:spPr>
          <a:xfrm flipH="1">
            <a:off x="6032500" y="1321053"/>
            <a:ext cx="2534212" cy="3238712"/>
          </a:xfrm>
          <a:custGeom>
            <a:avLst/>
            <a:gdLst>
              <a:gd name="connsiteX0" fmla="*/ 1848212 w 1848212"/>
              <a:gd name="connsiteY0" fmla="*/ 0 h 2362007"/>
              <a:gd name="connsiteX1" fmla="*/ 1848212 w 1848212"/>
              <a:gd name="connsiteY1" fmla="*/ 2362007 h 2362007"/>
              <a:gd name="connsiteX2" fmla="*/ 941884 w 1848212"/>
              <a:gd name="connsiteY2" fmla="*/ 2028432 h 2362007"/>
              <a:gd name="connsiteX3" fmla="*/ 937557 w 1848212"/>
              <a:gd name="connsiteY3" fmla="*/ 2023949 h 2362007"/>
              <a:gd name="connsiteX4" fmla="*/ 935389 w 1848212"/>
              <a:gd name="connsiteY4" fmla="*/ 2026041 h 2362007"/>
              <a:gd name="connsiteX5" fmla="*/ 931710 w 1848212"/>
              <a:gd name="connsiteY5" fmla="*/ 2024687 h 2362007"/>
              <a:gd name="connsiteX6" fmla="*/ 931150 w 1848212"/>
              <a:gd name="connsiteY6" fmla="*/ 2026209 h 2362007"/>
              <a:gd name="connsiteX7" fmla="*/ 595163 w 1848212"/>
              <a:gd name="connsiteY7" fmla="*/ 1903119 h 2362007"/>
              <a:gd name="connsiteX8" fmla="*/ 596803 w 1848212"/>
              <a:gd name="connsiteY8" fmla="*/ 1898923 h 2362007"/>
              <a:gd name="connsiteX9" fmla="*/ 1 w 1848212"/>
              <a:gd name="connsiteY9" fmla="*/ 1665692 h 2362007"/>
              <a:gd name="connsiteX10" fmla="*/ 0 w 1848212"/>
              <a:gd name="connsiteY10" fmla="*/ 673299 h 2362007"/>
              <a:gd name="connsiteX11" fmla="*/ 1793392 w 1848212"/>
              <a:gd name="connsiteY11" fmla="*/ 27543 h 2362007"/>
              <a:gd name="connsiteX12" fmla="*/ 1791727 w 1848212"/>
              <a:gd name="connsiteY12" fmla="*/ 22923 h 236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8212" h="2362007">
                <a:moveTo>
                  <a:pt x="1848212" y="0"/>
                </a:moveTo>
                <a:lnTo>
                  <a:pt x="1848212" y="2362007"/>
                </a:lnTo>
                <a:lnTo>
                  <a:pt x="941884" y="2028432"/>
                </a:lnTo>
                <a:lnTo>
                  <a:pt x="937557" y="2023949"/>
                </a:lnTo>
                <a:lnTo>
                  <a:pt x="935389" y="2026041"/>
                </a:lnTo>
                <a:lnTo>
                  <a:pt x="931710" y="2024687"/>
                </a:lnTo>
                <a:lnTo>
                  <a:pt x="931150" y="2026209"/>
                </a:lnTo>
                <a:lnTo>
                  <a:pt x="595163" y="1903119"/>
                </a:lnTo>
                <a:lnTo>
                  <a:pt x="596803" y="1898923"/>
                </a:lnTo>
                <a:lnTo>
                  <a:pt x="1" y="1665692"/>
                </a:lnTo>
                <a:lnTo>
                  <a:pt x="0" y="673299"/>
                </a:lnTo>
                <a:lnTo>
                  <a:pt x="1793392" y="27543"/>
                </a:lnTo>
                <a:lnTo>
                  <a:pt x="1791727" y="22923"/>
                </a:lnTo>
                <a:close/>
              </a:path>
            </a:pathLst>
          </a:custGeom>
          <a:noFill/>
          <a:ln>
            <a:noFill/>
          </a:ln>
        </p:spPr>
        <p:txBody>
          <a:bodyPr wrap="square">
            <a:noAutofit/>
          </a:bodyPr>
          <a:lstStyle/>
          <a:p>
            <a:endParaRPr lang="en-GB" dirty="0"/>
          </a:p>
        </p:txBody>
      </p:sp>
      <p:sp>
        <p:nvSpPr>
          <p:cNvPr id="29" name="Google Shape;160;p65">
            <a:extLst>
              <a:ext uri="{FF2B5EF4-FFF2-40B4-BE49-F238E27FC236}">
                <a16:creationId xmlns:a16="http://schemas.microsoft.com/office/drawing/2014/main" id="{26FB6618-7FC1-1BEC-B3A0-DF883B5CB2FD}"/>
              </a:ext>
            </a:extLst>
          </p:cNvPr>
          <p:cNvSpPr txBox="1">
            <a:spLocks noGrp="1"/>
          </p:cNvSpPr>
          <p:nvPr>
            <p:ph type="title"/>
          </p:nvPr>
        </p:nvSpPr>
        <p:spPr>
          <a:xfrm>
            <a:off x="432000" y="283073"/>
            <a:ext cx="8280000" cy="277919"/>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800"/>
              <a:buNone/>
              <a:defRPr cap="all" baseline="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5716663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_grey_background" preserve="1">
  <p:cSld name="One column_grey_background">
    <p:spTree>
      <p:nvGrpSpPr>
        <p:cNvPr id="1" name="Shape 102"/>
        <p:cNvGrpSpPr/>
        <p:nvPr/>
      </p:nvGrpSpPr>
      <p:grpSpPr>
        <a:xfrm>
          <a:off x="0" y="0"/>
          <a:ext cx="0" cy="0"/>
          <a:chOff x="0" y="0"/>
          <a:chExt cx="0" cy="0"/>
        </a:xfrm>
      </p:grpSpPr>
      <p:sp>
        <p:nvSpPr>
          <p:cNvPr id="103" name="Google Shape;103;p57"/>
          <p:cNvSpPr/>
          <p:nvPr/>
        </p:nvSpPr>
        <p:spPr>
          <a:xfrm>
            <a:off x="0" y="874368"/>
            <a:ext cx="9144000" cy="4269132"/>
          </a:xfrm>
          <a:prstGeom prst="rect">
            <a:avLst/>
          </a:prstGeom>
          <a:solidFill>
            <a:schemeClr val="lt2"/>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2F2F2"/>
              </a:solidFill>
              <a:latin typeface="Calibri"/>
              <a:ea typeface="Calibri"/>
              <a:cs typeface="Calibri"/>
              <a:sym typeface="Calibri"/>
            </a:endParaRPr>
          </a:p>
        </p:txBody>
      </p:sp>
      <p:pic>
        <p:nvPicPr>
          <p:cNvPr id="104" name="Google Shape;104;p57"/>
          <p:cNvPicPr preferRelativeResize="0"/>
          <p:nvPr/>
        </p:nvPicPr>
        <p:blipFill rotWithShape="1">
          <a:blip r:embed="rId2">
            <a:alphaModFix/>
          </a:blip>
          <a:srcRect/>
          <a:stretch/>
        </p:blipFill>
        <p:spPr>
          <a:xfrm>
            <a:off x="7563983" y="4764632"/>
            <a:ext cx="1148017" cy="80846"/>
          </a:xfrm>
          <a:prstGeom prst="rect">
            <a:avLst/>
          </a:prstGeom>
          <a:noFill/>
          <a:ln>
            <a:noFill/>
          </a:ln>
        </p:spPr>
      </p:pic>
      <p:sp>
        <p:nvSpPr>
          <p:cNvPr id="105" name="Google Shape;105;p57"/>
          <p:cNvSpPr txBox="1">
            <a:spLocks noGrp="1"/>
          </p:cNvSpPr>
          <p:nvPr>
            <p:ph type="title"/>
          </p:nvPr>
        </p:nvSpPr>
        <p:spPr>
          <a:xfrm>
            <a:off x="432000" y="283073"/>
            <a:ext cx="8280000" cy="277919"/>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1800"/>
              <a:buNone/>
              <a:defRPr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57"/>
          <p:cNvSpPr txBox="1">
            <a:spLocks noGrp="1"/>
          </p:cNvSpPr>
          <p:nvPr>
            <p:ph type="body" idx="1"/>
          </p:nvPr>
        </p:nvSpPr>
        <p:spPr>
          <a:xfrm>
            <a:off x="432000" y="567339"/>
            <a:ext cx="8280000" cy="230832"/>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500"/>
              <a:buNone/>
              <a:defRPr>
                <a:solidFill>
                  <a:srgbClr val="00B0CA"/>
                </a:solidFill>
              </a:defRPr>
            </a:lvl1pPr>
            <a:lvl2pPr marL="914400" lvl="1" indent="-228600" algn="l">
              <a:lnSpc>
                <a:spcPct val="100000"/>
              </a:lnSpc>
              <a:spcBef>
                <a:spcPts val="450"/>
              </a:spcBef>
              <a:spcAft>
                <a:spcPts val="0"/>
              </a:spcAft>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a:p>
        </p:txBody>
      </p:sp>
      <p:sp>
        <p:nvSpPr>
          <p:cNvPr id="107" name="Google Shape;107;p57"/>
          <p:cNvSpPr txBox="1">
            <a:spLocks noGrp="1"/>
          </p:cNvSpPr>
          <p:nvPr>
            <p:ph type="body" idx="2"/>
          </p:nvPr>
        </p:nvSpPr>
        <p:spPr>
          <a:xfrm>
            <a:off x="432000" y="1077518"/>
            <a:ext cx="8280000" cy="319161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SzPts val="1800"/>
              <a:buNone/>
              <a:defRPr/>
            </a:lvl1pPr>
            <a:lvl2pPr marL="914400" lvl="1" indent="-228600" algn="l">
              <a:lnSpc>
                <a:spcPct val="100000"/>
              </a:lnSpc>
              <a:spcBef>
                <a:spcPts val="450"/>
              </a:spcBef>
              <a:spcAft>
                <a:spcPts val="0"/>
              </a:spcAft>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a:p>
        </p:txBody>
      </p:sp>
    </p:spTree>
    <p:extLst>
      <p:ext uri="{BB962C8B-B14F-4D97-AF65-F5344CB8AC3E}">
        <p14:creationId xmlns:p14="http://schemas.microsoft.com/office/powerpoint/2010/main" val="16060868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Back Cover" preserve="1" userDrawn="1">
  <p:cSld name="Back Cover">
    <p:bg>
      <p:bgPr>
        <a:solidFill>
          <a:schemeClr val="accent1"/>
        </a:solidFill>
        <a:effectLst/>
      </p:bgPr>
    </p:bg>
    <p:spTree>
      <p:nvGrpSpPr>
        <p:cNvPr id="1" name="Shape 168"/>
        <p:cNvGrpSpPr/>
        <p:nvPr/>
      </p:nvGrpSpPr>
      <p:grpSpPr>
        <a:xfrm>
          <a:off x="0" y="0"/>
          <a:ext cx="0" cy="0"/>
          <a:chOff x="0" y="0"/>
          <a:chExt cx="0" cy="0"/>
        </a:xfrm>
      </p:grpSpPr>
      <p:pic>
        <p:nvPicPr>
          <p:cNvPr id="169" name="Google Shape;169;p67">
            <a:extLst>
              <a:ext uri="{C183D7F6-B498-43B3-948B-1728B52AA6E4}">
                <adec:decorative xmlns:adec="http://schemas.microsoft.com/office/drawing/2017/decorative" val="1"/>
              </a:ext>
            </a:extLst>
          </p:cNvPr>
          <p:cNvPicPr preferRelativeResize="0"/>
          <p:nvPr/>
        </p:nvPicPr>
        <p:blipFill rotWithShape="1">
          <a:blip r:embed="rId2">
            <a:alphaModFix/>
          </a:blip>
          <a:srcRect/>
          <a:stretch/>
        </p:blipFill>
        <p:spPr>
          <a:xfrm>
            <a:off x="4222891" y="609608"/>
            <a:ext cx="2750214" cy="2509571"/>
          </a:xfrm>
          <a:prstGeom prst="rect">
            <a:avLst/>
          </a:prstGeom>
          <a:noFill/>
          <a:ln>
            <a:noFill/>
          </a:ln>
        </p:spPr>
      </p:pic>
      <p:sp>
        <p:nvSpPr>
          <p:cNvPr id="170" name="Google Shape;170;p67">
            <a:extLst>
              <a:ext uri="{C183D7F6-B498-43B3-948B-1728B52AA6E4}">
                <adec:decorative xmlns:adec="http://schemas.microsoft.com/office/drawing/2017/decorative" val="1"/>
              </a:ext>
            </a:extLst>
          </p:cNvPr>
          <p:cNvSpPr/>
          <p:nvPr/>
        </p:nvSpPr>
        <p:spPr>
          <a:xfrm>
            <a:off x="426962" y="579390"/>
            <a:ext cx="3077627" cy="3881949"/>
          </a:xfrm>
          <a:custGeom>
            <a:avLst/>
            <a:gdLst/>
            <a:ahLst/>
            <a:cxnLst/>
            <a:rect l="l" t="t" r="r" b="b"/>
            <a:pathLst>
              <a:path w="3077627" h="3881949" extrusionOk="0">
                <a:moveTo>
                  <a:pt x="66687" y="3881942"/>
                </a:moveTo>
                <a:cubicBezTo>
                  <a:pt x="30005" y="3881942"/>
                  <a:pt x="210" y="3852286"/>
                  <a:pt x="0" y="3815558"/>
                </a:cubicBezTo>
                <a:lnTo>
                  <a:pt x="0" y="66603"/>
                </a:lnTo>
                <a:cubicBezTo>
                  <a:pt x="-50" y="29869"/>
                  <a:pt x="29651" y="50"/>
                  <a:pt x="66340" y="0"/>
                </a:cubicBezTo>
                <a:cubicBezTo>
                  <a:pt x="74158" y="-11"/>
                  <a:pt x="81915" y="1360"/>
                  <a:pt x="89256" y="4048"/>
                </a:cubicBezTo>
                <a:lnTo>
                  <a:pt x="3033678" y="1075269"/>
                </a:lnTo>
                <a:cubicBezTo>
                  <a:pt x="3059958" y="1084755"/>
                  <a:pt x="3077452" y="1109726"/>
                  <a:pt x="3077414" y="1137697"/>
                </a:cubicBezTo>
                <a:lnTo>
                  <a:pt x="3077414" y="2739230"/>
                </a:lnTo>
                <a:cubicBezTo>
                  <a:pt x="3079798" y="2768976"/>
                  <a:pt x="3062062" y="2796653"/>
                  <a:pt x="3034061" y="2806892"/>
                </a:cubicBezTo>
                <a:lnTo>
                  <a:pt x="89383" y="3878240"/>
                </a:lnTo>
                <a:cubicBezTo>
                  <a:pt x="82095" y="3880806"/>
                  <a:pt x="74411" y="3882057"/>
                  <a:pt x="66687" y="388194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34"/>
              <a:buFont typeface="Arial"/>
              <a:buNone/>
            </a:pPr>
            <a:endParaRPr sz="1534" b="0" i="0" u="none" strike="noStrike" cap="none">
              <a:solidFill>
                <a:schemeClr val="dk1"/>
              </a:solidFill>
              <a:latin typeface="Calibri"/>
              <a:ea typeface="Calibri"/>
              <a:cs typeface="Calibri"/>
              <a:sym typeface="Calibri"/>
            </a:endParaRPr>
          </a:p>
        </p:txBody>
      </p:sp>
      <p:pic>
        <p:nvPicPr>
          <p:cNvPr id="171" name="Google Shape;171;p6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878511" y="2295246"/>
            <a:ext cx="2008566" cy="2621349"/>
          </a:xfrm>
          <a:prstGeom prst="rect">
            <a:avLst/>
          </a:prstGeom>
          <a:noFill/>
          <a:ln>
            <a:noFill/>
          </a:ln>
        </p:spPr>
      </p:pic>
      <p:pic>
        <p:nvPicPr>
          <p:cNvPr id="172" name="Google Shape;172;p67" descr="Springer Nature Group Logo"/>
          <p:cNvPicPr preferRelativeResize="0"/>
          <p:nvPr/>
        </p:nvPicPr>
        <p:blipFill rotWithShape="1">
          <a:blip r:embed="rId4">
            <a:alphaModFix/>
          </a:blip>
          <a:srcRect/>
          <a:stretch/>
        </p:blipFill>
        <p:spPr>
          <a:xfrm>
            <a:off x="6500157" y="4683004"/>
            <a:ext cx="2210888" cy="155696"/>
          </a:xfrm>
          <a:prstGeom prst="rect">
            <a:avLst/>
          </a:prstGeom>
          <a:noFill/>
          <a:ln>
            <a:noFill/>
          </a:ln>
        </p:spPr>
      </p:pic>
      <p:sp>
        <p:nvSpPr>
          <p:cNvPr id="173" name="Google Shape;173;p67"/>
          <p:cNvSpPr/>
          <p:nvPr/>
        </p:nvSpPr>
        <p:spPr>
          <a:xfrm>
            <a:off x="9357764" y="1"/>
            <a:ext cx="2177744" cy="747712"/>
          </a:xfrm>
          <a:prstGeom prst="rect">
            <a:avLst/>
          </a:prstGeom>
          <a:solidFill>
            <a:srgbClr val="F2F2F2"/>
          </a:solidFill>
          <a:ln>
            <a:noFill/>
          </a:ln>
        </p:spPr>
        <p:txBody>
          <a:bodyPr spcFirstLastPara="1" wrap="square" lIns="64250" tIns="64250" rIns="64250" bIns="64250" anchor="t" anchorCtr="0">
            <a:noAutofit/>
          </a:bodyPr>
          <a:lstStyle/>
          <a:p>
            <a:pPr marL="0" marR="0" lvl="0" indent="0" algn="l" rtl="0">
              <a:lnSpc>
                <a:spcPct val="100000"/>
              </a:lnSpc>
              <a:spcBef>
                <a:spcPts val="0"/>
              </a:spcBef>
              <a:spcAft>
                <a:spcPts val="0"/>
              </a:spcAft>
              <a:buClr>
                <a:srgbClr val="000000"/>
              </a:buClr>
              <a:buSzPts val="825"/>
              <a:buFont typeface="Arial"/>
              <a:buNone/>
            </a:pPr>
            <a:r>
              <a:rPr lang="en-GB" sz="825" b="1" i="0" u="none" strike="noStrike" cap="none" dirty="0">
                <a:solidFill>
                  <a:schemeClr val="dk1"/>
                </a:solidFill>
                <a:latin typeface="Calibri"/>
                <a:ea typeface="Calibri"/>
                <a:cs typeface="Calibri"/>
                <a:sym typeface="Calibri"/>
              </a:rPr>
              <a:t>Change background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25"/>
              <a:buFont typeface="Arial"/>
              <a:buNone/>
            </a:pPr>
            <a:r>
              <a:rPr lang="en-GB" sz="825" b="0" i="0" u="none" strike="noStrike" cap="none" dirty="0">
                <a:solidFill>
                  <a:schemeClr val="dk1"/>
                </a:solidFill>
                <a:latin typeface="Calibri"/>
                <a:ea typeface="Calibri"/>
                <a:cs typeface="Calibri"/>
                <a:sym typeface="Calibri"/>
              </a:rPr>
              <a:t>To change the background colour:</a:t>
            </a:r>
            <a:endParaRPr sz="1400" b="0" i="0" u="none" strike="noStrike" cap="none" dirty="0">
              <a:solidFill>
                <a:srgbClr val="000000"/>
              </a:solidFill>
              <a:latin typeface="Arial"/>
              <a:ea typeface="Arial"/>
              <a:cs typeface="Arial"/>
              <a:sym typeface="Arial"/>
            </a:endParaRPr>
          </a:p>
          <a:p>
            <a:pPr marL="133350" marR="0" lvl="0" indent="-133350" algn="l" rtl="0">
              <a:lnSpc>
                <a:spcPct val="100000"/>
              </a:lnSpc>
              <a:spcBef>
                <a:spcPts val="0"/>
              </a:spcBef>
              <a:spcAft>
                <a:spcPts val="0"/>
              </a:spcAft>
              <a:buClr>
                <a:schemeClr val="dk1"/>
              </a:buClr>
              <a:buSzPts val="825"/>
              <a:buFont typeface="Arial"/>
              <a:buChar char="•"/>
            </a:pPr>
            <a:r>
              <a:rPr lang="en-GB" sz="825" b="0" i="0" u="none" strike="noStrike" cap="none" dirty="0">
                <a:solidFill>
                  <a:schemeClr val="dk1"/>
                </a:solidFill>
                <a:latin typeface="Calibri"/>
                <a:ea typeface="Calibri"/>
                <a:cs typeface="Calibri"/>
                <a:sym typeface="Calibri"/>
              </a:rPr>
              <a:t>Right-click the slide and click ‘Format Background…’</a:t>
            </a:r>
            <a:endParaRPr sz="1400" b="0" i="0" u="none" strike="noStrike" cap="none" dirty="0">
              <a:solidFill>
                <a:srgbClr val="000000"/>
              </a:solidFill>
              <a:latin typeface="Arial"/>
              <a:ea typeface="Arial"/>
              <a:cs typeface="Arial"/>
              <a:sym typeface="Arial"/>
            </a:endParaRPr>
          </a:p>
          <a:p>
            <a:pPr marL="133350" marR="0" lvl="0" indent="-133350" algn="l" rtl="0">
              <a:lnSpc>
                <a:spcPct val="100000"/>
              </a:lnSpc>
              <a:spcBef>
                <a:spcPts val="0"/>
              </a:spcBef>
              <a:spcAft>
                <a:spcPts val="0"/>
              </a:spcAft>
              <a:buClr>
                <a:schemeClr val="dk1"/>
              </a:buClr>
              <a:buSzPts val="825"/>
              <a:buFont typeface="Arial"/>
              <a:buChar char="•"/>
            </a:pPr>
            <a:r>
              <a:rPr lang="en-GB" sz="825" b="0" i="0" u="none" strike="noStrike" cap="none" dirty="0">
                <a:solidFill>
                  <a:schemeClr val="dk1"/>
                </a:solidFill>
                <a:latin typeface="Calibri"/>
                <a:ea typeface="Calibri"/>
                <a:cs typeface="Calibri"/>
                <a:sym typeface="Calibri"/>
              </a:rPr>
              <a:t>Choose a colour from the palette</a:t>
            </a:r>
            <a:endParaRPr sz="825" b="0" i="0" u="none" strike="noStrike" cap="none" dirty="0">
              <a:solidFill>
                <a:schemeClr val="dk1"/>
              </a:solidFill>
              <a:latin typeface="Calibri"/>
              <a:ea typeface="Calibri"/>
              <a:cs typeface="Calibri"/>
              <a:sym typeface="Calibri"/>
            </a:endParaRPr>
          </a:p>
        </p:txBody>
      </p:sp>
      <p:sp>
        <p:nvSpPr>
          <p:cNvPr id="2" name="Google Shape;51;p53">
            <a:extLst>
              <a:ext uri="{FF2B5EF4-FFF2-40B4-BE49-F238E27FC236}">
                <a16:creationId xmlns:a16="http://schemas.microsoft.com/office/drawing/2014/main" id="{C00F04AD-B275-6975-C898-B03D08FD5A09}"/>
              </a:ext>
            </a:extLst>
          </p:cNvPr>
          <p:cNvSpPr txBox="1">
            <a:spLocks noGrp="1"/>
          </p:cNvSpPr>
          <p:nvPr>
            <p:ph type="body" idx="1"/>
          </p:nvPr>
        </p:nvSpPr>
        <p:spPr>
          <a:xfrm>
            <a:off x="599954" y="2349970"/>
            <a:ext cx="2438214" cy="323165"/>
          </a:xfrm>
          <a:prstGeom prst="rect">
            <a:avLst/>
          </a:prstGeom>
          <a:noFill/>
          <a:ln>
            <a:noFill/>
          </a:ln>
        </p:spPr>
        <p:txBody>
          <a:bodyPr spcFirstLastPara="1" wrap="square" lIns="0" tIns="0" rIns="0" bIns="0" anchor="ctr" anchorCtr="0">
            <a:spAutoFit/>
          </a:bodyPr>
          <a:lstStyle>
            <a:lvl1pPr marL="0" lvl="0" indent="0" algn="l">
              <a:lnSpc>
                <a:spcPct val="104999"/>
              </a:lnSpc>
              <a:spcBef>
                <a:spcPts val="0"/>
              </a:spcBef>
              <a:spcAft>
                <a:spcPts val="0"/>
              </a:spcAft>
              <a:buSzPts val="2000"/>
              <a:buNone/>
              <a:defRPr sz="2000" cap="all" baseline="0">
                <a:solidFill>
                  <a:schemeClr val="lt1"/>
                </a:solidFill>
              </a:defRPr>
            </a:lvl1pPr>
            <a:lvl2pPr marL="914400" lvl="1" indent="-228600" algn="l">
              <a:lnSpc>
                <a:spcPct val="100000"/>
              </a:lnSpc>
              <a:spcBef>
                <a:spcPts val="0"/>
              </a:spcBef>
              <a:spcAft>
                <a:spcPts val="0"/>
              </a:spcAft>
              <a:buSzPts val="1800"/>
              <a:buNone/>
              <a:defRPr/>
            </a:lvl2pPr>
            <a:lvl3pPr marL="1371600" lvl="2" indent="-342900" algn="l">
              <a:lnSpc>
                <a:spcPct val="100000"/>
              </a:lnSpc>
              <a:spcBef>
                <a:spcPts val="450"/>
              </a:spcBef>
              <a:spcAft>
                <a:spcPts val="0"/>
              </a:spcAft>
              <a:buSzPts val="1800"/>
              <a:buChar char="•"/>
              <a:defRPr/>
            </a:lvl3pPr>
            <a:lvl4pPr marL="1828800" lvl="3" indent="-342900" algn="l">
              <a:lnSpc>
                <a:spcPct val="100000"/>
              </a:lnSpc>
              <a:spcBef>
                <a:spcPts val="450"/>
              </a:spcBef>
              <a:spcAft>
                <a:spcPts val="0"/>
              </a:spcAft>
              <a:buSzPts val="1800"/>
              <a:buChar char="•"/>
              <a:defRPr/>
            </a:lvl4pPr>
            <a:lvl5pPr marL="2286000" lvl="4" indent="-342900" algn="l">
              <a:lnSpc>
                <a:spcPct val="100000"/>
              </a:lnSpc>
              <a:spcBef>
                <a:spcPts val="450"/>
              </a:spcBef>
              <a:spcAft>
                <a:spcPts val="0"/>
              </a:spcAft>
              <a:buSzPts val="1800"/>
              <a:buChar char="─"/>
              <a:defRPr/>
            </a:lvl5pPr>
            <a:lvl6pPr marL="2743200" lvl="5" indent="-342900" algn="l">
              <a:lnSpc>
                <a:spcPct val="100000"/>
              </a:lnSpc>
              <a:spcBef>
                <a:spcPts val="450"/>
              </a:spcBef>
              <a:spcAft>
                <a:spcPts val="0"/>
              </a:spcAft>
              <a:buSzPts val="1800"/>
              <a:buChar char="−"/>
              <a:defRPr/>
            </a:lvl6pPr>
            <a:lvl7pPr marL="3200400" lvl="6" indent="-228600" algn="l">
              <a:lnSpc>
                <a:spcPct val="100000"/>
              </a:lnSpc>
              <a:spcBef>
                <a:spcPts val="450"/>
              </a:spcBef>
              <a:spcAft>
                <a:spcPts val="0"/>
              </a:spcAft>
              <a:buSzPts val="1800"/>
              <a:buNone/>
              <a:defRPr/>
            </a:lvl7pPr>
            <a:lvl8pPr marL="3657600" lvl="7" indent="-342900" algn="l">
              <a:lnSpc>
                <a:spcPct val="100000"/>
              </a:lnSpc>
              <a:spcBef>
                <a:spcPts val="450"/>
              </a:spcBef>
              <a:spcAft>
                <a:spcPts val="0"/>
              </a:spcAft>
              <a:buSzPts val="1800"/>
              <a:buAutoNum type="arabicPeriod"/>
              <a:defRPr/>
            </a:lvl8pPr>
            <a:lvl9pPr marL="4114800" lvl="8" indent="-342900" algn="l">
              <a:lnSpc>
                <a:spcPct val="100000"/>
              </a:lnSpc>
              <a:spcBef>
                <a:spcPts val="450"/>
              </a:spcBef>
              <a:spcAft>
                <a:spcPts val="450"/>
              </a:spcAft>
              <a:buSzPts val="1800"/>
              <a:buAutoNum type="alphaLcPeriod"/>
              <a:defRPr/>
            </a:lvl9pPr>
          </a:lstStyle>
          <a:p>
            <a:endParaRPr dirty="0"/>
          </a:p>
        </p:txBody>
      </p:sp>
    </p:spTree>
    <p:extLst>
      <p:ext uri="{BB962C8B-B14F-4D97-AF65-F5344CB8AC3E}">
        <p14:creationId xmlns:p14="http://schemas.microsoft.com/office/powerpoint/2010/main" val="2607900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s">
  <p:cSld name="Contents">
    <p:bg>
      <p:bgPr>
        <a:solidFill>
          <a:srgbClr val="EBF1F5"/>
        </a:solidFill>
        <a:effectLst/>
      </p:bgPr>
    </p:bg>
    <p:spTree>
      <p:nvGrpSpPr>
        <p:cNvPr id="1" name="Shape 62"/>
        <p:cNvGrpSpPr/>
        <p:nvPr/>
      </p:nvGrpSpPr>
      <p:grpSpPr>
        <a:xfrm>
          <a:off x="0" y="0"/>
          <a:ext cx="0" cy="0"/>
          <a:chOff x="0" y="0"/>
          <a:chExt cx="0" cy="0"/>
        </a:xfrm>
      </p:grpSpPr>
      <p:pic>
        <p:nvPicPr>
          <p:cNvPr id="63" name="Google Shape;63;p43"/>
          <p:cNvPicPr preferRelativeResize="0"/>
          <p:nvPr/>
        </p:nvPicPr>
        <p:blipFill rotWithShape="1">
          <a:blip r:embed="rId2">
            <a:alphaModFix/>
          </a:blip>
          <a:srcRect/>
          <a:stretch/>
        </p:blipFill>
        <p:spPr>
          <a:xfrm>
            <a:off x="394140" y="339988"/>
            <a:ext cx="3827707" cy="3827707"/>
          </a:xfrm>
          <a:prstGeom prst="rect">
            <a:avLst/>
          </a:prstGeom>
          <a:noFill/>
          <a:ln>
            <a:noFill/>
          </a:ln>
        </p:spPr>
      </p:pic>
      <p:pic>
        <p:nvPicPr>
          <p:cNvPr id="64" name="Google Shape;64;p43"/>
          <p:cNvPicPr preferRelativeResize="0"/>
          <p:nvPr/>
        </p:nvPicPr>
        <p:blipFill rotWithShape="1">
          <a:blip r:embed="rId3">
            <a:alphaModFix/>
          </a:blip>
          <a:srcRect/>
          <a:stretch/>
        </p:blipFill>
        <p:spPr>
          <a:xfrm>
            <a:off x="392507" y="337809"/>
            <a:ext cx="3831519" cy="3831519"/>
          </a:xfrm>
          <a:prstGeom prst="rect">
            <a:avLst/>
          </a:prstGeom>
          <a:noFill/>
          <a:ln>
            <a:noFill/>
          </a:ln>
        </p:spPr>
      </p:pic>
      <p:sp>
        <p:nvSpPr>
          <p:cNvPr id="65" name="Google Shape;65;p43"/>
          <p:cNvSpPr txBox="1">
            <a:spLocks noGrp="1"/>
          </p:cNvSpPr>
          <p:nvPr>
            <p:ph type="title"/>
          </p:nvPr>
        </p:nvSpPr>
        <p:spPr>
          <a:xfrm>
            <a:off x="825539" y="1275427"/>
            <a:ext cx="2876885" cy="566052"/>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2800"/>
              <a:buFont typeface="Calibri"/>
              <a:buNone/>
              <a:defRPr sz="2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43"/>
          <p:cNvSpPr txBox="1">
            <a:spLocks noGrp="1"/>
          </p:cNvSpPr>
          <p:nvPr>
            <p:ph type="body" idx="1"/>
          </p:nvPr>
        </p:nvSpPr>
        <p:spPr>
          <a:xfrm>
            <a:off x="4733924" y="1331089"/>
            <a:ext cx="3984626" cy="248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600"/>
              <a:buNone/>
              <a:defRPr sz="1600" b="0">
                <a:solidFill>
                  <a:srgbClr val="01324B"/>
                </a:solidFill>
              </a:defRPr>
            </a:lvl1pPr>
            <a:lvl2pPr marL="914400" lvl="1" indent="-228600" algn="l">
              <a:spcBef>
                <a:spcPts val="450"/>
              </a:spcBef>
              <a:spcAft>
                <a:spcPts val="0"/>
              </a:spcAft>
              <a:buSzPts val="1600"/>
              <a:buNone/>
              <a:defRPr sz="1600" b="0">
                <a:solidFill>
                  <a:srgbClr val="01324B"/>
                </a:solidFill>
              </a:defRPr>
            </a:lvl2pPr>
            <a:lvl3pPr marL="1371600" lvl="2" indent="-330200" algn="l">
              <a:spcBef>
                <a:spcPts val="450"/>
              </a:spcBef>
              <a:spcAft>
                <a:spcPts val="0"/>
              </a:spcAft>
              <a:buSzPts val="1600"/>
              <a:buChar char="•"/>
              <a:defRPr sz="1600" b="0">
                <a:solidFill>
                  <a:srgbClr val="01324B"/>
                </a:solidFill>
              </a:defRPr>
            </a:lvl3pPr>
            <a:lvl4pPr marL="1828800" lvl="3" indent="-330200" algn="l">
              <a:spcBef>
                <a:spcPts val="450"/>
              </a:spcBef>
              <a:spcAft>
                <a:spcPts val="0"/>
              </a:spcAft>
              <a:buSzPts val="1600"/>
              <a:buChar char="•"/>
              <a:defRPr sz="1600" b="0">
                <a:solidFill>
                  <a:srgbClr val="01324B"/>
                </a:solidFill>
              </a:defRPr>
            </a:lvl4pPr>
            <a:lvl5pPr marL="2286000" lvl="4" indent="-330200" algn="l">
              <a:spcBef>
                <a:spcPts val="450"/>
              </a:spcBef>
              <a:spcAft>
                <a:spcPts val="0"/>
              </a:spcAft>
              <a:buSzPts val="1600"/>
              <a:buChar char="─"/>
              <a:defRPr sz="1600" b="0">
                <a:solidFill>
                  <a:srgbClr val="01324B"/>
                </a:solidFill>
              </a:defRPr>
            </a:lvl5pPr>
            <a:lvl6pPr marL="2743200" lvl="5" indent="-228600" algn="l">
              <a:spcBef>
                <a:spcPts val="450"/>
              </a:spcBef>
              <a:spcAft>
                <a:spcPts val="0"/>
              </a:spcAft>
              <a:buSzPts val="1500"/>
              <a:buNone/>
              <a:defRPr/>
            </a:lvl6pPr>
            <a:lvl7pPr marL="3200400" lvl="6" indent="-228600" algn="l">
              <a:spcBef>
                <a:spcPts val="450"/>
              </a:spcBef>
              <a:spcAft>
                <a:spcPts val="0"/>
              </a:spcAft>
              <a:buSzPts val="1800"/>
              <a:buNone/>
              <a:defRPr/>
            </a:lvl7pPr>
            <a:lvl8pPr marL="3657600" lvl="7" indent="-342900" algn="l">
              <a:spcBef>
                <a:spcPts val="450"/>
              </a:spcBef>
              <a:spcAft>
                <a:spcPts val="0"/>
              </a:spcAft>
              <a:buSzPts val="1800"/>
              <a:buAutoNum type="arabicPeriod"/>
              <a:defRPr/>
            </a:lvl8pPr>
            <a:lvl9pPr marL="4114800" lvl="8" indent="-342900" algn="l">
              <a:spcBef>
                <a:spcPts val="450"/>
              </a:spcBef>
              <a:spcAft>
                <a:spcPts val="450"/>
              </a:spcAft>
              <a:buSzPts val="1800"/>
              <a:buAutoNum type="alphaLcPeriod"/>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pringer Nature">
  <p:cSld name="Title Springer Nature">
    <p:spTree>
      <p:nvGrpSpPr>
        <p:cNvPr id="1" name="Shape 67"/>
        <p:cNvGrpSpPr/>
        <p:nvPr/>
      </p:nvGrpSpPr>
      <p:grpSpPr>
        <a:xfrm>
          <a:off x="0" y="0"/>
          <a:ext cx="0" cy="0"/>
          <a:chOff x="0" y="0"/>
          <a:chExt cx="0" cy="0"/>
        </a:xfrm>
      </p:grpSpPr>
      <p:pic>
        <p:nvPicPr>
          <p:cNvPr id="68" name="Google Shape;68;p44"/>
          <p:cNvPicPr preferRelativeResize="0"/>
          <p:nvPr/>
        </p:nvPicPr>
        <p:blipFill rotWithShape="1">
          <a:blip r:embed="rId2">
            <a:alphaModFix/>
          </a:blip>
          <a:srcRect t="99" b="98"/>
          <a:stretch/>
        </p:blipFill>
        <p:spPr>
          <a:xfrm>
            <a:off x="0" y="0"/>
            <a:ext cx="9144000" cy="4464050"/>
          </a:xfrm>
          <a:prstGeom prst="rect">
            <a:avLst/>
          </a:prstGeom>
          <a:noFill/>
          <a:ln>
            <a:noFill/>
          </a:ln>
        </p:spPr>
      </p:pic>
      <p:grpSp>
        <p:nvGrpSpPr>
          <p:cNvPr id="69" name="Google Shape;69;p44"/>
          <p:cNvGrpSpPr/>
          <p:nvPr/>
        </p:nvGrpSpPr>
        <p:grpSpPr>
          <a:xfrm>
            <a:off x="392507" y="337809"/>
            <a:ext cx="3834367" cy="3834378"/>
            <a:chOff x="392507" y="337809"/>
            <a:chExt cx="3834367" cy="3834378"/>
          </a:xfrm>
        </p:grpSpPr>
        <p:sp>
          <p:nvSpPr>
            <p:cNvPr id="70" name="Google Shape;70;p44"/>
            <p:cNvSpPr/>
            <p:nvPr/>
          </p:nvSpPr>
          <p:spPr>
            <a:xfrm>
              <a:off x="394140" y="339988"/>
              <a:ext cx="3830552" cy="3830564"/>
            </a:xfrm>
            <a:custGeom>
              <a:avLst/>
              <a:gdLst/>
              <a:ahLst/>
              <a:cxnLst/>
              <a:rect l="l" t="t" r="r" b="b"/>
              <a:pathLst>
                <a:path w="3830552" h="3830564" extrusionOk="0">
                  <a:moveTo>
                    <a:pt x="478819" y="0"/>
                  </a:moveTo>
                  <a:lnTo>
                    <a:pt x="2872917" y="0"/>
                  </a:lnTo>
                  <a:lnTo>
                    <a:pt x="3830552" y="957639"/>
                  </a:lnTo>
                  <a:lnTo>
                    <a:pt x="3830552" y="3351746"/>
                  </a:lnTo>
                  <a:cubicBezTo>
                    <a:pt x="3830552" y="3616189"/>
                    <a:pt x="3616178" y="3830564"/>
                    <a:pt x="3351734" y="3830564"/>
                  </a:cubicBezTo>
                  <a:lnTo>
                    <a:pt x="957640" y="3830564"/>
                  </a:lnTo>
                  <a:lnTo>
                    <a:pt x="0" y="2872917"/>
                  </a:lnTo>
                  <a:lnTo>
                    <a:pt x="0" y="478821"/>
                  </a:lnTo>
                  <a:cubicBezTo>
                    <a:pt x="0" y="214376"/>
                    <a:pt x="214374" y="1"/>
                    <a:pt x="478819" y="0"/>
                  </a:cubicBezTo>
                  <a:close/>
                </a:path>
              </a:pathLst>
            </a:custGeom>
            <a:solidFill>
              <a:srgbClr val="01324B">
                <a:alpha val="89803"/>
              </a:srgbClr>
            </a:solid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500"/>
                <a:buFont typeface="Arial"/>
                <a:buNone/>
              </a:pPr>
              <a:endParaRPr sz="1500" b="1" i="0">
                <a:solidFill>
                  <a:schemeClr val="accent1"/>
                </a:solidFill>
                <a:latin typeface="Calibri"/>
                <a:ea typeface="Calibri"/>
                <a:cs typeface="Calibri"/>
                <a:sym typeface="Calibri"/>
              </a:endParaRPr>
            </a:p>
          </p:txBody>
        </p:sp>
        <p:sp>
          <p:nvSpPr>
            <p:cNvPr id="71" name="Google Shape;71;p44"/>
            <p:cNvSpPr/>
            <p:nvPr/>
          </p:nvSpPr>
          <p:spPr>
            <a:xfrm>
              <a:off x="392507" y="337809"/>
              <a:ext cx="3834367" cy="3834378"/>
            </a:xfrm>
            <a:custGeom>
              <a:avLst/>
              <a:gdLst/>
              <a:ahLst/>
              <a:cxnLst/>
              <a:rect l="l" t="t" r="r" b="b"/>
              <a:pathLst>
                <a:path w="3834367" h="3834378" extrusionOk="0">
                  <a:moveTo>
                    <a:pt x="479296" y="0"/>
                  </a:moveTo>
                  <a:lnTo>
                    <a:pt x="2875778" y="0"/>
                  </a:lnTo>
                  <a:lnTo>
                    <a:pt x="3834367" y="958592"/>
                  </a:lnTo>
                  <a:lnTo>
                    <a:pt x="3834367" y="3355084"/>
                  </a:lnTo>
                  <a:cubicBezTo>
                    <a:pt x="3834367" y="3619791"/>
                    <a:pt x="3619779" y="3834378"/>
                    <a:pt x="3355072" y="3834378"/>
                  </a:cubicBezTo>
                  <a:lnTo>
                    <a:pt x="958593" y="3834378"/>
                  </a:lnTo>
                  <a:lnTo>
                    <a:pt x="0" y="2875778"/>
                  </a:lnTo>
                  <a:lnTo>
                    <a:pt x="0" y="479298"/>
                  </a:lnTo>
                  <a:cubicBezTo>
                    <a:pt x="0" y="214590"/>
                    <a:pt x="214587" y="1"/>
                    <a:pt x="479296" y="0"/>
                  </a:cubicBezTo>
                  <a:close/>
                  <a:moveTo>
                    <a:pt x="479296" y="139172"/>
                  </a:moveTo>
                  <a:cubicBezTo>
                    <a:pt x="291537" y="139385"/>
                    <a:pt x="139384" y="291540"/>
                    <a:pt x="139172" y="479298"/>
                  </a:cubicBezTo>
                  <a:lnTo>
                    <a:pt x="139172" y="2818134"/>
                  </a:lnTo>
                  <a:lnTo>
                    <a:pt x="1016240" y="3695197"/>
                  </a:lnTo>
                  <a:lnTo>
                    <a:pt x="3355072" y="3695197"/>
                  </a:lnTo>
                  <a:cubicBezTo>
                    <a:pt x="3542828" y="3694991"/>
                    <a:pt x="3694991" y="3542828"/>
                    <a:pt x="3695197" y="3355072"/>
                  </a:cubicBezTo>
                  <a:lnTo>
                    <a:pt x="3695197" y="1016240"/>
                  </a:lnTo>
                  <a:lnTo>
                    <a:pt x="2818134" y="139172"/>
                  </a:lnTo>
                  <a:lnTo>
                    <a:pt x="479296" y="139172"/>
                  </a:lnTo>
                  <a:close/>
                </a:path>
              </a:pathLst>
            </a:custGeom>
            <a:solidFill>
              <a:srgbClr val="0070A8"/>
            </a:solid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500"/>
                <a:buFont typeface="Arial"/>
                <a:buNone/>
              </a:pPr>
              <a:r>
                <a:rPr lang="zh-CN" sz="1500" b="1" i="0" dirty="0">
                  <a:solidFill>
                    <a:schemeClr val="accent1"/>
                  </a:solidFill>
                  <a:latin typeface="Calibri"/>
                  <a:ea typeface="Calibri"/>
                  <a:cs typeface="Calibri"/>
                  <a:sym typeface="Calibri"/>
                </a:rPr>
                <a:t> </a:t>
              </a:r>
              <a:endParaRPr sz="1500" b="1" i="0" dirty="0">
                <a:solidFill>
                  <a:schemeClr val="accent1"/>
                </a:solidFill>
                <a:latin typeface="Calibri"/>
                <a:ea typeface="Calibri"/>
                <a:cs typeface="Calibri"/>
                <a:sym typeface="Calibri"/>
              </a:endParaRPr>
            </a:p>
          </p:txBody>
        </p:sp>
      </p:grpSp>
      <p:sp>
        <p:nvSpPr>
          <p:cNvPr id="72" name="Google Shape;72;p44"/>
          <p:cNvSpPr txBox="1">
            <a:spLocks noGrp="1"/>
          </p:cNvSpPr>
          <p:nvPr>
            <p:ph type="subTitle" idx="1"/>
          </p:nvPr>
        </p:nvSpPr>
        <p:spPr>
          <a:xfrm>
            <a:off x="736641" y="2046876"/>
            <a:ext cx="3130509" cy="492443"/>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600"/>
              <a:buNone/>
              <a:defRPr sz="1600" b="0">
                <a:solidFill>
                  <a:schemeClr val="lt1"/>
                </a:solidFill>
                <a:latin typeface="Calibri"/>
                <a:ea typeface="Calibri"/>
                <a:cs typeface="Calibri"/>
                <a:sym typeface="Calibri"/>
              </a:defRPr>
            </a:lvl1pPr>
            <a:lvl2pPr lvl="1" algn="ctr">
              <a:spcBef>
                <a:spcPts val="450"/>
              </a:spcBef>
              <a:spcAft>
                <a:spcPts val="0"/>
              </a:spcAft>
              <a:buSzPts val="2000"/>
              <a:buNone/>
              <a:defRPr sz="2000"/>
            </a:lvl2pPr>
            <a:lvl3pPr lvl="2" algn="ctr">
              <a:spcBef>
                <a:spcPts val="450"/>
              </a:spcBef>
              <a:spcAft>
                <a:spcPts val="0"/>
              </a:spcAft>
              <a:buSzPts val="1800"/>
              <a:buNone/>
              <a:defRPr sz="1800"/>
            </a:lvl3pPr>
            <a:lvl4pPr lvl="3" algn="ctr">
              <a:spcBef>
                <a:spcPts val="450"/>
              </a:spcBef>
              <a:spcAft>
                <a:spcPts val="0"/>
              </a:spcAft>
              <a:buSzPts val="1600"/>
              <a:buNone/>
              <a:defRPr sz="1600"/>
            </a:lvl4pPr>
            <a:lvl5pPr lvl="4" algn="ctr">
              <a:spcBef>
                <a:spcPts val="450"/>
              </a:spcBef>
              <a:spcAft>
                <a:spcPts val="0"/>
              </a:spcAft>
              <a:buSzPts val="1600"/>
              <a:buNone/>
              <a:defRPr sz="1600"/>
            </a:lvl5pPr>
            <a:lvl6pPr lvl="5" algn="ctr">
              <a:spcBef>
                <a:spcPts val="450"/>
              </a:spcBef>
              <a:spcAft>
                <a:spcPts val="0"/>
              </a:spcAft>
              <a:buSzPts val="1600"/>
              <a:buNone/>
              <a:defRPr sz="1600"/>
            </a:lvl6pPr>
            <a:lvl7pPr lvl="6" algn="ctr">
              <a:spcBef>
                <a:spcPts val="450"/>
              </a:spcBef>
              <a:spcAft>
                <a:spcPts val="0"/>
              </a:spcAft>
              <a:buSzPts val="1600"/>
              <a:buFont typeface="Calibri"/>
              <a:buNone/>
              <a:defRPr sz="1600"/>
            </a:lvl7pPr>
            <a:lvl8pPr lvl="7" algn="ctr">
              <a:spcBef>
                <a:spcPts val="450"/>
              </a:spcBef>
              <a:spcAft>
                <a:spcPts val="0"/>
              </a:spcAft>
              <a:buSzPts val="1600"/>
              <a:buNone/>
              <a:defRPr sz="1600"/>
            </a:lvl8pPr>
            <a:lvl9pPr lvl="8" algn="ctr">
              <a:spcBef>
                <a:spcPts val="450"/>
              </a:spcBef>
              <a:spcAft>
                <a:spcPts val="450"/>
              </a:spcAft>
              <a:buSzPts val="1600"/>
              <a:buNone/>
              <a:defRPr sz="1600"/>
            </a:lvl9pPr>
          </a:lstStyle>
          <a:p>
            <a:endParaRPr/>
          </a:p>
        </p:txBody>
      </p:sp>
      <p:sp>
        <p:nvSpPr>
          <p:cNvPr id="73" name="Google Shape;73;p44"/>
          <p:cNvSpPr txBox="1">
            <a:spLocks noGrp="1"/>
          </p:cNvSpPr>
          <p:nvPr>
            <p:ph type="body" idx="2"/>
          </p:nvPr>
        </p:nvSpPr>
        <p:spPr>
          <a:xfrm>
            <a:off x="736639" y="2843116"/>
            <a:ext cx="3130509" cy="23593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200"/>
              <a:buFont typeface="Calibri"/>
              <a:buNone/>
              <a:defRPr sz="1200" b="1">
                <a:solidFill>
                  <a:schemeClr val="lt1"/>
                </a:solidFill>
              </a:defRPr>
            </a:lvl1pPr>
            <a:lvl2pPr marL="914400" lvl="1" indent="-228600" algn="l">
              <a:spcBef>
                <a:spcPts val="450"/>
              </a:spcBef>
              <a:spcAft>
                <a:spcPts val="0"/>
              </a:spcAft>
              <a:buSzPts val="1200"/>
              <a:buFont typeface="Calibri"/>
              <a:buNone/>
              <a:defRPr sz="1200" b="1">
                <a:solidFill>
                  <a:schemeClr val="lt1"/>
                </a:solidFill>
              </a:defRPr>
            </a:lvl2pPr>
            <a:lvl3pPr marL="1371600" lvl="2" indent="-228600" algn="l">
              <a:spcBef>
                <a:spcPts val="450"/>
              </a:spcBef>
              <a:spcAft>
                <a:spcPts val="0"/>
              </a:spcAft>
              <a:buSzPts val="1200"/>
              <a:buFont typeface="Calibri"/>
              <a:buNone/>
              <a:defRPr sz="1200" b="1">
                <a:solidFill>
                  <a:schemeClr val="lt1"/>
                </a:solidFill>
              </a:defRPr>
            </a:lvl3pPr>
            <a:lvl4pPr marL="1828800" lvl="3" indent="-228600" algn="l">
              <a:spcBef>
                <a:spcPts val="450"/>
              </a:spcBef>
              <a:spcAft>
                <a:spcPts val="0"/>
              </a:spcAft>
              <a:buSzPts val="1200"/>
              <a:buFont typeface="Calibri"/>
              <a:buNone/>
              <a:defRPr sz="1200" b="1">
                <a:solidFill>
                  <a:schemeClr val="lt1"/>
                </a:solidFill>
              </a:defRPr>
            </a:lvl4pPr>
            <a:lvl5pPr marL="2286000" lvl="4" indent="-228600" algn="l">
              <a:spcBef>
                <a:spcPts val="450"/>
              </a:spcBef>
              <a:spcAft>
                <a:spcPts val="0"/>
              </a:spcAft>
              <a:buSzPts val="1200"/>
              <a:buFont typeface="Calibri"/>
              <a:buNone/>
              <a:defRPr sz="1200" b="1">
                <a:solidFill>
                  <a:schemeClr val="lt1"/>
                </a:solidFill>
              </a:defRPr>
            </a:lvl5pPr>
            <a:lvl6pPr marL="2743200" lvl="5" indent="-228600" algn="l">
              <a:spcBef>
                <a:spcPts val="450"/>
              </a:spcBef>
              <a:spcAft>
                <a:spcPts val="0"/>
              </a:spcAft>
              <a:buSzPts val="1200"/>
              <a:buFont typeface="Calibri"/>
              <a:buNone/>
              <a:defRPr sz="1200" b="1">
                <a:solidFill>
                  <a:schemeClr val="lt1"/>
                </a:solidFill>
              </a:defRPr>
            </a:lvl6pPr>
            <a:lvl7pPr marL="3200400" lvl="6" indent="-228600" algn="l">
              <a:spcBef>
                <a:spcPts val="450"/>
              </a:spcBef>
              <a:spcAft>
                <a:spcPts val="0"/>
              </a:spcAft>
              <a:buSzPts val="1200"/>
              <a:buFont typeface="Calibri"/>
              <a:buNone/>
              <a:defRPr sz="1200" b="1">
                <a:solidFill>
                  <a:schemeClr val="lt1"/>
                </a:solidFill>
              </a:defRPr>
            </a:lvl7pPr>
            <a:lvl8pPr marL="3657600" lvl="7" indent="-228600" algn="l">
              <a:spcBef>
                <a:spcPts val="450"/>
              </a:spcBef>
              <a:spcAft>
                <a:spcPts val="0"/>
              </a:spcAft>
              <a:buSzPts val="1200"/>
              <a:buFont typeface="Calibri"/>
              <a:buNone/>
              <a:defRPr sz="1200" b="1">
                <a:solidFill>
                  <a:schemeClr val="lt1"/>
                </a:solidFill>
              </a:defRPr>
            </a:lvl8pPr>
            <a:lvl9pPr marL="4114800" lvl="8" indent="-228600" algn="l">
              <a:spcBef>
                <a:spcPts val="450"/>
              </a:spcBef>
              <a:spcAft>
                <a:spcPts val="450"/>
              </a:spcAft>
              <a:buSzPts val="1200"/>
              <a:buFont typeface="Calibri"/>
              <a:buNone/>
              <a:defRPr sz="1200" b="1">
                <a:solidFill>
                  <a:schemeClr val="lt1"/>
                </a:solidFill>
              </a:defRPr>
            </a:lvl9pPr>
          </a:lstStyle>
          <a:p>
            <a:endParaRPr/>
          </a:p>
        </p:txBody>
      </p:sp>
      <p:sp>
        <p:nvSpPr>
          <p:cNvPr id="74" name="Google Shape;74;p44"/>
          <p:cNvSpPr txBox="1">
            <a:spLocks noGrp="1"/>
          </p:cNvSpPr>
          <p:nvPr>
            <p:ph type="title"/>
          </p:nvPr>
        </p:nvSpPr>
        <p:spPr>
          <a:xfrm>
            <a:off x="736641" y="1275427"/>
            <a:ext cx="3130511" cy="54239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5" name="Google Shape;75;p44"/>
          <p:cNvPicPr preferRelativeResize="0"/>
          <p:nvPr/>
        </p:nvPicPr>
        <p:blipFill rotWithShape="1">
          <a:blip r:embed="rId3">
            <a:alphaModFix/>
          </a:blip>
          <a:srcRect/>
          <a:stretch/>
        </p:blipFill>
        <p:spPr>
          <a:xfrm>
            <a:off x="6976800" y="4683600"/>
            <a:ext cx="1742400" cy="16911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pringer Nature - Forest">
  <p:cSld name="Title Springer Nature - Forest">
    <p:spTree>
      <p:nvGrpSpPr>
        <p:cNvPr id="1" name="Shape 76"/>
        <p:cNvGrpSpPr/>
        <p:nvPr/>
      </p:nvGrpSpPr>
      <p:grpSpPr>
        <a:xfrm>
          <a:off x="0" y="0"/>
          <a:ext cx="0" cy="0"/>
          <a:chOff x="0" y="0"/>
          <a:chExt cx="0" cy="0"/>
        </a:xfrm>
      </p:grpSpPr>
      <p:pic>
        <p:nvPicPr>
          <p:cNvPr id="77" name="Google Shape;77;p45"/>
          <p:cNvPicPr preferRelativeResize="0"/>
          <p:nvPr/>
        </p:nvPicPr>
        <p:blipFill rotWithShape="1">
          <a:blip r:embed="rId2">
            <a:alphaModFix/>
          </a:blip>
          <a:srcRect l="224" r="225"/>
          <a:stretch/>
        </p:blipFill>
        <p:spPr>
          <a:xfrm>
            <a:off x="0" y="0"/>
            <a:ext cx="9144000" cy="4464050"/>
          </a:xfrm>
          <a:prstGeom prst="rect">
            <a:avLst/>
          </a:prstGeom>
          <a:noFill/>
          <a:ln>
            <a:noFill/>
          </a:ln>
        </p:spPr>
      </p:pic>
      <p:grpSp>
        <p:nvGrpSpPr>
          <p:cNvPr id="78" name="Google Shape;78;p45"/>
          <p:cNvGrpSpPr/>
          <p:nvPr/>
        </p:nvGrpSpPr>
        <p:grpSpPr>
          <a:xfrm>
            <a:off x="392507" y="337809"/>
            <a:ext cx="3834367" cy="3834378"/>
            <a:chOff x="392507" y="337809"/>
            <a:chExt cx="3834367" cy="3834378"/>
          </a:xfrm>
        </p:grpSpPr>
        <p:sp>
          <p:nvSpPr>
            <p:cNvPr id="79" name="Google Shape;79;p45"/>
            <p:cNvSpPr/>
            <p:nvPr/>
          </p:nvSpPr>
          <p:spPr>
            <a:xfrm>
              <a:off x="394140" y="339988"/>
              <a:ext cx="3830552" cy="3830564"/>
            </a:xfrm>
            <a:custGeom>
              <a:avLst/>
              <a:gdLst/>
              <a:ahLst/>
              <a:cxnLst/>
              <a:rect l="l" t="t" r="r" b="b"/>
              <a:pathLst>
                <a:path w="3830552" h="3830564" extrusionOk="0">
                  <a:moveTo>
                    <a:pt x="478819" y="0"/>
                  </a:moveTo>
                  <a:lnTo>
                    <a:pt x="2872917" y="0"/>
                  </a:lnTo>
                  <a:lnTo>
                    <a:pt x="3830552" y="957639"/>
                  </a:lnTo>
                  <a:lnTo>
                    <a:pt x="3830552" y="3351746"/>
                  </a:lnTo>
                  <a:cubicBezTo>
                    <a:pt x="3830552" y="3616189"/>
                    <a:pt x="3616178" y="3830564"/>
                    <a:pt x="3351734" y="3830564"/>
                  </a:cubicBezTo>
                  <a:lnTo>
                    <a:pt x="957640" y="3830564"/>
                  </a:lnTo>
                  <a:lnTo>
                    <a:pt x="0" y="2872917"/>
                  </a:lnTo>
                  <a:lnTo>
                    <a:pt x="0" y="478821"/>
                  </a:lnTo>
                  <a:cubicBezTo>
                    <a:pt x="0" y="214376"/>
                    <a:pt x="214374" y="1"/>
                    <a:pt x="478819" y="0"/>
                  </a:cubicBezTo>
                  <a:close/>
                </a:path>
              </a:pathLst>
            </a:custGeom>
            <a:solidFill>
              <a:srgbClr val="01324B">
                <a:alpha val="89803"/>
              </a:srgbClr>
            </a:solid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500"/>
                <a:buFont typeface="Arial"/>
                <a:buNone/>
              </a:pPr>
              <a:endParaRPr sz="1500" b="1" i="0">
                <a:solidFill>
                  <a:schemeClr val="accent1"/>
                </a:solidFill>
                <a:latin typeface="Calibri"/>
                <a:ea typeface="Calibri"/>
                <a:cs typeface="Calibri"/>
                <a:sym typeface="Calibri"/>
              </a:endParaRPr>
            </a:p>
          </p:txBody>
        </p:sp>
        <p:sp>
          <p:nvSpPr>
            <p:cNvPr id="80" name="Google Shape;80;p45"/>
            <p:cNvSpPr/>
            <p:nvPr/>
          </p:nvSpPr>
          <p:spPr>
            <a:xfrm>
              <a:off x="392507" y="337809"/>
              <a:ext cx="3834367" cy="3834378"/>
            </a:xfrm>
            <a:custGeom>
              <a:avLst/>
              <a:gdLst/>
              <a:ahLst/>
              <a:cxnLst/>
              <a:rect l="l" t="t" r="r" b="b"/>
              <a:pathLst>
                <a:path w="3834367" h="3834378" extrusionOk="0">
                  <a:moveTo>
                    <a:pt x="479296" y="0"/>
                  </a:moveTo>
                  <a:lnTo>
                    <a:pt x="2875778" y="0"/>
                  </a:lnTo>
                  <a:lnTo>
                    <a:pt x="3834367" y="958592"/>
                  </a:lnTo>
                  <a:lnTo>
                    <a:pt x="3834367" y="3355084"/>
                  </a:lnTo>
                  <a:cubicBezTo>
                    <a:pt x="3834367" y="3619791"/>
                    <a:pt x="3619779" y="3834378"/>
                    <a:pt x="3355072" y="3834378"/>
                  </a:cubicBezTo>
                  <a:lnTo>
                    <a:pt x="958593" y="3834378"/>
                  </a:lnTo>
                  <a:lnTo>
                    <a:pt x="0" y="2875778"/>
                  </a:lnTo>
                  <a:lnTo>
                    <a:pt x="0" y="479298"/>
                  </a:lnTo>
                  <a:cubicBezTo>
                    <a:pt x="0" y="214590"/>
                    <a:pt x="214587" y="1"/>
                    <a:pt x="479296" y="0"/>
                  </a:cubicBezTo>
                  <a:close/>
                  <a:moveTo>
                    <a:pt x="479296" y="139172"/>
                  </a:moveTo>
                  <a:cubicBezTo>
                    <a:pt x="291537" y="139385"/>
                    <a:pt x="139384" y="291540"/>
                    <a:pt x="139172" y="479298"/>
                  </a:cubicBezTo>
                  <a:lnTo>
                    <a:pt x="139172" y="2818134"/>
                  </a:lnTo>
                  <a:lnTo>
                    <a:pt x="1016240" y="3695197"/>
                  </a:lnTo>
                  <a:lnTo>
                    <a:pt x="3355072" y="3695197"/>
                  </a:lnTo>
                  <a:cubicBezTo>
                    <a:pt x="3542828" y="3694991"/>
                    <a:pt x="3694991" y="3542828"/>
                    <a:pt x="3695197" y="3355072"/>
                  </a:cubicBezTo>
                  <a:lnTo>
                    <a:pt x="3695197" y="1016240"/>
                  </a:lnTo>
                  <a:lnTo>
                    <a:pt x="2818134" y="139172"/>
                  </a:lnTo>
                  <a:lnTo>
                    <a:pt x="479296" y="139172"/>
                  </a:lnTo>
                  <a:close/>
                </a:path>
              </a:pathLst>
            </a:custGeom>
            <a:solidFill>
              <a:srgbClr val="007373"/>
            </a:solid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500"/>
                <a:buFont typeface="Arial"/>
                <a:buNone/>
              </a:pPr>
              <a:r>
                <a:rPr lang="zh-CN" sz="1500" b="1" i="0" dirty="0">
                  <a:solidFill>
                    <a:schemeClr val="accent1"/>
                  </a:solidFill>
                  <a:latin typeface="Calibri"/>
                  <a:ea typeface="Calibri"/>
                  <a:cs typeface="Calibri"/>
                  <a:sym typeface="Calibri"/>
                </a:rPr>
                <a:t> </a:t>
              </a:r>
              <a:endParaRPr sz="1500" b="1" i="0" dirty="0">
                <a:solidFill>
                  <a:schemeClr val="accent1"/>
                </a:solidFill>
                <a:latin typeface="Calibri"/>
                <a:ea typeface="Calibri"/>
                <a:cs typeface="Calibri"/>
                <a:sym typeface="Calibri"/>
              </a:endParaRPr>
            </a:p>
          </p:txBody>
        </p:sp>
      </p:grpSp>
      <p:sp>
        <p:nvSpPr>
          <p:cNvPr id="81" name="Google Shape;81;p45"/>
          <p:cNvSpPr txBox="1">
            <a:spLocks noGrp="1"/>
          </p:cNvSpPr>
          <p:nvPr>
            <p:ph type="subTitle" idx="1"/>
          </p:nvPr>
        </p:nvSpPr>
        <p:spPr>
          <a:xfrm>
            <a:off x="736641" y="2046876"/>
            <a:ext cx="3130509" cy="492443"/>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600"/>
              <a:buNone/>
              <a:defRPr sz="1600" b="0">
                <a:solidFill>
                  <a:schemeClr val="lt1"/>
                </a:solidFill>
                <a:latin typeface="Calibri"/>
                <a:ea typeface="Calibri"/>
                <a:cs typeface="Calibri"/>
                <a:sym typeface="Calibri"/>
              </a:defRPr>
            </a:lvl1pPr>
            <a:lvl2pPr lvl="1" algn="ctr">
              <a:spcBef>
                <a:spcPts val="450"/>
              </a:spcBef>
              <a:spcAft>
                <a:spcPts val="0"/>
              </a:spcAft>
              <a:buSzPts val="2000"/>
              <a:buNone/>
              <a:defRPr sz="2000"/>
            </a:lvl2pPr>
            <a:lvl3pPr lvl="2" algn="ctr">
              <a:spcBef>
                <a:spcPts val="450"/>
              </a:spcBef>
              <a:spcAft>
                <a:spcPts val="0"/>
              </a:spcAft>
              <a:buSzPts val="1800"/>
              <a:buNone/>
              <a:defRPr sz="1800"/>
            </a:lvl3pPr>
            <a:lvl4pPr lvl="3" algn="ctr">
              <a:spcBef>
                <a:spcPts val="450"/>
              </a:spcBef>
              <a:spcAft>
                <a:spcPts val="0"/>
              </a:spcAft>
              <a:buSzPts val="1600"/>
              <a:buNone/>
              <a:defRPr sz="1600"/>
            </a:lvl4pPr>
            <a:lvl5pPr lvl="4" algn="ctr">
              <a:spcBef>
                <a:spcPts val="450"/>
              </a:spcBef>
              <a:spcAft>
                <a:spcPts val="0"/>
              </a:spcAft>
              <a:buSzPts val="1600"/>
              <a:buNone/>
              <a:defRPr sz="1600"/>
            </a:lvl5pPr>
            <a:lvl6pPr lvl="5" algn="ctr">
              <a:spcBef>
                <a:spcPts val="450"/>
              </a:spcBef>
              <a:spcAft>
                <a:spcPts val="0"/>
              </a:spcAft>
              <a:buSzPts val="1600"/>
              <a:buNone/>
              <a:defRPr sz="1600"/>
            </a:lvl6pPr>
            <a:lvl7pPr lvl="6" algn="ctr">
              <a:spcBef>
                <a:spcPts val="450"/>
              </a:spcBef>
              <a:spcAft>
                <a:spcPts val="0"/>
              </a:spcAft>
              <a:buSzPts val="1600"/>
              <a:buFont typeface="Calibri"/>
              <a:buNone/>
              <a:defRPr sz="1600"/>
            </a:lvl7pPr>
            <a:lvl8pPr lvl="7" algn="ctr">
              <a:spcBef>
                <a:spcPts val="450"/>
              </a:spcBef>
              <a:spcAft>
                <a:spcPts val="0"/>
              </a:spcAft>
              <a:buSzPts val="1600"/>
              <a:buNone/>
              <a:defRPr sz="1600"/>
            </a:lvl8pPr>
            <a:lvl9pPr lvl="8" algn="ctr">
              <a:spcBef>
                <a:spcPts val="450"/>
              </a:spcBef>
              <a:spcAft>
                <a:spcPts val="450"/>
              </a:spcAft>
              <a:buSzPts val="1600"/>
              <a:buNone/>
              <a:defRPr sz="1600"/>
            </a:lvl9pPr>
          </a:lstStyle>
          <a:p>
            <a:endParaRPr/>
          </a:p>
        </p:txBody>
      </p:sp>
      <p:sp>
        <p:nvSpPr>
          <p:cNvPr id="82" name="Google Shape;82;p45"/>
          <p:cNvSpPr txBox="1">
            <a:spLocks noGrp="1"/>
          </p:cNvSpPr>
          <p:nvPr>
            <p:ph type="body" idx="2"/>
          </p:nvPr>
        </p:nvSpPr>
        <p:spPr>
          <a:xfrm>
            <a:off x="736639" y="2843116"/>
            <a:ext cx="3130509" cy="23593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200"/>
              <a:buFont typeface="Calibri"/>
              <a:buNone/>
              <a:defRPr sz="1200" b="1">
                <a:solidFill>
                  <a:schemeClr val="lt1"/>
                </a:solidFill>
              </a:defRPr>
            </a:lvl1pPr>
            <a:lvl2pPr marL="914400" lvl="1" indent="-228600" algn="l">
              <a:spcBef>
                <a:spcPts val="450"/>
              </a:spcBef>
              <a:spcAft>
                <a:spcPts val="0"/>
              </a:spcAft>
              <a:buSzPts val="1200"/>
              <a:buFont typeface="Calibri"/>
              <a:buNone/>
              <a:defRPr sz="1200" b="1">
                <a:solidFill>
                  <a:schemeClr val="lt1"/>
                </a:solidFill>
              </a:defRPr>
            </a:lvl2pPr>
            <a:lvl3pPr marL="1371600" lvl="2" indent="-228600" algn="l">
              <a:spcBef>
                <a:spcPts val="450"/>
              </a:spcBef>
              <a:spcAft>
                <a:spcPts val="0"/>
              </a:spcAft>
              <a:buSzPts val="1200"/>
              <a:buFont typeface="Calibri"/>
              <a:buNone/>
              <a:defRPr sz="1200" b="1">
                <a:solidFill>
                  <a:schemeClr val="lt1"/>
                </a:solidFill>
              </a:defRPr>
            </a:lvl3pPr>
            <a:lvl4pPr marL="1828800" lvl="3" indent="-228600" algn="l">
              <a:spcBef>
                <a:spcPts val="450"/>
              </a:spcBef>
              <a:spcAft>
                <a:spcPts val="0"/>
              </a:spcAft>
              <a:buSzPts val="1200"/>
              <a:buFont typeface="Calibri"/>
              <a:buNone/>
              <a:defRPr sz="1200" b="1">
                <a:solidFill>
                  <a:schemeClr val="lt1"/>
                </a:solidFill>
              </a:defRPr>
            </a:lvl4pPr>
            <a:lvl5pPr marL="2286000" lvl="4" indent="-228600" algn="l">
              <a:spcBef>
                <a:spcPts val="450"/>
              </a:spcBef>
              <a:spcAft>
                <a:spcPts val="0"/>
              </a:spcAft>
              <a:buSzPts val="1200"/>
              <a:buFont typeface="Calibri"/>
              <a:buNone/>
              <a:defRPr sz="1200" b="1">
                <a:solidFill>
                  <a:schemeClr val="lt1"/>
                </a:solidFill>
              </a:defRPr>
            </a:lvl5pPr>
            <a:lvl6pPr marL="2743200" lvl="5" indent="-228600" algn="l">
              <a:spcBef>
                <a:spcPts val="450"/>
              </a:spcBef>
              <a:spcAft>
                <a:spcPts val="0"/>
              </a:spcAft>
              <a:buSzPts val="1200"/>
              <a:buFont typeface="Calibri"/>
              <a:buNone/>
              <a:defRPr sz="1200" b="1">
                <a:solidFill>
                  <a:schemeClr val="lt1"/>
                </a:solidFill>
              </a:defRPr>
            </a:lvl6pPr>
            <a:lvl7pPr marL="3200400" lvl="6" indent="-228600" algn="l">
              <a:spcBef>
                <a:spcPts val="450"/>
              </a:spcBef>
              <a:spcAft>
                <a:spcPts val="0"/>
              </a:spcAft>
              <a:buSzPts val="1200"/>
              <a:buFont typeface="Calibri"/>
              <a:buNone/>
              <a:defRPr sz="1200" b="1">
                <a:solidFill>
                  <a:schemeClr val="lt1"/>
                </a:solidFill>
              </a:defRPr>
            </a:lvl7pPr>
            <a:lvl8pPr marL="3657600" lvl="7" indent="-228600" algn="l">
              <a:spcBef>
                <a:spcPts val="450"/>
              </a:spcBef>
              <a:spcAft>
                <a:spcPts val="0"/>
              </a:spcAft>
              <a:buSzPts val="1200"/>
              <a:buFont typeface="Calibri"/>
              <a:buNone/>
              <a:defRPr sz="1200" b="1">
                <a:solidFill>
                  <a:schemeClr val="lt1"/>
                </a:solidFill>
              </a:defRPr>
            </a:lvl8pPr>
            <a:lvl9pPr marL="4114800" lvl="8" indent="-228600" algn="l">
              <a:spcBef>
                <a:spcPts val="450"/>
              </a:spcBef>
              <a:spcAft>
                <a:spcPts val="450"/>
              </a:spcAft>
              <a:buSzPts val="1200"/>
              <a:buFont typeface="Calibri"/>
              <a:buNone/>
              <a:defRPr sz="1200" b="1">
                <a:solidFill>
                  <a:schemeClr val="lt1"/>
                </a:solidFill>
              </a:defRPr>
            </a:lvl9pPr>
          </a:lstStyle>
          <a:p>
            <a:endParaRPr/>
          </a:p>
        </p:txBody>
      </p:sp>
      <p:sp>
        <p:nvSpPr>
          <p:cNvPr id="83" name="Google Shape;83;p45"/>
          <p:cNvSpPr txBox="1">
            <a:spLocks noGrp="1"/>
          </p:cNvSpPr>
          <p:nvPr>
            <p:ph type="title"/>
          </p:nvPr>
        </p:nvSpPr>
        <p:spPr>
          <a:xfrm>
            <a:off x="736641" y="1275427"/>
            <a:ext cx="3130511" cy="54239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4" name="Google Shape;84;p45"/>
          <p:cNvPicPr preferRelativeResize="0"/>
          <p:nvPr/>
        </p:nvPicPr>
        <p:blipFill rotWithShape="1">
          <a:blip r:embed="rId3">
            <a:alphaModFix/>
          </a:blip>
          <a:srcRect/>
          <a:stretch/>
        </p:blipFill>
        <p:spPr>
          <a:xfrm>
            <a:off x="6976800" y="4683600"/>
            <a:ext cx="1742400" cy="16911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Springer Nature - Orange">
  <p:cSld name="Title Springer Nature - Orange">
    <p:spTree>
      <p:nvGrpSpPr>
        <p:cNvPr id="1" name="Shape 85"/>
        <p:cNvGrpSpPr/>
        <p:nvPr/>
      </p:nvGrpSpPr>
      <p:grpSpPr>
        <a:xfrm>
          <a:off x="0" y="0"/>
          <a:ext cx="0" cy="0"/>
          <a:chOff x="0" y="0"/>
          <a:chExt cx="0" cy="0"/>
        </a:xfrm>
      </p:grpSpPr>
      <p:pic>
        <p:nvPicPr>
          <p:cNvPr id="86" name="Google Shape;86;p46"/>
          <p:cNvPicPr preferRelativeResize="0"/>
          <p:nvPr/>
        </p:nvPicPr>
        <p:blipFill rotWithShape="1">
          <a:blip r:embed="rId2">
            <a:alphaModFix/>
          </a:blip>
          <a:srcRect t="184" b="183"/>
          <a:stretch/>
        </p:blipFill>
        <p:spPr>
          <a:xfrm>
            <a:off x="0" y="0"/>
            <a:ext cx="9144000" cy="4464050"/>
          </a:xfrm>
          <a:prstGeom prst="rect">
            <a:avLst/>
          </a:prstGeom>
          <a:noFill/>
          <a:ln>
            <a:noFill/>
          </a:ln>
        </p:spPr>
      </p:pic>
      <p:grpSp>
        <p:nvGrpSpPr>
          <p:cNvPr id="87" name="Google Shape;87;p46"/>
          <p:cNvGrpSpPr/>
          <p:nvPr/>
        </p:nvGrpSpPr>
        <p:grpSpPr>
          <a:xfrm>
            <a:off x="392507" y="337809"/>
            <a:ext cx="3834367" cy="3834378"/>
            <a:chOff x="392507" y="337809"/>
            <a:chExt cx="3834367" cy="3834378"/>
          </a:xfrm>
        </p:grpSpPr>
        <p:sp>
          <p:nvSpPr>
            <p:cNvPr id="88" name="Google Shape;88;p46"/>
            <p:cNvSpPr/>
            <p:nvPr/>
          </p:nvSpPr>
          <p:spPr>
            <a:xfrm>
              <a:off x="394140" y="339988"/>
              <a:ext cx="3830552" cy="3830564"/>
            </a:xfrm>
            <a:custGeom>
              <a:avLst/>
              <a:gdLst/>
              <a:ahLst/>
              <a:cxnLst/>
              <a:rect l="l" t="t" r="r" b="b"/>
              <a:pathLst>
                <a:path w="3830552" h="3830564" extrusionOk="0">
                  <a:moveTo>
                    <a:pt x="478819" y="0"/>
                  </a:moveTo>
                  <a:lnTo>
                    <a:pt x="2872917" y="0"/>
                  </a:lnTo>
                  <a:lnTo>
                    <a:pt x="3830552" y="957639"/>
                  </a:lnTo>
                  <a:lnTo>
                    <a:pt x="3830552" y="3351746"/>
                  </a:lnTo>
                  <a:cubicBezTo>
                    <a:pt x="3830552" y="3616189"/>
                    <a:pt x="3616178" y="3830564"/>
                    <a:pt x="3351734" y="3830564"/>
                  </a:cubicBezTo>
                  <a:lnTo>
                    <a:pt x="957640" y="3830564"/>
                  </a:lnTo>
                  <a:lnTo>
                    <a:pt x="0" y="2872917"/>
                  </a:lnTo>
                  <a:lnTo>
                    <a:pt x="0" y="478821"/>
                  </a:lnTo>
                  <a:cubicBezTo>
                    <a:pt x="0" y="214376"/>
                    <a:pt x="214374" y="1"/>
                    <a:pt x="478819" y="0"/>
                  </a:cubicBezTo>
                  <a:close/>
                </a:path>
              </a:pathLst>
            </a:custGeom>
            <a:solidFill>
              <a:srgbClr val="01324B">
                <a:alpha val="89803"/>
              </a:srgbClr>
            </a:solid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500"/>
                <a:buFont typeface="Arial"/>
                <a:buNone/>
              </a:pPr>
              <a:endParaRPr sz="1500" b="1" i="0">
                <a:solidFill>
                  <a:schemeClr val="accent1"/>
                </a:solidFill>
                <a:latin typeface="Calibri"/>
                <a:ea typeface="Calibri"/>
                <a:cs typeface="Calibri"/>
                <a:sym typeface="Calibri"/>
              </a:endParaRPr>
            </a:p>
          </p:txBody>
        </p:sp>
        <p:sp>
          <p:nvSpPr>
            <p:cNvPr id="89" name="Google Shape;89;p46"/>
            <p:cNvSpPr/>
            <p:nvPr/>
          </p:nvSpPr>
          <p:spPr>
            <a:xfrm>
              <a:off x="392507" y="337809"/>
              <a:ext cx="3834367" cy="3834378"/>
            </a:xfrm>
            <a:custGeom>
              <a:avLst/>
              <a:gdLst/>
              <a:ahLst/>
              <a:cxnLst/>
              <a:rect l="l" t="t" r="r" b="b"/>
              <a:pathLst>
                <a:path w="3834367" h="3834378" extrusionOk="0">
                  <a:moveTo>
                    <a:pt x="479296" y="0"/>
                  </a:moveTo>
                  <a:lnTo>
                    <a:pt x="2875778" y="0"/>
                  </a:lnTo>
                  <a:lnTo>
                    <a:pt x="3834367" y="958592"/>
                  </a:lnTo>
                  <a:lnTo>
                    <a:pt x="3834367" y="3355084"/>
                  </a:lnTo>
                  <a:cubicBezTo>
                    <a:pt x="3834367" y="3619791"/>
                    <a:pt x="3619779" y="3834378"/>
                    <a:pt x="3355072" y="3834378"/>
                  </a:cubicBezTo>
                  <a:lnTo>
                    <a:pt x="958593" y="3834378"/>
                  </a:lnTo>
                  <a:lnTo>
                    <a:pt x="0" y="2875778"/>
                  </a:lnTo>
                  <a:lnTo>
                    <a:pt x="0" y="479298"/>
                  </a:lnTo>
                  <a:cubicBezTo>
                    <a:pt x="0" y="214590"/>
                    <a:pt x="214587" y="1"/>
                    <a:pt x="479296" y="0"/>
                  </a:cubicBezTo>
                  <a:close/>
                  <a:moveTo>
                    <a:pt x="479296" y="139172"/>
                  </a:moveTo>
                  <a:cubicBezTo>
                    <a:pt x="291537" y="139385"/>
                    <a:pt x="139384" y="291540"/>
                    <a:pt x="139172" y="479298"/>
                  </a:cubicBezTo>
                  <a:lnTo>
                    <a:pt x="139172" y="2818134"/>
                  </a:lnTo>
                  <a:lnTo>
                    <a:pt x="1016240" y="3695197"/>
                  </a:lnTo>
                  <a:lnTo>
                    <a:pt x="3355072" y="3695197"/>
                  </a:lnTo>
                  <a:cubicBezTo>
                    <a:pt x="3542828" y="3694991"/>
                    <a:pt x="3694991" y="3542828"/>
                    <a:pt x="3695197" y="3355072"/>
                  </a:cubicBezTo>
                  <a:lnTo>
                    <a:pt x="3695197" y="1016240"/>
                  </a:lnTo>
                  <a:lnTo>
                    <a:pt x="2818134" y="139172"/>
                  </a:lnTo>
                  <a:lnTo>
                    <a:pt x="479296" y="139172"/>
                  </a:lnTo>
                  <a:close/>
                </a:path>
              </a:pathLst>
            </a:custGeom>
            <a:solidFill>
              <a:srgbClr val="C75301"/>
            </a:solid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500"/>
                <a:buFont typeface="Arial"/>
                <a:buNone/>
              </a:pPr>
              <a:r>
                <a:rPr lang="zh-CN" sz="1500" b="1" i="0" dirty="0">
                  <a:solidFill>
                    <a:schemeClr val="accent1"/>
                  </a:solidFill>
                  <a:latin typeface="Calibri"/>
                  <a:ea typeface="Calibri"/>
                  <a:cs typeface="Calibri"/>
                  <a:sym typeface="Calibri"/>
                </a:rPr>
                <a:t> </a:t>
              </a:r>
              <a:endParaRPr sz="1500" b="1" i="0" dirty="0">
                <a:solidFill>
                  <a:schemeClr val="accent1"/>
                </a:solidFill>
                <a:latin typeface="Calibri"/>
                <a:ea typeface="Calibri"/>
                <a:cs typeface="Calibri"/>
                <a:sym typeface="Calibri"/>
              </a:endParaRPr>
            </a:p>
          </p:txBody>
        </p:sp>
        <p:pic>
          <p:nvPicPr>
            <p:cNvPr id="90" name="Google Shape;90;p46"/>
            <p:cNvPicPr preferRelativeResize="0"/>
            <p:nvPr/>
          </p:nvPicPr>
          <p:blipFill rotWithShape="1">
            <a:blip r:embed="rId3">
              <a:alphaModFix/>
            </a:blip>
            <a:srcRect/>
            <a:stretch/>
          </p:blipFill>
          <p:spPr>
            <a:xfrm>
              <a:off x="2259266" y="3658922"/>
              <a:ext cx="1614692" cy="289817"/>
            </a:xfrm>
            <a:prstGeom prst="rect">
              <a:avLst/>
            </a:prstGeom>
            <a:noFill/>
            <a:ln>
              <a:noFill/>
            </a:ln>
          </p:spPr>
        </p:pic>
      </p:grpSp>
      <p:sp>
        <p:nvSpPr>
          <p:cNvPr id="91" name="Google Shape;91;p46"/>
          <p:cNvSpPr txBox="1">
            <a:spLocks noGrp="1"/>
          </p:cNvSpPr>
          <p:nvPr>
            <p:ph type="subTitle" idx="1"/>
          </p:nvPr>
        </p:nvSpPr>
        <p:spPr>
          <a:xfrm>
            <a:off x="736641" y="2046876"/>
            <a:ext cx="3130509" cy="492443"/>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600"/>
              <a:buNone/>
              <a:defRPr sz="1600" b="0">
                <a:solidFill>
                  <a:schemeClr val="lt1"/>
                </a:solidFill>
                <a:latin typeface="Calibri"/>
                <a:ea typeface="Calibri"/>
                <a:cs typeface="Calibri"/>
                <a:sym typeface="Calibri"/>
              </a:defRPr>
            </a:lvl1pPr>
            <a:lvl2pPr lvl="1" algn="ctr">
              <a:spcBef>
                <a:spcPts val="450"/>
              </a:spcBef>
              <a:spcAft>
                <a:spcPts val="0"/>
              </a:spcAft>
              <a:buSzPts val="2000"/>
              <a:buNone/>
              <a:defRPr sz="2000"/>
            </a:lvl2pPr>
            <a:lvl3pPr lvl="2" algn="ctr">
              <a:spcBef>
                <a:spcPts val="450"/>
              </a:spcBef>
              <a:spcAft>
                <a:spcPts val="0"/>
              </a:spcAft>
              <a:buSzPts val="1800"/>
              <a:buNone/>
              <a:defRPr sz="1800"/>
            </a:lvl3pPr>
            <a:lvl4pPr lvl="3" algn="ctr">
              <a:spcBef>
                <a:spcPts val="450"/>
              </a:spcBef>
              <a:spcAft>
                <a:spcPts val="0"/>
              </a:spcAft>
              <a:buSzPts val="1600"/>
              <a:buNone/>
              <a:defRPr sz="1600"/>
            </a:lvl4pPr>
            <a:lvl5pPr lvl="4" algn="ctr">
              <a:spcBef>
                <a:spcPts val="450"/>
              </a:spcBef>
              <a:spcAft>
                <a:spcPts val="0"/>
              </a:spcAft>
              <a:buSzPts val="1600"/>
              <a:buNone/>
              <a:defRPr sz="1600"/>
            </a:lvl5pPr>
            <a:lvl6pPr lvl="5" algn="ctr">
              <a:spcBef>
                <a:spcPts val="450"/>
              </a:spcBef>
              <a:spcAft>
                <a:spcPts val="0"/>
              </a:spcAft>
              <a:buSzPts val="1600"/>
              <a:buNone/>
              <a:defRPr sz="1600"/>
            </a:lvl6pPr>
            <a:lvl7pPr lvl="6" algn="ctr">
              <a:spcBef>
                <a:spcPts val="450"/>
              </a:spcBef>
              <a:spcAft>
                <a:spcPts val="0"/>
              </a:spcAft>
              <a:buSzPts val="1600"/>
              <a:buFont typeface="Calibri"/>
              <a:buNone/>
              <a:defRPr sz="1600"/>
            </a:lvl7pPr>
            <a:lvl8pPr lvl="7" algn="ctr">
              <a:spcBef>
                <a:spcPts val="450"/>
              </a:spcBef>
              <a:spcAft>
                <a:spcPts val="0"/>
              </a:spcAft>
              <a:buSzPts val="1600"/>
              <a:buNone/>
              <a:defRPr sz="1600"/>
            </a:lvl8pPr>
            <a:lvl9pPr lvl="8" algn="ctr">
              <a:spcBef>
                <a:spcPts val="450"/>
              </a:spcBef>
              <a:spcAft>
                <a:spcPts val="450"/>
              </a:spcAft>
              <a:buSzPts val="1600"/>
              <a:buNone/>
              <a:defRPr sz="1600"/>
            </a:lvl9pPr>
          </a:lstStyle>
          <a:p>
            <a:endParaRPr/>
          </a:p>
        </p:txBody>
      </p:sp>
      <p:sp>
        <p:nvSpPr>
          <p:cNvPr id="92" name="Google Shape;92;p46"/>
          <p:cNvSpPr txBox="1">
            <a:spLocks noGrp="1"/>
          </p:cNvSpPr>
          <p:nvPr>
            <p:ph type="body" idx="2"/>
          </p:nvPr>
        </p:nvSpPr>
        <p:spPr>
          <a:xfrm>
            <a:off x="736639" y="2843116"/>
            <a:ext cx="3130509" cy="23593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200"/>
              <a:buFont typeface="Calibri"/>
              <a:buNone/>
              <a:defRPr sz="1200" b="1">
                <a:solidFill>
                  <a:schemeClr val="lt1"/>
                </a:solidFill>
              </a:defRPr>
            </a:lvl1pPr>
            <a:lvl2pPr marL="914400" lvl="1" indent="-228600" algn="l">
              <a:spcBef>
                <a:spcPts val="450"/>
              </a:spcBef>
              <a:spcAft>
                <a:spcPts val="0"/>
              </a:spcAft>
              <a:buSzPts val="1200"/>
              <a:buFont typeface="Calibri"/>
              <a:buNone/>
              <a:defRPr sz="1200" b="1">
                <a:solidFill>
                  <a:schemeClr val="lt1"/>
                </a:solidFill>
              </a:defRPr>
            </a:lvl2pPr>
            <a:lvl3pPr marL="1371600" lvl="2" indent="-228600" algn="l">
              <a:spcBef>
                <a:spcPts val="450"/>
              </a:spcBef>
              <a:spcAft>
                <a:spcPts val="0"/>
              </a:spcAft>
              <a:buSzPts val="1200"/>
              <a:buFont typeface="Calibri"/>
              <a:buNone/>
              <a:defRPr sz="1200" b="1">
                <a:solidFill>
                  <a:schemeClr val="lt1"/>
                </a:solidFill>
              </a:defRPr>
            </a:lvl3pPr>
            <a:lvl4pPr marL="1828800" lvl="3" indent="-228600" algn="l">
              <a:spcBef>
                <a:spcPts val="450"/>
              </a:spcBef>
              <a:spcAft>
                <a:spcPts val="0"/>
              </a:spcAft>
              <a:buSzPts val="1200"/>
              <a:buFont typeface="Calibri"/>
              <a:buNone/>
              <a:defRPr sz="1200" b="1">
                <a:solidFill>
                  <a:schemeClr val="lt1"/>
                </a:solidFill>
              </a:defRPr>
            </a:lvl4pPr>
            <a:lvl5pPr marL="2286000" lvl="4" indent="-228600" algn="l">
              <a:spcBef>
                <a:spcPts val="450"/>
              </a:spcBef>
              <a:spcAft>
                <a:spcPts val="0"/>
              </a:spcAft>
              <a:buSzPts val="1200"/>
              <a:buFont typeface="Calibri"/>
              <a:buNone/>
              <a:defRPr sz="1200" b="1">
                <a:solidFill>
                  <a:schemeClr val="lt1"/>
                </a:solidFill>
              </a:defRPr>
            </a:lvl5pPr>
            <a:lvl6pPr marL="2743200" lvl="5" indent="-228600" algn="l">
              <a:spcBef>
                <a:spcPts val="450"/>
              </a:spcBef>
              <a:spcAft>
                <a:spcPts val="0"/>
              </a:spcAft>
              <a:buSzPts val="1200"/>
              <a:buFont typeface="Calibri"/>
              <a:buNone/>
              <a:defRPr sz="1200" b="1">
                <a:solidFill>
                  <a:schemeClr val="lt1"/>
                </a:solidFill>
              </a:defRPr>
            </a:lvl6pPr>
            <a:lvl7pPr marL="3200400" lvl="6" indent="-228600" algn="l">
              <a:spcBef>
                <a:spcPts val="450"/>
              </a:spcBef>
              <a:spcAft>
                <a:spcPts val="0"/>
              </a:spcAft>
              <a:buSzPts val="1200"/>
              <a:buFont typeface="Calibri"/>
              <a:buNone/>
              <a:defRPr sz="1200" b="1">
                <a:solidFill>
                  <a:schemeClr val="lt1"/>
                </a:solidFill>
              </a:defRPr>
            </a:lvl7pPr>
            <a:lvl8pPr marL="3657600" lvl="7" indent="-228600" algn="l">
              <a:spcBef>
                <a:spcPts val="450"/>
              </a:spcBef>
              <a:spcAft>
                <a:spcPts val="0"/>
              </a:spcAft>
              <a:buSzPts val="1200"/>
              <a:buFont typeface="Calibri"/>
              <a:buNone/>
              <a:defRPr sz="1200" b="1">
                <a:solidFill>
                  <a:schemeClr val="lt1"/>
                </a:solidFill>
              </a:defRPr>
            </a:lvl8pPr>
            <a:lvl9pPr marL="4114800" lvl="8" indent="-228600" algn="l">
              <a:spcBef>
                <a:spcPts val="450"/>
              </a:spcBef>
              <a:spcAft>
                <a:spcPts val="450"/>
              </a:spcAft>
              <a:buSzPts val="1200"/>
              <a:buFont typeface="Calibri"/>
              <a:buNone/>
              <a:defRPr sz="1200" b="1">
                <a:solidFill>
                  <a:schemeClr val="lt1"/>
                </a:solidFill>
              </a:defRPr>
            </a:lvl9pPr>
          </a:lstStyle>
          <a:p>
            <a:endParaRPr/>
          </a:p>
        </p:txBody>
      </p:sp>
      <p:sp>
        <p:nvSpPr>
          <p:cNvPr id="93" name="Google Shape;93;p46"/>
          <p:cNvSpPr txBox="1">
            <a:spLocks noGrp="1"/>
          </p:cNvSpPr>
          <p:nvPr>
            <p:ph type="title"/>
          </p:nvPr>
        </p:nvSpPr>
        <p:spPr>
          <a:xfrm>
            <a:off x="736641" y="1275427"/>
            <a:ext cx="3130511" cy="54239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4" name="Google Shape;94;p46"/>
          <p:cNvPicPr preferRelativeResize="0"/>
          <p:nvPr/>
        </p:nvPicPr>
        <p:blipFill rotWithShape="1">
          <a:blip r:embed="rId4">
            <a:alphaModFix/>
          </a:blip>
          <a:srcRect/>
          <a:stretch/>
        </p:blipFill>
        <p:spPr>
          <a:xfrm>
            <a:off x="6976800" y="4683600"/>
            <a:ext cx="1742400" cy="16911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Nature Portfolio">
  <p:cSld name="Title Nature Portfolio">
    <p:spTree>
      <p:nvGrpSpPr>
        <p:cNvPr id="1" name="Shape 95"/>
        <p:cNvGrpSpPr/>
        <p:nvPr/>
      </p:nvGrpSpPr>
      <p:grpSpPr>
        <a:xfrm>
          <a:off x="0" y="0"/>
          <a:ext cx="0" cy="0"/>
          <a:chOff x="0" y="0"/>
          <a:chExt cx="0" cy="0"/>
        </a:xfrm>
      </p:grpSpPr>
      <p:pic>
        <p:nvPicPr>
          <p:cNvPr id="96" name="Google Shape;96;p47"/>
          <p:cNvPicPr preferRelativeResize="0"/>
          <p:nvPr/>
        </p:nvPicPr>
        <p:blipFill rotWithShape="1">
          <a:blip r:embed="rId2">
            <a:alphaModFix/>
          </a:blip>
          <a:srcRect t="116" b="116"/>
          <a:stretch/>
        </p:blipFill>
        <p:spPr>
          <a:xfrm>
            <a:off x="0" y="0"/>
            <a:ext cx="9144000" cy="4464050"/>
          </a:xfrm>
          <a:prstGeom prst="rect">
            <a:avLst/>
          </a:prstGeom>
          <a:noFill/>
          <a:ln>
            <a:noFill/>
          </a:ln>
        </p:spPr>
      </p:pic>
      <p:grpSp>
        <p:nvGrpSpPr>
          <p:cNvPr id="97" name="Google Shape;97;p47"/>
          <p:cNvGrpSpPr/>
          <p:nvPr/>
        </p:nvGrpSpPr>
        <p:grpSpPr>
          <a:xfrm>
            <a:off x="392507" y="337809"/>
            <a:ext cx="3834367" cy="3834378"/>
            <a:chOff x="392507" y="337809"/>
            <a:chExt cx="3834367" cy="3834378"/>
          </a:xfrm>
        </p:grpSpPr>
        <p:sp>
          <p:nvSpPr>
            <p:cNvPr id="98" name="Google Shape;98;p47"/>
            <p:cNvSpPr/>
            <p:nvPr/>
          </p:nvSpPr>
          <p:spPr>
            <a:xfrm>
              <a:off x="394140" y="339988"/>
              <a:ext cx="3830552" cy="3830564"/>
            </a:xfrm>
            <a:custGeom>
              <a:avLst/>
              <a:gdLst/>
              <a:ahLst/>
              <a:cxnLst/>
              <a:rect l="l" t="t" r="r" b="b"/>
              <a:pathLst>
                <a:path w="3830552" h="3830564" extrusionOk="0">
                  <a:moveTo>
                    <a:pt x="478819" y="0"/>
                  </a:moveTo>
                  <a:lnTo>
                    <a:pt x="2872917" y="0"/>
                  </a:lnTo>
                  <a:lnTo>
                    <a:pt x="3830552" y="957639"/>
                  </a:lnTo>
                  <a:lnTo>
                    <a:pt x="3830552" y="3351746"/>
                  </a:lnTo>
                  <a:cubicBezTo>
                    <a:pt x="3830552" y="3616189"/>
                    <a:pt x="3616178" y="3830564"/>
                    <a:pt x="3351734" y="3830564"/>
                  </a:cubicBezTo>
                  <a:lnTo>
                    <a:pt x="957640" y="3830564"/>
                  </a:lnTo>
                  <a:lnTo>
                    <a:pt x="0" y="2872917"/>
                  </a:lnTo>
                  <a:lnTo>
                    <a:pt x="0" y="478821"/>
                  </a:lnTo>
                  <a:cubicBezTo>
                    <a:pt x="0" y="214376"/>
                    <a:pt x="214374" y="1"/>
                    <a:pt x="478819" y="0"/>
                  </a:cubicBezTo>
                  <a:close/>
                </a:path>
              </a:pathLst>
            </a:custGeom>
            <a:solidFill>
              <a:srgbClr val="181818">
                <a:alpha val="89803"/>
              </a:srgbClr>
            </a:solid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500"/>
                <a:buFont typeface="Arial"/>
                <a:buNone/>
              </a:pPr>
              <a:endParaRPr sz="1500" b="1" i="0">
                <a:solidFill>
                  <a:schemeClr val="accent1"/>
                </a:solidFill>
                <a:latin typeface="Calibri"/>
                <a:ea typeface="Calibri"/>
                <a:cs typeface="Calibri"/>
                <a:sym typeface="Calibri"/>
              </a:endParaRPr>
            </a:p>
          </p:txBody>
        </p:sp>
        <p:sp>
          <p:nvSpPr>
            <p:cNvPr id="99" name="Google Shape;99;p47"/>
            <p:cNvSpPr/>
            <p:nvPr/>
          </p:nvSpPr>
          <p:spPr>
            <a:xfrm>
              <a:off x="392507" y="337809"/>
              <a:ext cx="3834367" cy="3834378"/>
            </a:xfrm>
            <a:custGeom>
              <a:avLst/>
              <a:gdLst/>
              <a:ahLst/>
              <a:cxnLst/>
              <a:rect l="l" t="t" r="r" b="b"/>
              <a:pathLst>
                <a:path w="3834367" h="3834378" extrusionOk="0">
                  <a:moveTo>
                    <a:pt x="479296" y="0"/>
                  </a:moveTo>
                  <a:lnTo>
                    <a:pt x="2875778" y="0"/>
                  </a:lnTo>
                  <a:lnTo>
                    <a:pt x="3834367" y="958592"/>
                  </a:lnTo>
                  <a:lnTo>
                    <a:pt x="3834367" y="3355084"/>
                  </a:lnTo>
                  <a:cubicBezTo>
                    <a:pt x="3834367" y="3619791"/>
                    <a:pt x="3619779" y="3834378"/>
                    <a:pt x="3355072" y="3834378"/>
                  </a:cubicBezTo>
                  <a:lnTo>
                    <a:pt x="958593" y="3834378"/>
                  </a:lnTo>
                  <a:lnTo>
                    <a:pt x="0" y="2875778"/>
                  </a:lnTo>
                  <a:lnTo>
                    <a:pt x="0" y="479298"/>
                  </a:lnTo>
                  <a:cubicBezTo>
                    <a:pt x="0" y="214590"/>
                    <a:pt x="214587" y="1"/>
                    <a:pt x="479296" y="0"/>
                  </a:cubicBezTo>
                  <a:close/>
                  <a:moveTo>
                    <a:pt x="479296" y="139172"/>
                  </a:moveTo>
                  <a:cubicBezTo>
                    <a:pt x="291537" y="139385"/>
                    <a:pt x="139384" y="291540"/>
                    <a:pt x="139172" y="479298"/>
                  </a:cubicBezTo>
                  <a:lnTo>
                    <a:pt x="139172" y="2818134"/>
                  </a:lnTo>
                  <a:lnTo>
                    <a:pt x="1016240" y="3695197"/>
                  </a:lnTo>
                  <a:lnTo>
                    <a:pt x="3355072" y="3695197"/>
                  </a:lnTo>
                  <a:cubicBezTo>
                    <a:pt x="3542828" y="3694991"/>
                    <a:pt x="3694991" y="3542828"/>
                    <a:pt x="3695197" y="3355072"/>
                  </a:cubicBezTo>
                  <a:lnTo>
                    <a:pt x="3695197" y="1016240"/>
                  </a:lnTo>
                  <a:lnTo>
                    <a:pt x="2818134" y="139172"/>
                  </a:lnTo>
                  <a:lnTo>
                    <a:pt x="479296" y="139172"/>
                  </a:lnTo>
                  <a:close/>
                </a:path>
              </a:pathLst>
            </a:custGeom>
            <a:solidFill>
              <a:srgbClr val="BE1818"/>
            </a:solid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500"/>
                <a:buFont typeface="Arial"/>
                <a:buNone/>
              </a:pPr>
              <a:r>
                <a:rPr lang="zh-CN" sz="1500" b="1" i="0" dirty="0">
                  <a:solidFill>
                    <a:schemeClr val="accent1"/>
                  </a:solidFill>
                  <a:latin typeface="Calibri"/>
                  <a:ea typeface="Calibri"/>
                  <a:cs typeface="Calibri"/>
                  <a:sym typeface="Calibri"/>
                </a:rPr>
                <a:t> </a:t>
              </a:r>
              <a:endParaRPr sz="1500" b="1" i="0" dirty="0">
                <a:solidFill>
                  <a:schemeClr val="accent1"/>
                </a:solidFill>
                <a:latin typeface="Calibri"/>
                <a:ea typeface="Calibri"/>
                <a:cs typeface="Calibri"/>
                <a:sym typeface="Calibri"/>
              </a:endParaRPr>
            </a:p>
          </p:txBody>
        </p:sp>
        <p:pic>
          <p:nvPicPr>
            <p:cNvPr id="100" name="Google Shape;100;p47"/>
            <p:cNvPicPr preferRelativeResize="0"/>
            <p:nvPr/>
          </p:nvPicPr>
          <p:blipFill rotWithShape="1">
            <a:blip r:embed="rId3">
              <a:alphaModFix/>
            </a:blip>
            <a:srcRect/>
            <a:stretch/>
          </p:blipFill>
          <p:spPr>
            <a:xfrm>
              <a:off x="2259266" y="3658922"/>
              <a:ext cx="1614692" cy="289817"/>
            </a:xfrm>
            <a:prstGeom prst="rect">
              <a:avLst/>
            </a:prstGeom>
            <a:noFill/>
            <a:ln>
              <a:noFill/>
            </a:ln>
          </p:spPr>
        </p:pic>
      </p:grpSp>
      <p:sp>
        <p:nvSpPr>
          <p:cNvPr id="101" name="Google Shape;101;p47"/>
          <p:cNvSpPr txBox="1">
            <a:spLocks noGrp="1"/>
          </p:cNvSpPr>
          <p:nvPr>
            <p:ph type="subTitle" idx="1"/>
          </p:nvPr>
        </p:nvSpPr>
        <p:spPr>
          <a:xfrm>
            <a:off x="736641" y="2046876"/>
            <a:ext cx="3130509" cy="492443"/>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600"/>
              <a:buNone/>
              <a:defRPr sz="1600" b="0">
                <a:solidFill>
                  <a:schemeClr val="lt1"/>
                </a:solidFill>
                <a:latin typeface="Calibri"/>
                <a:ea typeface="Calibri"/>
                <a:cs typeface="Calibri"/>
                <a:sym typeface="Calibri"/>
              </a:defRPr>
            </a:lvl1pPr>
            <a:lvl2pPr lvl="1" algn="ctr">
              <a:spcBef>
                <a:spcPts val="450"/>
              </a:spcBef>
              <a:spcAft>
                <a:spcPts val="0"/>
              </a:spcAft>
              <a:buSzPts val="2000"/>
              <a:buNone/>
              <a:defRPr sz="2000"/>
            </a:lvl2pPr>
            <a:lvl3pPr lvl="2" algn="ctr">
              <a:spcBef>
                <a:spcPts val="450"/>
              </a:spcBef>
              <a:spcAft>
                <a:spcPts val="0"/>
              </a:spcAft>
              <a:buSzPts val="1800"/>
              <a:buNone/>
              <a:defRPr sz="1800"/>
            </a:lvl3pPr>
            <a:lvl4pPr lvl="3" algn="ctr">
              <a:spcBef>
                <a:spcPts val="450"/>
              </a:spcBef>
              <a:spcAft>
                <a:spcPts val="0"/>
              </a:spcAft>
              <a:buSzPts val="1600"/>
              <a:buNone/>
              <a:defRPr sz="1600"/>
            </a:lvl4pPr>
            <a:lvl5pPr lvl="4" algn="ctr">
              <a:spcBef>
                <a:spcPts val="450"/>
              </a:spcBef>
              <a:spcAft>
                <a:spcPts val="0"/>
              </a:spcAft>
              <a:buSzPts val="1600"/>
              <a:buNone/>
              <a:defRPr sz="1600"/>
            </a:lvl5pPr>
            <a:lvl6pPr lvl="5" algn="ctr">
              <a:spcBef>
                <a:spcPts val="450"/>
              </a:spcBef>
              <a:spcAft>
                <a:spcPts val="0"/>
              </a:spcAft>
              <a:buSzPts val="1600"/>
              <a:buNone/>
              <a:defRPr sz="1600"/>
            </a:lvl6pPr>
            <a:lvl7pPr lvl="6" algn="ctr">
              <a:spcBef>
                <a:spcPts val="450"/>
              </a:spcBef>
              <a:spcAft>
                <a:spcPts val="0"/>
              </a:spcAft>
              <a:buSzPts val="1600"/>
              <a:buFont typeface="Calibri"/>
              <a:buNone/>
              <a:defRPr sz="1600"/>
            </a:lvl7pPr>
            <a:lvl8pPr lvl="7" algn="ctr">
              <a:spcBef>
                <a:spcPts val="450"/>
              </a:spcBef>
              <a:spcAft>
                <a:spcPts val="0"/>
              </a:spcAft>
              <a:buSzPts val="1600"/>
              <a:buNone/>
              <a:defRPr sz="1600"/>
            </a:lvl8pPr>
            <a:lvl9pPr lvl="8" algn="ctr">
              <a:spcBef>
                <a:spcPts val="450"/>
              </a:spcBef>
              <a:spcAft>
                <a:spcPts val="450"/>
              </a:spcAft>
              <a:buSzPts val="1600"/>
              <a:buNone/>
              <a:defRPr sz="1600"/>
            </a:lvl9pPr>
          </a:lstStyle>
          <a:p>
            <a:endParaRPr/>
          </a:p>
        </p:txBody>
      </p:sp>
      <p:sp>
        <p:nvSpPr>
          <p:cNvPr id="102" name="Google Shape;102;p47"/>
          <p:cNvSpPr txBox="1">
            <a:spLocks noGrp="1"/>
          </p:cNvSpPr>
          <p:nvPr>
            <p:ph type="body" idx="2"/>
          </p:nvPr>
        </p:nvSpPr>
        <p:spPr>
          <a:xfrm>
            <a:off x="736639" y="2843116"/>
            <a:ext cx="3130509" cy="23593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200"/>
              <a:buFont typeface="Calibri"/>
              <a:buNone/>
              <a:defRPr sz="1200" b="1">
                <a:solidFill>
                  <a:schemeClr val="lt1"/>
                </a:solidFill>
              </a:defRPr>
            </a:lvl1pPr>
            <a:lvl2pPr marL="914400" lvl="1" indent="-228600" algn="l">
              <a:spcBef>
                <a:spcPts val="450"/>
              </a:spcBef>
              <a:spcAft>
                <a:spcPts val="0"/>
              </a:spcAft>
              <a:buSzPts val="1200"/>
              <a:buFont typeface="Calibri"/>
              <a:buNone/>
              <a:defRPr sz="1200" b="1">
                <a:solidFill>
                  <a:schemeClr val="lt1"/>
                </a:solidFill>
              </a:defRPr>
            </a:lvl2pPr>
            <a:lvl3pPr marL="1371600" lvl="2" indent="-228600" algn="l">
              <a:spcBef>
                <a:spcPts val="450"/>
              </a:spcBef>
              <a:spcAft>
                <a:spcPts val="0"/>
              </a:spcAft>
              <a:buSzPts val="1200"/>
              <a:buFont typeface="Calibri"/>
              <a:buNone/>
              <a:defRPr sz="1200" b="1">
                <a:solidFill>
                  <a:schemeClr val="lt1"/>
                </a:solidFill>
              </a:defRPr>
            </a:lvl3pPr>
            <a:lvl4pPr marL="1828800" lvl="3" indent="-228600" algn="l">
              <a:spcBef>
                <a:spcPts val="450"/>
              </a:spcBef>
              <a:spcAft>
                <a:spcPts val="0"/>
              </a:spcAft>
              <a:buSzPts val="1200"/>
              <a:buFont typeface="Calibri"/>
              <a:buNone/>
              <a:defRPr sz="1200" b="1">
                <a:solidFill>
                  <a:schemeClr val="lt1"/>
                </a:solidFill>
              </a:defRPr>
            </a:lvl4pPr>
            <a:lvl5pPr marL="2286000" lvl="4" indent="-228600" algn="l">
              <a:spcBef>
                <a:spcPts val="450"/>
              </a:spcBef>
              <a:spcAft>
                <a:spcPts val="0"/>
              </a:spcAft>
              <a:buSzPts val="1200"/>
              <a:buFont typeface="Calibri"/>
              <a:buNone/>
              <a:defRPr sz="1200" b="1">
                <a:solidFill>
                  <a:schemeClr val="lt1"/>
                </a:solidFill>
              </a:defRPr>
            </a:lvl5pPr>
            <a:lvl6pPr marL="2743200" lvl="5" indent="-228600" algn="l">
              <a:spcBef>
                <a:spcPts val="450"/>
              </a:spcBef>
              <a:spcAft>
                <a:spcPts val="0"/>
              </a:spcAft>
              <a:buSzPts val="1200"/>
              <a:buFont typeface="Calibri"/>
              <a:buNone/>
              <a:defRPr sz="1200" b="1">
                <a:solidFill>
                  <a:schemeClr val="lt1"/>
                </a:solidFill>
              </a:defRPr>
            </a:lvl6pPr>
            <a:lvl7pPr marL="3200400" lvl="6" indent="-228600" algn="l">
              <a:spcBef>
                <a:spcPts val="450"/>
              </a:spcBef>
              <a:spcAft>
                <a:spcPts val="0"/>
              </a:spcAft>
              <a:buSzPts val="1200"/>
              <a:buFont typeface="Calibri"/>
              <a:buNone/>
              <a:defRPr sz="1200" b="1">
                <a:solidFill>
                  <a:schemeClr val="lt1"/>
                </a:solidFill>
              </a:defRPr>
            </a:lvl7pPr>
            <a:lvl8pPr marL="3657600" lvl="7" indent="-228600" algn="l">
              <a:spcBef>
                <a:spcPts val="450"/>
              </a:spcBef>
              <a:spcAft>
                <a:spcPts val="0"/>
              </a:spcAft>
              <a:buSzPts val="1200"/>
              <a:buFont typeface="Calibri"/>
              <a:buNone/>
              <a:defRPr sz="1200" b="1">
                <a:solidFill>
                  <a:schemeClr val="lt1"/>
                </a:solidFill>
              </a:defRPr>
            </a:lvl8pPr>
            <a:lvl9pPr marL="4114800" lvl="8" indent="-228600" algn="l">
              <a:spcBef>
                <a:spcPts val="450"/>
              </a:spcBef>
              <a:spcAft>
                <a:spcPts val="450"/>
              </a:spcAft>
              <a:buSzPts val="1200"/>
              <a:buFont typeface="Calibri"/>
              <a:buNone/>
              <a:defRPr sz="1200" b="1">
                <a:solidFill>
                  <a:schemeClr val="lt1"/>
                </a:solidFill>
              </a:defRPr>
            </a:lvl9pPr>
          </a:lstStyle>
          <a:p>
            <a:endParaRPr/>
          </a:p>
        </p:txBody>
      </p:sp>
      <p:sp>
        <p:nvSpPr>
          <p:cNvPr id="103" name="Google Shape;103;p47"/>
          <p:cNvSpPr txBox="1">
            <a:spLocks noGrp="1"/>
          </p:cNvSpPr>
          <p:nvPr>
            <p:ph type="title"/>
          </p:nvPr>
        </p:nvSpPr>
        <p:spPr>
          <a:xfrm>
            <a:off x="736641" y="1275427"/>
            <a:ext cx="3130511" cy="54239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100"/>
              <a:buFont typeface="Calibri"/>
              <a:buNone/>
              <a:defRPr sz="2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4" name="Google Shape;104;p47" descr="Shape&#10;&#10;Description automatically generated with medium confidence"/>
          <p:cNvPicPr preferRelativeResize="0"/>
          <p:nvPr/>
        </p:nvPicPr>
        <p:blipFill rotWithShape="1">
          <a:blip r:embed="rId4">
            <a:alphaModFix/>
          </a:blip>
          <a:srcRect/>
          <a:stretch/>
        </p:blipFill>
        <p:spPr>
          <a:xfrm>
            <a:off x="6951406" y="4629665"/>
            <a:ext cx="1764227" cy="27322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6.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p:nvPr/>
        </p:nvSpPr>
        <p:spPr>
          <a:xfrm>
            <a:off x="409272" y="4729895"/>
            <a:ext cx="137858" cy="165763"/>
          </a:xfrm>
          <a:custGeom>
            <a:avLst/>
            <a:gdLst/>
            <a:ahLst/>
            <a:cxnLst/>
            <a:rect l="l" t="t" r="r" b="b"/>
            <a:pathLst>
              <a:path w="323215" h="443230" extrusionOk="0">
                <a:moveTo>
                  <a:pt x="322922" y="0"/>
                </a:moveTo>
                <a:lnTo>
                  <a:pt x="0" y="0"/>
                </a:lnTo>
                <a:lnTo>
                  <a:pt x="0" y="420154"/>
                </a:lnTo>
                <a:lnTo>
                  <a:pt x="2115" y="428951"/>
                </a:lnTo>
                <a:lnTo>
                  <a:pt x="7883" y="436132"/>
                </a:lnTo>
                <a:lnTo>
                  <a:pt x="16437" y="440972"/>
                </a:lnTo>
                <a:lnTo>
                  <a:pt x="26911" y="442747"/>
                </a:lnTo>
                <a:lnTo>
                  <a:pt x="29527" y="442747"/>
                </a:lnTo>
                <a:lnTo>
                  <a:pt x="32004" y="442341"/>
                </a:lnTo>
                <a:lnTo>
                  <a:pt x="322922" y="372732"/>
                </a:lnTo>
                <a:lnTo>
                  <a:pt x="322922" y="0"/>
                </a:lnTo>
                <a:close/>
              </a:path>
            </a:pathLst>
          </a:custGeom>
          <a:noFill/>
          <a:ln>
            <a:noFill/>
          </a:ln>
        </p:spPr>
        <p:txBody>
          <a:bodyPr spcFirstLastPara="1" wrap="square" lIns="0" tIns="0" rIns="0" bIns="27000" anchor="ctr" anchorCtr="0">
            <a:noAutofit/>
          </a:bodyPr>
          <a:lstStyle/>
          <a:p>
            <a:pPr marL="0" marR="0" lvl="0" indent="0" algn="r" rtl="0">
              <a:lnSpc>
                <a:spcPct val="100000"/>
              </a:lnSpc>
              <a:spcBef>
                <a:spcPts val="0"/>
              </a:spcBef>
              <a:spcAft>
                <a:spcPts val="0"/>
              </a:spcAft>
              <a:buClr>
                <a:srgbClr val="01324B"/>
              </a:buClr>
              <a:buSzPts val="900"/>
              <a:buFont typeface="Arial"/>
              <a:buNone/>
            </a:pPr>
            <a:fld id="{00000000-1234-1234-1234-123412341234}" type="slidenum">
              <a:rPr lang="zh-CN" sz="900" b="1" i="0" u="none" strike="noStrike" cap="none">
                <a:solidFill>
                  <a:srgbClr val="01324B"/>
                </a:solidFill>
                <a:latin typeface="Calibri"/>
                <a:ea typeface="Calibri"/>
                <a:cs typeface="Calibri"/>
                <a:sym typeface="Calibri"/>
              </a:rPr>
              <a:t>‹#›</a:t>
            </a:fld>
            <a:endParaRPr sz="900" b="1" i="0" u="none" strike="noStrike" cap="none" dirty="0">
              <a:solidFill>
                <a:srgbClr val="01324B"/>
              </a:solidFill>
              <a:latin typeface="Calibri"/>
              <a:ea typeface="Calibri"/>
              <a:cs typeface="Calibri"/>
              <a:sym typeface="Calibri"/>
            </a:endParaRPr>
          </a:p>
        </p:txBody>
      </p:sp>
      <p:sp>
        <p:nvSpPr>
          <p:cNvPr id="11" name="Google Shape;11;p35"/>
          <p:cNvSpPr txBox="1">
            <a:spLocks noGrp="1"/>
          </p:cNvSpPr>
          <p:nvPr>
            <p:ph type="body" idx="1"/>
          </p:nvPr>
        </p:nvSpPr>
        <p:spPr>
          <a:xfrm>
            <a:off x="419100" y="1077517"/>
            <a:ext cx="8299450" cy="354687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500"/>
              <a:buFont typeface="Arial"/>
              <a:buNone/>
              <a:defRPr sz="1500" b="1" i="0" u="none" strike="noStrike" cap="none">
                <a:solidFill>
                  <a:schemeClr val="accent1"/>
                </a:solidFill>
                <a:latin typeface="Calibri"/>
                <a:ea typeface="Calibri"/>
                <a:cs typeface="Calibri"/>
                <a:sym typeface="Calibri"/>
              </a:defRPr>
            </a:lvl1pPr>
            <a:lvl2pPr marL="914400" marR="0" lvl="1" indent="-228600" algn="l" rtl="0">
              <a:spcBef>
                <a:spcPts val="45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L="1371600" marR="0" lvl="2" indent="-323850" algn="l" rtl="0">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3pPr>
            <a:lvl4pPr marL="1828800" marR="0" lvl="3" indent="-323850" algn="l" rtl="0">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450"/>
              </a:spcBef>
              <a:spcAft>
                <a:spcPts val="0"/>
              </a:spcAft>
              <a:buClr>
                <a:srgbClr val="0070A8"/>
              </a:buClr>
              <a:buSzPts val="1500"/>
              <a:buFont typeface="Calibri"/>
              <a:buChar char="−"/>
              <a:defRPr sz="1500" b="0" i="0" u="none" strike="noStrike" cap="none">
                <a:solidFill>
                  <a:schemeClr val="dk1"/>
                </a:solidFill>
                <a:latin typeface="Calibri"/>
                <a:ea typeface="Calibri"/>
                <a:cs typeface="Calibri"/>
                <a:sym typeface="Calibri"/>
              </a:defRPr>
            </a:lvl6pPr>
            <a:lvl7pPr marL="3200400" marR="0" lvl="6" indent="-228600" algn="l" rtl="0">
              <a:spcBef>
                <a:spcPts val="450"/>
              </a:spcBef>
              <a:spcAft>
                <a:spcPts val="0"/>
              </a:spcAft>
              <a:buClr>
                <a:schemeClr val="dk1"/>
              </a:buClr>
              <a:buSzPts val="1500"/>
              <a:buFont typeface="Calibri"/>
              <a:buNone/>
              <a:defRPr sz="1500" b="0" i="0" u="none" strike="noStrike" cap="none">
                <a:solidFill>
                  <a:schemeClr val="dk1"/>
                </a:solidFill>
                <a:latin typeface="Calibri"/>
                <a:ea typeface="Calibri"/>
                <a:cs typeface="Calibri"/>
                <a:sym typeface="Calibri"/>
              </a:defRPr>
            </a:lvl7pPr>
            <a:lvl8pPr marL="3657600" marR="0" lvl="7" indent="-323850" algn="l" rtl="0">
              <a:spcBef>
                <a:spcPts val="450"/>
              </a:spcBef>
              <a:spcAft>
                <a:spcPts val="0"/>
              </a:spcAft>
              <a:buClr>
                <a:srgbClr val="0070A8"/>
              </a:buClr>
              <a:buSzPts val="1500"/>
              <a:buFont typeface="Calibri"/>
              <a:buAutoNum type="arabicPeriod"/>
              <a:defRPr sz="1500" b="0" i="0" u="none" strike="noStrike" cap="none">
                <a:solidFill>
                  <a:schemeClr val="dk1"/>
                </a:solidFill>
                <a:latin typeface="Calibri"/>
                <a:ea typeface="Calibri"/>
                <a:cs typeface="Calibri"/>
                <a:sym typeface="Calibri"/>
              </a:defRPr>
            </a:lvl8pPr>
            <a:lvl9pPr marL="4114800" marR="0" lvl="8" indent="-323850" algn="l" rtl="0">
              <a:spcBef>
                <a:spcPts val="450"/>
              </a:spcBef>
              <a:spcAft>
                <a:spcPts val="450"/>
              </a:spcAft>
              <a:buClr>
                <a:srgbClr val="0070A8"/>
              </a:buClr>
              <a:buSzPts val="1500"/>
              <a:buFont typeface="Calibri"/>
              <a:buAutoNum type="alphaLcPeriod"/>
              <a:defRPr sz="1500" b="0" i="0" u="none" strike="noStrike" cap="none">
                <a:solidFill>
                  <a:schemeClr val="dk1"/>
                </a:solidFill>
                <a:latin typeface="Calibri"/>
                <a:ea typeface="Calibri"/>
                <a:cs typeface="Calibri"/>
                <a:sym typeface="Calibri"/>
              </a:defRPr>
            </a:lvl9pPr>
          </a:lstStyle>
          <a:p>
            <a:endParaRPr/>
          </a:p>
        </p:txBody>
      </p:sp>
      <p:sp>
        <p:nvSpPr>
          <p:cNvPr id="12" name="Google Shape;12;p35"/>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lvl1pPr marR="0" lvl="0" algn="l" rtl="0">
              <a:lnSpc>
                <a:spcPct val="104999"/>
              </a:lnSpc>
              <a:spcBef>
                <a:spcPts val="0"/>
              </a:spcBef>
              <a:spcAft>
                <a:spcPts val="0"/>
              </a:spcAft>
              <a:buClr>
                <a:srgbClr val="01324B"/>
              </a:buClr>
              <a:buSzPts val="2000"/>
              <a:buFont typeface="Calibri"/>
              <a:buNone/>
              <a:defRPr sz="2000" b="1" i="0" u="none" strike="noStrike" cap="none">
                <a:solidFill>
                  <a:srgbClr val="01324B"/>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3" name="Google Shape;13;p35"/>
          <p:cNvPicPr preferRelativeResize="0"/>
          <p:nvPr/>
        </p:nvPicPr>
        <p:blipFill rotWithShape="1">
          <a:blip r:embed="rId33">
            <a:alphaModFix/>
          </a:blip>
          <a:srcRect/>
          <a:stretch/>
        </p:blipFill>
        <p:spPr>
          <a:xfrm>
            <a:off x="7563600" y="4734000"/>
            <a:ext cx="1148400" cy="11146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4"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2" r:id="rId20"/>
    <p:sldLayoutId id="2147483673" r:id="rId21"/>
    <p:sldLayoutId id="2147483674" r:id="rId22"/>
    <p:sldLayoutId id="2147483675" r:id="rId23"/>
    <p:sldLayoutId id="2147483676" r:id="rId24"/>
    <p:sldLayoutId id="2147483677" r:id="rId25"/>
    <p:sldLayoutId id="2147483678" r:id="rId26"/>
    <p:sldLayoutId id="2147483682" r:id="rId27"/>
    <p:sldLayoutId id="2147483685" r:id="rId28"/>
    <p:sldLayoutId id="2147483702" r:id="rId29"/>
    <p:sldLayoutId id="2147483703" r:id="rId30"/>
    <p:sldLayoutId id="2147483704"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60">
          <p15:clr>
            <a:srgbClr val="F26B43"/>
          </p15:clr>
        </p15:guide>
        <p15:guide id="2" pos="264">
          <p15:clr>
            <a:srgbClr val="F26B43"/>
          </p15:clr>
        </p15:guide>
        <p15:guide id="3" pos="5492">
          <p15:clr>
            <a:srgbClr val="F26B43"/>
          </p15:clr>
        </p15:guide>
        <p15:guide id="4" orient="horz" pos="677">
          <p15:clr>
            <a:srgbClr val="F26B43"/>
          </p15:clr>
        </p15:guide>
        <p15:guide id="5" orient="horz" pos="2913">
          <p15:clr>
            <a:srgbClr val="F26B43"/>
          </p15:clr>
        </p15:guide>
        <p15:guide id="6" orient="horz" pos="3048">
          <p15:clr>
            <a:srgbClr val="F26B43"/>
          </p15:clr>
        </p15:guide>
        <p15:guide id="7" pos="1874">
          <p15:clr>
            <a:srgbClr val="F26B43"/>
          </p15:clr>
        </p15:guide>
        <p15:guide id="8" pos="2076">
          <p15:clr>
            <a:srgbClr val="F26B43"/>
          </p15:clr>
        </p15:guide>
        <p15:guide id="9" pos="2778">
          <p15:clr>
            <a:srgbClr val="F26B43"/>
          </p15:clr>
        </p15:guide>
        <p15:guide id="10" pos="2982">
          <p15:clr>
            <a:srgbClr val="F26B43"/>
          </p15:clr>
        </p15:guide>
        <p15:guide id="11" pos="3680">
          <p15:clr>
            <a:srgbClr val="F26B43"/>
          </p15:clr>
        </p15:guide>
        <p15:guide id="12" pos="388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2" name="Google Shape;12;p47"/>
          <p:cNvSpPr/>
          <p:nvPr/>
        </p:nvSpPr>
        <p:spPr>
          <a:xfrm>
            <a:off x="8574142" y="119795"/>
            <a:ext cx="137858" cy="165763"/>
          </a:xfrm>
          <a:custGeom>
            <a:avLst/>
            <a:gdLst/>
            <a:ahLst/>
            <a:cxnLst/>
            <a:rect l="l" t="t" r="r" b="b"/>
            <a:pathLst>
              <a:path w="323215" h="443230" extrusionOk="0">
                <a:moveTo>
                  <a:pt x="322922" y="0"/>
                </a:moveTo>
                <a:lnTo>
                  <a:pt x="0" y="0"/>
                </a:lnTo>
                <a:lnTo>
                  <a:pt x="0" y="420154"/>
                </a:lnTo>
                <a:lnTo>
                  <a:pt x="2115" y="428951"/>
                </a:lnTo>
                <a:lnTo>
                  <a:pt x="7883" y="436132"/>
                </a:lnTo>
                <a:lnTo>
                  <a:pt x="16437" y="440972"/>
                </a:lnTo>
                <a:lnTo>
                  <a:pt x="26911" y="442747"/>
                </a:lnTo>
                <a:lnTo>
                  <a:pt x="29527" y="442747"/>
                </a:lnTo>
                <a:lnTo>
                  <a:pt x="32004" y="442341"/>
                </a:lnTo>
                <a:lnTo>
                  <a:pt x="322922" y="372732"/>
                </a:lnTo>
                <a:lnTo>
                  <a:pt x="322922" y="0"/>
                </a:lnTo>
                <a:close/>
              </a:path>
            </a:pathLst>
          </a:custGeom>
          <a:noFill/>
          <a:ln>
            <a:noFill/>
          </a:ln>
        </p:spPr>
        <p:txBody>
          <a:bodyPr spcFirstLastPara="1" wrap="square" lIns="0" tIns="0" rIns="0" bIns="27000" anchor="ctr" anchorCtr="0">
            <a:noAutofit/>
          </a:bodyPr>
          <a:lstStyle/>
          <a:p>
            <a:pPr marL="0" marR="0" lvl="0" indent="0" algn="r" rtl="0">
              <a:lnSpc>
                <a:spcPct val="100000"/>
              </a:lnSpc>
              <a:spcBef>
                <a:spcPts val="0"/>
              </a:spcBef>
              <a:spcAft>
                <a:spcPts val="0"/>
              </a:spcAft>
              <a:buClr>
                <a:schemeClr val="dk2"/>
              </a:buClr>
              <a:buSzPts val="900"/>
              <a:buFont typeface="Calibri"/>
              <a:buNone/>
            </a:pPr>
            <a:fld id="{00000000-1234-1234-1234-123412341234}" type="slidenum">
              <a:rPr lang="en-GB" sz="900" b="1" i="0" u="none" strike="noStrike" cap="none">
                <a:solidFill>
                  <a:schemeClr val="dk2"/>
                </a:solidFill>
                <a:latin typeface="Calibri"/>
                <a:ea typeface="Calibri"/>
                <a:cs typeface="Calibri"/>
                <a:sym typeface="Calibri"/>
              </a:rPr>
              <a:t>‹#›</a:t>
            </a:fld>
            <a:endParaRPr sz="900" b="1" i="0" u="none" strike="noStrike" cap="none" dirty="0">
              <a:solidFill>
                <a:schemeClr val="dk2"/>
              </a:solidFill>
              <a:latin typeface="Calibri"/>
              <a:ea typeface="Calibri"/>
              <a:cs typeface="Calibri"/>
              <a:sym typeface="Calibri"/>
            </a:endParaRPr>
          </a:p>
        </p:txBody>
      </p:sp>
      <p:cxnSp>
        <p:nvCxnSpPr>
          <p:cNvPr id="14" name="Google Shape;14;p47">
            <a:extLst>
              <a:ext uri="{C183D7F6-B498-43B3-948B-1728B52AA6E4}">
                <adec:decorative xmlns:adec="http://schemas.microsoft.com/office/drawing/2017/decorative" val="1"/>
              </a:ext>
            </a:extLst>
          </p:cNvPr>
          <p:cNvCxnSpPr/>
          <p:nvPr/>
        </p:nvCxnSpPr>
        <p:spPr>
          <a:xfrm>
            <a:off x="432000" y="275987"/>
            <a:ext cx="8280000" cy="0"/>
          </a:xfrm>
          <a:prstGeom prst="straightConnector1">
            <a:avLst/>
          </a:prstGeom>
          <a:noFill/>
          <a:ln w="9525" cap="flat" cmpd="sng">
            <a:solidFill>
              <a:srgbClr val="00AEC7"/>
            </a:solidFill>
            <a:prstDash val="solid"/>
            <a:round/>
            <a:headEnd type="none" w="sm" len="sm"/>
            <a:tailEnd type="none" w="sm" len="sm"/>
          </a:ln>
        </p:spPr>
      </p:cxnSp>
      <p:pic>
        <p:nvPicPr>
          <p:cNvPr id="13" name="Google Shape;13;p47" descr="Springer Nature Group Logo">
            <a:extLst>
              <a:ext uri="{C183D7F6-B498-43B3-948B-1728B52AA6E4}">
                <adec:decorative xmlns:adec="http://schemas.microsoft.com/office/drawing/2017/decorative" val="0"/>
              </a:ext>
            </a:extLst>
          </p:cNvPr>
          <p:cNvPicPr preferRelativeResize="0"/>
          <p:nvPr/>
        </p:nvPicPr>
        <p:blipFill rotWithShape="1">
          <a:blip r:embed="rId15">
            <a:alphaModFix/>
          </a:blip>
          <a:srcRect/>
          <a:stretch/>
        </p:blipFill>
        <p:spPr>
          <a:xfrm>
            <a:off x="7563983" y="4764632"/>
            <a:ext cx="1148017" cy="80846"/>
          </a:xfrm>
          <a:prstGeom prst="rect">
            <a:avLst/>
          </a:prstGeom>
          <a:noFill/>
          <a:ln>
            <a:noFill/>
          </a:ln>
        </p:spPr>
      </p:pic>
      <p:sp>
        <p:nvSpPr>
          <p:cNvPr id="11" name="Google Shape;11;p47"/>
          <p:cNvSpPr txBox="1">
            <a:spLocks noGrp="1"/>
          </p:cNvSpPr>
          <p:nvPr>
            <p:ph type="body" idx="1"/>
          </p:nvPr>
        </p:nvSpPr>
        <p:spPr>
          <a:xfrm>
            <a:off x="432000" y="1077517"/>
            <a:ext cx="8280000" cy="2590453"/>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500"/>
              <a:buFont typeface="Arial"/>
              <a:buNone/>
              <a:defRPr sz="1500" b="1" i="0" u="none" strike="noStrike" cap="none">
                <a:solidFill>
                  <a:schemeClr val="dk2"/>
                </a:solidFill>
                <a:latin typeface="Calibri"/>
                <a:ea typeface="Calibri"/>
                <a:cs typeface="Calibri"/>
                <a:sym typeface="Calibri"/>
              </a:defRPr>
            </a:lvl1pPr>
            <a:lvl2pPr marL="914400" marR="0" lvl="1" indent="-228600" algn="l" rtl="0">
              <a:lnSpc>
                <a:spcPct val="100000"/>
              </a:lnSpc>
              <a:spcBef>
                <a:spcPts val="450"/>
              </a:spcBef>
              <a:spcAft>
                <a:spcPts val="0"/>
              </a:spcAft>
              <a:buClr>
                <a:schemeClr val="dk1"/>
              </a:buClr>
              <a:buSzPts val="1500"/>
              <a:buFont typeface="Arial"/>
              <a:buNone/>
              <a:defRPr sz="1500" b="0" i="0" u="none" strike="noStrike" cap="none">
                <a:solidFill>
                  <a:schemeClr val="dk2"/>
                </a:solidFill>
                <a:latin typeface="Calibri"/>
                <a:ea typeface="Calibri"/>
                <a:cs typeface="Calibri"/>
                <a:sym typeface="Calibri"/>
              </a:defRPr>
            </a:lvl2pPr>
            <a:lvl3pPr marL="1371600" marR="0" lvl="2" indent="-323850" algn="l" rtl="0">
              <a:lnSpc>
                <a:spcPct val="100000"/>
              </a:lnSpc>
              <a:spcBef>
                <a:spcPts val="450"/>
              </a:spcBef>
              <a:spcAft>
                <a:spcPts val="0"/>
              </a:spcAft>
              <a:buClr>
                <a:srgbClr val="00B0CA"/>
              </a:buClr>
              <a:buSzPts val="1500"/>
              <a:buFont typeface="Calibri"/>
              <a:buChar char="•"/>
              <a:defRPr sz="1500" b="0" i="0" u="none" strike="noStrike" cap="none">
                <a:solidFill>
                  <a:schemeClr val="dk2"/>
                </a:solidFill>
                <a:latin typeface="Calibri"/>
                <a:ea typeface="Calibri"/>
                <a:cs typeface="Calibri"/>
                <a:sym typeface="Calibri"/>
              </a:defRPr>
            </a:lvl3pPr>
            <a:lvl4pPr marL="1828800" marR="0" lvl="3" indent="-323850" algn="l" rtl="0">
              <a:lnSpc>
                <a:spcPct val="100000"/>
              </a:lnSpc>
              <a:spcBef>
                <a:spcPts val="450"/>
              </a:spcBef>
              <a:spcAft>
                <a:spcPts val="0"/>
              </a:spcAft>
              <a:buClr>
                <a:srgbClr val="00B0CA"/>
              </a:buClr>
              <a:buSzPts val="1500"/>
              <a:buFont typeface="Calibri"/>
              <a:buChar char="•"/>
              <a:defRPr sz="1500" b="0" i="0" u="none" strike="noStrike" cap="none">
                <a:solidFill>
                  <a:schemeClr val="dk2"/>
                </a:solidFill>
                <a:latin typeface="Calibri"/>
                <a:ea typeface="Calibri"/>
                <a:cs typeface="Calibri"/>
                <a:sym typeface="Calibri"/>
              </a:defRPr>
            </a:lvl4pPr>
            <a:lvl5pPr marL="2286000" marR="0" lvl="4" indent="-323850" algn="l" rtl="0">
              <a:lnSpc>
                <a:spcPct val="100000"/>
              </a:lnSpc>
              <a:spcBef>
                <a:spcPts val="450"/>
              </a:spcBef>
              <a:spcAft>
                <a:spcPts val="0"/>
              </a:spcAft>
              <a:buClr>
                <a:srgbClr val="00B0CA"/>
              </a:buClr>
              <a:buSzPts val="1500"/>
              <a:buFont typeface="Calibri"/>
              <a:buChar char="─"/>
              <a:defRPr sz="1500" b="0" i="0" u="none" strike="noStrike" cap="none">
                <a:solidFill>
                  <a:schemeClr val="dk2"/>
                </a:solidFill>
                <a:latin typeface="Calibri"/>
                <a:ea typeface="Calibri"/>
                <a:cs typeface="Calibri"/>
                <a:sym typeface="Calibri"/>
              </a:defRPr>
            </a:lvl5pPr>
            <a:lvl6pPr marL="2743200" marR="0" lvl="5" indent="-323850" algn="l" rtl="0">
              <a:lnSpc>
                <a:spcPct val="100000"/>
              </a:lnSpc>
              <a:spcBef>
                <a:spcPts val="450"/>
              </a:spcBef>
              <a:spcAft>
                <a:spcPts val="0"/>
              </a:spcAft>
              <a:buClr>
                <a:schemeClr val="accent1"/>
              </a:buClr>
              <a:buSzPts val="1500"/>
              <a:buFont typeface="Calibri"/>
              <a:buChar char="−"/>
              <a:defRPr sz="1500" b="0" i="0" u="none" strike="noStrike" cap="none">
                <a:solidFill>
                  <a:schemeClr val="dk2"/>
                </a:solidFill>
                <a:latin typeface="Calibri"/>
                <a:ea typeface="Calibri"/>
                <a:cs typeface="Calibri"/>
                <a:sym typeface="Calibri"/>
              </a:defRPr>
            </a:lvl6pPr>
            <a:lvl7pPr marL="3200400" marR="0" lvl="6" indent="-228600" algn="l" rtl="0">
              <a:lnSpc>
                <a:spcPct val="100000"/>
              </a:lnSpc>
              <a:spcBef>
                <a:spcPts val="450"/>
              </a:spcBef>
              <a:spcAft>
                <a:spcPts val="0"/>
              </a:spcAft>
              <a:buClr>
                <a:schemeClr val="dk1"/>
              </a:buClr>
              <a:buSzPts val="1500"/>
              <a:buFont typeface="Calibri"/>
              <a:buNone/>
              <a:defRPr sz="1500" b="0" i="0" u="none" strike="noStrike" cap="none">
                <a:solidFill>
                  <a:schemeClr val="dk2"/>
                </a:solidFill>
                <a:latin typeface="Calibri"/>
                <a:ea typeface="Calibri"/>
                <a:cs typeface="Calibri"/>
                <a:sym typeface="Calibri"/>
              </a:defRPr>
            </a:lvl7pPr>
            <a:lvl8pPr marL="3657600" marR="0" lvl="7" indent="-323850" algn="l" rtl="0">
              <a:lnSpc>
                <a:spcPct val="100000"/>
              </a:lnSpc>
              <a:spcBef>
                <a:spcPts val="450"/>
              </a:spcBef>
              <a:spcAft>
                <a:spcPts val="0"/>
              </a:spcAft>
              <a:buClr>
                <a:schemeClr val="accent1"/>
              </a:buClr>
              <a:buSzPts val="1500"/>
              <a:buFont typeface="Calibri"/>
              <a:buAutoNum type="arabicPeriod"/>
              <a:defRPr sz="1500" b="0" i="0" u="none" strike="noStrike" cap="none">
                <a:solidFill>
                  <a:schemeClr val="dk2"/>
                </a:solidFill>
                <a:latin typeface="Calibri"/>
                <a:ea typeface="Calibri"/>
                <a:cs typeface="Calibri"/>
                <a:sym typeface="Calibri"/>
              </a:defRPr>
            </a:lvl8pPr>
            <a:lvl9pPr marL="4114800" marR="0" lvl="8" indent="-323850" algn="l" rtl="0">
              <a:lnSpc>
                <a:spcPct val="100000"/>
              </a:lnSpc>
              <a:spcBef>
                <a:spcPts val="450"/>
              </a:spcBef>
              <a:spcAft>
                <a:spcPts val="450"/>
              </a:spcAft>
              <a:buClr>
                <a:schemeClr val="accent1"/>
              </a:buClr>
              <a:buSzPts val="1500"/>
              <a:buFont typeface="Calibri"/>
              <a:buAutoNum type="alphaLcPeriod"/>
              <a:defRPr sz="1500" b="0" i="0" u="none" strike="noStrike" cap="none">
                <a:solidFill>
                  <a:schemeClr val="dk2"/>
                </a:solidFill>
                <a:latin typeface="Calibri"/>
                <a:ea typeface="Calibri"/>
                <a:cs typeface="Calibri"/>
                <a:sym typeface="Calibri"/>
              </a:defRPr>
            </a:lvl9pPr>
          </a:lstStyle>
          <a:p>
            <a:pPr lvl="0"/>
            <a:endParaRPr dirty="0"/>
          </a:p>
        </p:txBody>
      </p:sp>
      <p:sp>
        <p:nvSpPr>
          <p:cNvPr id="2" name="Google Shape;10;p47">
            <a:extLst>
              <a:ext uri="{FF2B5EF4-FFF2-40B4-BE49-F238E27FC236}">
                <a16:creationId xmlns:a16="http://schemas.microsoft.com/office/drawing/2014/main" id="{AC046FBF-7927-FE44-0B1E-06803F5CC393}"/>
              </a:ext>
            </a:extLst>
          </p:cNvPr>
          <p:cNvSpPr txBox="1">
            <a:spLocks noGrp="1"/>
          </p:cNvSpPr>
          <p:nvPr>
            <p:ph type="title"/>
          </p:nvPr>
        </p:nvSpPr>
        <p:spPr>
          <a:xfrm>
            <a:off x="432000" y="283073"/>
            <a:ext cx="8280000" cy="277919"/>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2"/>
              </a:buClr>
              <a:buSzPts val="1900"/>
              <a:buFont typeface="Calibri"/>
              <a:buNone/>
              <a:defRPr sz="19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938590524"/>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1" r:id="rId12"/>
    <p:sldLayoutId id="214748370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all"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60">
          <p15:clr>
            <a:srgbClr val="F26B43"/>
          </p15:clr>
        </p15:guide>
        <p15:guide id="2" pos="264">
          <p15:clr>
            <a:srgbClr val="F26B43"/>
          </p15:clr>
        </p15:guide>
        <p15:guide id="3" pos="5492">
          <p15:clr>
            <a:srgbClr val="F26B43"/>
          </p15:clr>
        </p15:guide>
        <p15:guide id="4" orient="horz" pos="677">
          <p15:clr>
            <a:srgbClr val="F26B43"/>
          </p15:clr>
        </p15:guide>
        <p15:guide id="5" orient="horz" pos="2913">
          <p15:clr>
            <a:srgbClr val="F26B43"/>
          </p15:clr>
        </p15:guide>
        <p15:guide id="6" orient="horz" pos="3048">
          <p15:clr>
            <a:srgbClr val="F26B43"/>
          </p15:clr>
        </p15:guide>
        <p15:guide id="7" pos="1874">
          <p15:clr>
            <a:srgbClr val="F26B43"/>
          </p15:clr>
        </p15:guide>
        <p15:guide id="8" pos="2076">
          <p15:clr>
            <a:srgbClr val="F26B43"/>
          </p15:clr>
        </p15:guide>
        <p15:guide id="9" pos="2778">
          <p15:clr>
            <a:srgbClr val="F26B43"/>
          </p15:clr>
        </p15:guide>
        <p15:guide id="10" pos="2982">
          <p15:clr>
            <a:srgbClr val="F26B43"/>
          </p15:clr>
        </p15:guide>
        <p15:guide id="11" pos="3680">
          <p15:clr>
            <a:srgbClr val="F26B43"/>
          </p15:clr>
        </p15:guide>
        <p15:guide id="12" pos="388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g"/></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image" Target="../media/image58.png"/><Relationship Id="rId4" Type="http://schemas.openxmlformats.org/officeDocument/2006/relationships/image" Target="../media/image7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link.springer.com/?utm_medium=print&amp;utm_source=brochure&amp;utm_content=null&amp;utm_term=null&amp;utm_campaign=ACPG_B2BTS_AWA1_AP_CNCM_018XA_SprlinkCN" TargetMode="External"/><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77.png"/></Relationships>
</file>

<file path=ppt/slides/_rels/slide1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https://link.springer.com/?utm_medium=print&amp;utm_source=brochure&amp;utm_content=null&amp;utm_term=null&amp;utm_campaign=ACPG_B2BTS_AWA1_AP_CNCM_018XA_SprlinkCN" TargetMode="External"/><Relationship Id="rId7"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hyperlink" Target="http://www.nature.com/" TargetMode="External"/><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84.png"/><Relationship Id="rId4" Type="http://schemas.openxmlformats.org/officeDocument/2006/relationships/image" Target="../media/image83.png"/></Relationships>
</file>

<file path=ppt/slides/_rels/slide18.xml.rels><?xml version="1.0" encoding="UTF-8" standalone="yes"?>
<Relationships xmlns="http://schemas.openxmlformats.org/package/2006/relationships"><Relationship Id="rId3" Type="http://schemas.openxmlformats.org/officeDocument/2006/relationships/hyperlink" Target="https://link.springer.com/?utm_source=wechat&amp;utm_medium=social&amp;utm_content=organic&amp;utm_campaign=ACPG_PF028_AWA1_CN_CNCM_B2BPD_SprlinkCN" TargetMode="External"/><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87.png"/></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27.xml"/><Relationship Id="rId4" Type="http://schemas.openxmlformats.org/officeDocument/2006/relationships/image" Target="../media/image92.png"/></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27.xml"/><Relationship Id="rId4" Type="http://schemas.openxmlformats.org/officeDocument/2006/relationships/image" Target="../media/image95.png"/></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27.xml"/><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4.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34.png"/><Relationship Id="rId3" Type="http://schemas.openxmlformats.org/officeDocument/2006/relationships/image" Target="../media/image48.png"/><Relationship Id="rId7" Type="http://schemas.openxmlformats.org/officeDocument/2006/relationships/image" Target="../media/image50.png"/><Relationship Id="rId12"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31.png"/><Relationship Id="rId5" Type="http://schemas.openxmlformats.org/officeDocument/2006/relationships/image" Target="../media/image37.png"/><Relationship Id="rId15" Type="http://schemas.openxmlformats.org/officeDocument/2006/relationships/image" Target="../media/image33.png"/><Relationship Id="rId10" Type="http://schemas.openxmlformats.org/officeDocument/2006/relationships/image" Target="../media/image52.png"/><Relationship Id="rId4" Type="http://schemas.openxmlformats.org/officeDocument/2006/relationships/image" Target="../media/image35.png"/><Relationship Id="rId9" Type="http://schemas.openxmlformats.org/officeDocument/2006/relationships/image" Target="../media/image36.png"/><Relationship Id="rId14" Type="http://schemas.openxmlformats.org/officeDocument/2006/relationships/image" Target="../media/image5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0" name="Google Shape;240;p1"/>
          <p:cNvSpPr txBox="1">
            <a:spLocks noGrp="1"/>
          </p:cNvSpPr>
          <p:nvPr>
            <p:ph type="title"/>
          </p:nvPr>
        </p:nvSpPr>
        <p:spPr>
          <a:xfrm>
            <a:off x="574767" y="940526"/>
            <a:ext cx="3283556" cy="2112797"/>
          </a:xfrm>
          <a:prstGeom prst="rect">
            <a:avLst/>
          </a:prstGeom>
          <a:noFill/>
          <a:ln>
            <a:noFill/>
          </a:ln>
        </p:spPr>
        <p:txBody>
          <a:bodyPr spcFirstLastPara="1" wrap="square" lIns="0" tIns="0" rIns="0" bIns="0" anchor="t" anchorCtr="0">
            <a:noAutofit/>
          </a:bodyPr>
          <a:lstStyle/>
          <a:p>
            <a:pPr lvl="0">
              <a:lnSpc>
                <a:spcPct val="125000"/>
              </a:lnSpc>
              <a:spcAft>
                <a:spcPts val="1200"/>
              </a:spcAft>
            </a:pPr>
            <a:r>
              <a:rPr lang="en-US" altLang="zh-CN" sz="2400" dirty="0">
                <a:latin typeface="Calibri" panose="020F0502020204030204" pitchFamily="34" charset="0"/>
                <a:ea typeface="Microsoft YaHei" panose="020B0503020204020204" pitchFamily="34" charset="-122"/>
                <a:cs typeface="Calibri" panose="020F0502020204030204" pitchFamily="34" charset="0"/>
              </a:rPr>
              <a:t>Springer Nature</a:t>
            </a:r>
            <a:r>
              <a:rPr lang="zh-CN" altLang="en-US" sz="2400" dirty="0">
                <a:latin typeface="Microsoft YaHei" panose="020B0503020204020204" pitchFamily="34" charset="-122"/>
                <a:ea typeface="Microsoft YaHei" panose="020B0503020204020204" pitchFamily="34" charset="-122"/>
              </a:rPr>
              <a:t>電子期刊及電子圖書</a:t>
            </a:r>
            <a:r>
              <a:rPr lang="zh-TW" altLang="en-US" sz="2400" dirty="0">
                <a:latin typeface="Microsoft YaHei" panose="020B0503020204020204" pitchFamily="34" charset="-122"/>
                <a:ea typeface="Microsoft YaHei" panose="020B0503020204020204" pitchFamily="34" charset="-122"/>
              </a:rPr>
              <a:t>幫助</a:t>
            </a:r>
            <a:r>
              <a:rPr lang="zh-CN" altLang="en-US" sz="2400" dirty="0">
                <a:latin typeface="Microsoft YaHei" panose="020B0503020204020204" pitchFamily="34" charset="-122"/>
                <a:ea typeface="Microsoft YaHei" panose="020B0503020204020204" pitchFamily="34" charset="-122"/>
              </a:rPr>
              <a:t>您的學習和</a:t>
            </a:r>
            <a:r>
              <a:rPr lang="zh-TW" altLang="en-US" sz="2400" dirty="0">
                <a:latin typeface="Microsoft YaHei" panose="020B0503020204020204" pitchFamily="34" charset="-122"/>
                <a:ea typeface="Microsoft YaHei" panose="020B0503020204020204" pitchFamily="34" charset="-122"/>
              </a:rPr>
              <a:t>研究</a:t>
            </a:r>
            <a:r>
              <a:rPr lang="zh-CN" altLang="en-US" sz="2400" dirty="0">
                <a:latin typeface="Microsoft YaHei" panose="020B0503020204020204" pitchFamily="34" charset="-122"/>
                <a:ea typeface="Microsoft YaHei" panose="020B0503020204020204" pitchFamily="34" charset="-122"/>
              </a:rPr>
              <a:t>工作</a:t>
            </a:r>
            <a:br>
              <a:rPr lang="zh-CN" altLang="en-US" sz="2400" dirty="0">
                <a:latin typeface="Microsoft YaHei" panose="020B0503020204020204" pitchFamily="34" charset="-122"/>
                <a:ea typeface="Microsoft YaHei" panose="020B0503020204020204" pitchFamily="34" charset="-122"/>
              </a:rPr>
            </a:br>
            <a:r>
              <a:rPr lang="en-US" altLang="zh-CN" sz="1400" b="0" dirty="0">
                <a:latin typeface="Microsoft YaHei" panose="020B0503020204020204" pitchFamily="34" charset="-122"/>
                <a:ea typeface="Microsoft YaHei" panose="020B0503020204020204" pitchFamily="34" charset="-122"/>
              </a:rPr>
              <a:t>——</a:t>
            </a:r>
            <a:r>
              <a:rPr lang="en-US" altLang="zh-CN" sz="1600" b="0" dirty="0">
                <a:latin typeface="Calibri" panose="020F0502020204030204" pitchFamily="34" charset="0"/>
                <a:ea typeface="Microsoft YaHei" panose="020B0503020204020204" pitchFamily="34" charset="-122"/>
                <a:cs typeface="Calibri" panose="020F0502020204030204" pitchFamily="34" charset="0"/>
              </a:rPr>
              <a:t>SpringerLink</a:t>
            </a:r>
            <a:r>
              <a:rPr lang="zh-CN" altLang="en-US" sz="1600" b="0" dirty="0">
                <a:latin typeface="Microsoft YaHei" panose="020B0503020204020204" pitchFamily="34" charset="-122"/>
                <a:ea typeface="Microsoft YaHei" panose="020B0503020204020204" pitchFamily="34" charset="-122"/>
              </a:rPr>
              <a:t>平台使用指南</a:t>
            </a:r>
            <a:br>
              <a:rPr lang="en-US" altLang="zh-CN" sz="1600" b="0" dirty="0">
                <a:latin typeface="Microsoft YaHei" panose="020B0503020204020204" pitchFamily="34" charset="-122"/>
                <a:ea typeface="Microsoft YaHei" panose="020B0503020204020204" pitchFamily="34" charset="-122"/>
              </a:rPr>
            </a:br>
            <a:br>
              <a:rPr lang="en-US" altLang="zh-CN" sz="1800" b="0" dirty="0"/>
            </a:br>
            <a:endParaRPr sz="1200" b="0" dirty="0">
              <a:latin typeface="Microsoft YaHei" panose="020B0503020204020204" pitchFamily="34" charset="-122"/>
              <a:ea typeface="Microsoft YaHei" panose="020B0503020204020204" pitchFamily="34" charset="-122"/>
            </a:endParaRPr>
          </a:p>
        </p:txBody>
      </p:sp>
      <p:sp>
        <p:nvSpPr>
          <p:cNvPr id="2" name="Text Placeholder 1"/>
          <p:cNvSpPr>
            <a:spLocks noGrp="1"/>
          </p:cNvSpPr>
          <p:nvPr>
            <p:ph type="body" idx="2"/>
          </p:nvPr>
        </p:nvSpPr>
        <p:spPr>
          <a:xfrm>
            <a:off x="2544418" y="3053323"/>
            <a:ext cx="1483885" cy="233574"/>
          </a:xfrm>
        </p:spPr>
        <p:txBody>
          <a:bodyPr/>
          <a:lstStyle/>
          <a:p>
            <a:r>
              <a:rPr lang="en-US" altLang="zh-CN" sz="1400" dirty="0"/>
              <a:t>2024</a:t>
            </a:r>
            <a:r>
              <a:rPr lang="zh-TW" altLang="en-US" sz="1400" dirty="0"/>
              <a:t>年</a:t>
            </a:r>
            <a:r>
              <a:rPr lang="en-US" altLang="zh-TW" sz="1400" dirty="0"/>
              <a:t>8</a:t>
            </a:r>
            <a:r>
              <a:rPr lang="zh-TW" altLang="en-US" sz="1400" dirty="0"/>
              <a:t>月</a:t>
            </a:r>
            <a:r>
              <a:rPr lang="en-US" altLang="zh-TW" sz="1400" dirty="0"/>
              <a:t>15</a:t>
            </a:r>
            <a:r>
              <a:rPr lang="zh-TW" altLang="en-US" sz="1400" dirty="0"/>
              <a:t>日</a:t>
            </a:r>
            <a:endParaRPr lang="en-US" altLang="zh-TW" sz="1400" dirty="0"/>
          </a:p>
          <a:p>
            <a:r>
              <a:rPr lang="en-US" altLang="zh-TW" sz="1400" dirty="0"/>
              <a:t>Ofey Hung</a:t>
            </a:r>
          </a:p>
          <a:p>
            <a:r>
              <a:rPr lang="zh-TW" altLang="en-US" sz="1400" dirty="0"/>
              <a:t>洪葩臻</a:t>
            </a:r>
            <a:endParaRPr lang="en-US" altLang="zh-TW" sz="1400" dirty="0"/>
          </a:p>
          <a:p>
            <a:endParaRPr lang="en-US" sz="1400" dirty="0"/>
          </a:p>
        </p:txBody>
      </p:sp>
    </p:spTree>
    <p:extLst>
      <p:ext uri="{BB962C8B-B14F-4D97-AF65-F5344CB8AC3E}">
        <p14:creationId xmlns:p14="http://schemas.microsoft.com/office/powerpoint/2010/main" val="1641216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11"/>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04999"/>
              </a:lnSpc>
              <a:spcBef>
                <a:spcPts val="0"/>
              </a:spcBef>
              <a:spcAft>
                <a:spcPts val="0"/>
              </a:spcAft>
              <a:buClr>
                <a:srgbClr val="01324B"/>
              </a:buClr>
              <a:buSzPts val="2000"/>
              <a:buFont typeface="Calibri"/>
              <a:buNone/>
            </a:pPr>
            <a:r>
              <a:rPr lang="en-GB" dirty="0" err="1"/>
              <a:t>Springer</a:t>
            </a:r>
            <a:r>
              <a:rPr lang="en-GB" dirty="0" err="1">
                <a:latin typeface="Microsoft YaHei" panose="020B0503020204020204" pitchFamily="34" charset="-122"/>
                <a:ea typeface="Microsoft YaHei" panose="020B0503020204020204" pitchFamily="34" charset="-122"/>
              </a:rPr>
              <a:t>期刊</a:t>
            </a:r>
            <a:endParaRPr dirty="0">
              <a:latin typeface="Microsoft YaHei" panose="020B0503020204020204" pitchFamily="34" charset="-122"/>
              <a:ea typeface="Microsoft YaHei" panose="020B0503020204020204" pitchFamily="34" charset="-122"/>
            </a:endParaRPr>
          </a:p>
        </p:txBody>
      </p:sp>
      <p:sp>
        <p:nvSpPr>
          <p:cNvPr id="742" name="Google Shape;742;p11"/>
          <p:cNvSpPr txBox="1">
            <a:spLocks noGrp="1"/>
          </p:cNvSpPr>
          <p:nvPr>
            <p:ph type="subTitle" idx="2"/>
          </p:nvPr>
        </p:nvSpPr>
        <p:spPr>
          <a:xfrm>
            <a:off x="419100" y="567339"/>
            <a:ext cx="8299450" cy="23083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500"/>
              <a:buNone/>
            </a:pPr>
            <a:r>
              <a:rPr lang="en-GB" dirty="0">
                <a:latin typeface="Calibri" panose="020F0502020204030204" pitchFamily="34" charset="0"/>
                <a:ea typeface="Microsoft YaHei" panose="020B0503020204020204" pitchFamily="34" charset="-122"/>
                <a:cs typeface="Calibri" panose="020F0502020204030204" pitchFamily="34" charset="0"/>
              </a:rPr>
              <a:t>始於1842年，</a:t>
            </a:r>
            <a:r>
              <a:rPr lang="en-GB" dirty="0">
                <a:latin typeface="Microsoft YaHei" panose="020B0503020204020204" pitchFamily="34" charset="-122"/>
                <a:ea typeface="Microsoft YaHei" panose="020B0503020204020204" pitchFamily="34" charset="-122"/>
              </a:rPr>
              <a:t>提供高品質、多學科內容的出版行業領軍者</a:t>
            </a:r>
            <a:endParaRPr dirty="0">
              <a:latin typeface="Microsoft YaHei" panose="020B0503020204020204" pitchFamily="34" charset="-122"/>
              <a:ea typeface="Microsoft YaHei" panose="020B0503020204020204" pitchFamily="34" charset="-122"/>
            </a:endParaRPr>
          </a:p>
        </p:txBody>
      </p:sp>
      <p:pic>
        <p:nvPicPr>
          <p:cNvPr id="743" name="Google Shape;743;p11"/>
          <p:cNvPicPr preferRelativeResize="0"/>
          <p:nvPr/>
        </p:nvPicPr>
        <p:blipFill rotWithShape="1">
          <a:blip r:embed="rId3">
            <a:alphaModFix/>
          </a:blip>
          <a:srcRect/>
          <a:stretch/>
        </p:blipFill>
        <p:spPr>
          <a:xfrm>
            <a:off x="572776" y="1206346"/>
            <a:ext cx="1429773" cy="1429773"/>
          </a:xfrm>
          <a:prstGeom prst="rect">
            <a:avLst/>
          </a:prstGeom>
          <a:noFill/>
          <a:ln>
            <a:noFill/>
          </a:ln>
        </p:spPr>
      </p:pic>
      <p:sp>
        <p:nvSpPr>
          <p:cNvPr id="744" name="Google Shape;744;p11"/>
          <p:cNvSpPr txBox="1"/>
          <p:nvPr/>
        </p:nvSpPr>
        <p:spPr>
          <a:xfrm>
            <a:off x="620004" y="1329595"/>
            <a:ext cx="1270267"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500" b="1" i="0" u="none" strike="noStrike" cap="none" dirty="0">
                <a:solidFill>
                  <a:schemeClr val="lt1"/>
                </a:solidFill>
                <a:latin typeface="Calibri" panose="020F0502020204030204" pitchFamily="34" charset="0"/>
                <a:ea typeface="Microsoft YaHei" panose="020B0503020204020204" pitchFamily="34" charset="-122"/>
                <a:cs typeface="Calibri" panose="020F0502020204030204" pitchFamily="34" charset="0"/>
                <a:sym typeface="Calibri"/>
              </a:rPr>
              <a:t>2,900+本</a:t>
            </a:r>
            <a:endParaRPr sz="1500" b="1" i="0" u="none" strike="noStrike" cap="none" dirty="0">
              <a:solidFill>
                <a:schemeClr val="l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0" marR="0" lvl="0" indent="0" algn="l" rtl="0">
              <a:lnSpc>
                <a:spcPct val="100000"/>
              </a:lnSpc>
              <a:spcBef>
                <a:spcPts val="0"/>
              </a:spcBef>
              <a:spcAft>
                <a:spcPts val="0"/>
              </a:spcAft>
              <a:buClr>
                <a:schemeClr val="dk1"/>
              </a:buClr>
              <a:buSzPts val="1500"/>
              <a:buFont typeface="Arial"/>
              <a:buNone/>
            </a:pPr>
            <a:r>
              <a:rPr lang="en-GB" sz="1500" b="1" i="0" u="none" strike="noStrike" cap="none" dirty="0" err="1">
                <a:solidFill>
                  <a:schemeClr val="lt1"/>
                </a:solidFill>
                <a:latin typeface="Calibri" panose="020F0502020204030204" pitchFamily="34" charset="0"/>
                <a:ea typeface="Microsoft YaHei" panose="020B0503020204020204" pitchFamily="34" charset="-122"/>
                <a:cs typeface="Calibri" panose="020F0502020204030204" pitchFamily="34" charset="0"/>
                <a:sym typeface="Calibri"/>
              </a:rPr>
              <a:t>英語期刊</a:t>
            </a:r>
            <a:endParaRPr sz="1400" b="0" i="0" u="none" strike="noStrike" cap="none" dirty="0">
              <a:solidFill>
                <a:srgbClr val="000000"/>
              </a:solidFill>
              <a:latin typeface="Calibri" panose="020F0502020204030204" pitchFamily="34" charset="0"/>
              <a:ea typeface="Microsoft YaHei" panose="020B0503020204020204" pitchFamily="34" charset="-122"/>
              <a:cs typeface="Calibri" panose="020F0502020204030204" pitchFamily="34" charset="0"/>
              <a:sym typeface="Arial"/>
            </a:endParaRPr>
          </a:p>
        </p:txBody>
      </p:sp>
      <p:sp>
        <p:nvSpPr>
          <p:cNvPr id="745" name="Google Shape;745;p11"/>
          <p:cNvSpPr txBox="1"/>
          <p:nvPr/>
        </p:nvSpPr>
        <p:spPr>
          <a:xfrm>
            <a:off x="2312894" y="1206347"/>
            <a:ext cx="4660279" cy="1641555"/>
          </a:xfrm>
          <a:prstGeom prst="rect">
            <a:avLst/>
          </a:prstGeom>
          <a:noFill/>
          <a:ln>
            <a:noFill/>
          </a:ln>
        </p:spPr>
        <p:txBody>
          <a:bodyPr spcFirstLastPara="1" wrap="square" lIns="0" tIns="0" rIns="0" bIns="0" anchor="t" anchorCtr="0">
            <a:noAutofit/>
          </a:bodyPr>
          <a:lstStyle/>
          <a:p>
            <a:pPr marL="166688" marR="0" lvl="2" indent="-166688" algn="l" rtl="0">
              <a:lnSpc>
                <a:spcPct val="100000"/>
              </a:lnSpc>
              <a:spcBef>
                <a:spcPts val="0"/>
              </a:spcBef>
              <a:spcAft>
                <a:spcPts val="0"/>
              </a:spcAft>
              <a:buClr>
                <a:srgbClr val="0070A8"/>
              </a:buClr>
              <a:buSzPts val="1500"/>
              <a:buFont typeface="Calibri"/>
              <a:buChar char="•"/>
            </a:pPr>
            <a:r>
              <a:rPr lang="en-GB" sz="1500" b="0" i="0" u="none" strike="noStrike" cap="none" dirty="0" err="1">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提供廣泛和全面的研究</a:t>
            </a:r>
            <a:endParaRPr sz="1500" b="0" i="0" u="none" strike="noStrike" cap="none" dirty="0">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166688" marR="0" lvl="2" indent="-166688" algn="l" rtl="0">
              <a:lnSpc>
                <a:spcPct val="100000"/>
              </a:lnSpc>
              <a:spcBef>
                <a:spcPts val="0"/>
              </a:spcBef>
              <a:spcAft>
                <a:spcPts val="0"/>
              </a:spcAft>
              <a:buClr>
                <a:srgbClr val="0070A8"/>
              </a:buClr>
              <a:buSzPts val="1500"/>
              <a:buFont typeface="Calibri"/>
              <a:buChar char="•"/>
            </a:pPr>
            <a:r>
              <a:rPr lang="en-GB" sz="1500" b="0" i="0" u="none" strike="noStrike" cap="none" dirty="0" err="1">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涵蓋</a:t>
            </a:r>
            <a:r>
              <a:rPr lang="zh-CN" altLang="en-US" sz="1500" b="0" i="0" u="none" strike="noStrike" cap="none" dirty="0">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了</a:t>
            </a:r>
            <a:r>
              <a:rPr lang="en-GB" sz="1500" b="0" i="0" u="none" strike="noStrike" cap="none" dirty="0" err="1">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科學、技術和醫學</a:t>
            </a:r>
            <a:r>
              <a:rPr lang="zh-CN" altLang="en-US" sz="1500" b="0" i="0" u="none" strike="noStrike" cap="none" dirty="0">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a:t>
            </a:r>
            <a:r>
              <a:rPr lang="en-US" altLang="zh-CN" sz="1500" b="0" i="0" u="none" strike="noStrike" cap="none" dirty="0">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STM</a:t>
            </a:r>
            <a:r>
              <a:rPr lang="zh-CN" altLang="en-US" sz="1500" b="0" i="0" u="none" strike="noStrike" cap="none" dirty="0">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a:t>
            </a:r>
            <a:r>
              <a:rPr lang="en-GB" sz="1500" b="0" i="0" u="none" strike="noStrike" cap="none" dirty="0" err="1">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以及人文社科</a:t>
            </a:r>
            <a:r>
              <a:rPr lang="zh-CN" altLang="en-US" sz="1500" b="0" i="0" u="none" strike="noStrike" cap="none" dirty="0">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a:t>
            </a:r>
            <a:r>
              <a:rPr lang="en-US" altLang="zh-CN" sz="1500" b="0" i="0" u="none" strike="noStrike" cap="none" dirty="0">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HSS)</a:t>
            </a:r>
            <a:r>
              <a:rPr lang="en-GB" sz="1500" b="0" i="0" u="none" strike="noStrike" cap="none" dirty="0">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等</a:t>
            </a:r>
            <a:r>
              <a:rPr lang="zh-CN" altLang="en-US" sz="1500" b="0" i="0" u="none" strike="noStrike" cap="none" dirty="0">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廣泛的學科</a:t>
            </a:r>
            <a:r>
              <a:rPr lang="en-GB" sz="1500" b="0" i="0" u="none" strike="noStrike" cap="none" dirty="0" err="1">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領域</a:t>
            </a:r>
            <a:endParaRPr sz="1500" b="0" i="0" u="none" strike="noStrike" cap="none" dirty="0">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166688" marR="0" lvl="2" indent="-166688" algn="l" rtl="0">
              <a:lnSpc>
                <a:spcPct val="100000"/>
              </a:lnSpc>
              <a:spcBef>
                <a:spcPts val="0"/>
              </a:spcBef>
              <a:spcAft>
                <a:spcPts val="0"/>
              </a:spcAft>
              <a:buClr>
                <a:srgbClr val="0070A8"/>
              </a:buClr>
              <a:buSzPts val="1500"/>
              <a:buFont typeface="Calibri"/>
              <a:buChar char="•"/>
            </a:pPr>
            <a:r>
              <a:rPr lang="en-GB" sz="1500" b="0" i="0" u="none" strike="noStrike" cap="none" dirty="0">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230+ </a:t>
            </a:r>
            <a:r>
              <a:rPr lang="en-GB" sz="1500" b="0" i="0" u="none" strike="noStrike" cap="none" dirty="0" err="1">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SpringerOpen開放獲取期刊</a:t>
            </a:r>
            <a:endParaRPr sz="1400" b="0" i="0" u="none" strike="noStrike" cap="none" dirty="0">
              <a:solidFill>
                <a:srgbClr val="000000"/>
              </a:solidFill>
              <a:latin typeface="Calibri" panose="020F0502020204030204" pitchFamily="34" charset="0"/>
              <a:ea typeface="Microsoft YaHei" panose="020B0503020204020204" pitchFamily="34" charset="-122"/>
              <a:cs typeface="Calibri" panose="020F0502020204030204" pitchFamily="34" charset="0"/>
              <a:sym typeface="Arial"/>
            </a:endParaRPr>
          </a:p>
          <a:p>
            <a:pPr marL="166688" marR="0" lvl="2" indent="-166688" algn="l" rtl="0">
              <a:lnSpc>
                <a:spcPct val="100000"/>
              </a:lnSpc>
              <a:spcBef>
                <a:spcPts val="450"/>
              </a:spcBef>
              <a:spcAft>
                <a:spcPts val="0"/>
              </a:spcAft>
              <a:buClr>
                <a:srgbClr val="0070A8"/>
              </a:buClr>
              <a:buSzPts val="1500"/>
              <a:buFont typeface="Calibri"/>
              <a:buChar char="•"/>
            </a:pPr>
            <a:r>
              <a:rPr lang="en-GB" sz="1500" b="0" i="0" u="none" strike="noStrike" cap="none" dirty="0" err="1">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所有期刊均可在</a:t>
            </a:r>
            <a:r>
              <a:rPr lang="en-GB" sz="1500" b="0" i="0" u="none" strike="noStrike" cap="none" dirty="0">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 </a:t>
            </a:r>
            <a:r>
              <a:rPr lang="en-GB" sz="1500" b="0" i="0" u="none" strike="noStrike" cap="none" dirty="0" err="1">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link.springer.com獲取。SpringerLink平臺擁有全世界最全面的線上學術資源</a:t>
            </a:r>
            <a:endParaRPr sz="1400" b="0" i="0" u="none" strike="noStrike" cap="none" dirty="0">
              <a:solidFill>
                <a:srgbClr val="000000"/>
              </a:solidFill>
              <a:latin typeface="Calibri" panose="020F0502020204030204" pitchFamily="34" charset="0"/>
              <a:ea typeface="Microsoft YaHei" panose="020B0503020204020204" pitchFamily="34" charset="-122"/>
              <a:cs typeface="Calibri" panose="020F0502020204030204" pitchFamily="34" charset="0"/>
              <a:sym typeface="Arial"/>
            </a:endParaRPr>
          </a:p>
        </p:txBody>
      </p:sp>
      <p:pic>
        <p:nvPicPr>
          <p:cNvPr id="746" name="Google Shape;746;p11"/>
          <p:cNvPicPr preferRelativeResize="0"/>
          <p:nvPr/>
        </p:nvPicPr>
        <p:blipFill rotWithShape="1">
          <a:blip r:embed="rId3">
            <a:alphaModFix/>
          </a:blip>
          <a:srcRect/>
          <a:stretch/>
        </p:blipFill>
        <p:spPr>
          <a:xfrm>
            <a:off x="7288777" y="1206346"/>
            <a:ext cx="1429773" cy="1429773"/>
          </a:xfrm>
          <a:prstGeom prst="rect">
            <a:avLst/>
          </a:prstGeom>
          <a:noFill/>
          <a:ln>
            <a:noFill/>
          </a:ln>
        </p:spPr>
      </p:pic>
      <p:sp>
        <p:nvSpPr>
          <p:cNvPr id="747" name="Google Shape;747;p11"/>
          <p:cNvSpPr txBox="1"/>
          <p:nvPr/>
        </p:nvSpPr>
        <p:spPr>
          <a:xfrm>
            <a:off x="7336005" y="1329595"/>
            <a:ext cx="1270267"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1500" b="1" i="0" u="none" strike="noStrike" cap="none" dirty="0">
                <a:solidFill>
                  <a:schemeClr val="lt1"/>
                </a:solidFill>
                <a:latin typeface="Calibri" panose="020F0502020204030204" pitchFamily="34" charset="0"/>
                <a:ea typeface="Microsoft YaHei" panose="020B0503020204020204" pitchFamily="34" charset="-122"/>
                <a:cs typeface="Calibri" panose="020F0502020204030204" pitchFamily="34" charset="0"/>
                <a:sym typeface="Calibri"/>
              </a:rPr>
              <a:t>150+本</a:t>
            </a:r>
            <a:endParaRPr sz="1500" b="1" i="0" u="none" strike="noStrike" cap="none" dirty="0">
              <a:solidFill>
                <a:schemeClr val="l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0" marR="0" lvl="0" indent="0" algn="l" rtl="0">
              <a:lnSpc>
                <a:spcPct val="100000"/>
              </a:lnSpc>
              <a:spcBef>
                <a:spcPts val="0"/>
              </a:spcBef>
              <a:spcAft>
                <a:spcPts val="0"/>
              </a:spcAft>
              <a:buClr>
                <a:schemeClr val="dk1"/>
              </a:buClr>
              <a:buSzPts val="1500"/>
              <a:buFont typeface="Arial"/>
              <a:buNone/>
            </a:pPr>
            <a:r>
              <a:rPr lang="en-GB" sz="1500" b="1" i="0" u="none" strike="noStrike" cap="none" dirty="0" err="1">
                <a:solidFill>
                  <a:schemeClr val="lt1"/>
                </a:solidFill>
                <a:latin typeface="Calibri" panose="020F0502020204030204" pitchFamily="34" charset="0"/>
                <a:ea typeface="Microsoft YaHei" panose="020B0503020204020204" pitchFamily="34" charset="-122"/>
                <a:cs typeface="Calibri" panose="020F0502020204030204" pitchFamily="34" charset="0"/>
                <a:sym typeface="Calibri"/>
              </a:rPr>
              <a:t>德語期刊</a:t>
            </a:r>
            <a:endParaRPr sz="1400" b="0" i="0" u="none" strike="noStrike" cap="none" dirty="0">
              <a:solidFill>
                <a:srgbClr val="000000"/>
              </a:solidFill>
              <a:latin typeface="Calibri" panose="020F0502020204030204" pitchFamily="34" charset="0"/>
              <a:ea typeface="Microsoft YaHei" panose="020B0503020204020204" pitchFamily="34" charset="-122"/>
              <a:cs typeface="Calibri" panose="020F0502020204030204" pitchFamily="34" charset="0"/>
              <a:sym typeface="Arial"/>
            </a:endParaRPr>
          </a:p>
        </p:txBody>
      </p:sp>
      <p:pic>
        <p:nvPicPr>
          <p:cNvPr id="748" name="Google Shape;748;p11"/>
          <p:cNvPicPr preferRelativeResize="0"/>
          <p:nvPr/>
        </p:nvPicPr>
        <p:blipFill rotWithShape="1">
          <a:blip r:embed="rId3">
            <a:alphaModFix/>
          </a:blip>
          <a:srcRect/>
          <a:stretch/>
        </p:blipFill>
        <p:spPr>
          <a:xfrm>
            <a:off x="620004" y="2881169"/>
            <a:ext cx="1429773" cy="1429773"/>
          </a:xfrm>
          <a:prstGeom prst="rect">
            <a:avLst/>
          </a:prstGeom>
          <a:noFill/>
          <a:ln>
            <a:noFill/>
          </a:ln>
        </p:spPr>
      </p:pic>
      <p:sp>
        <p:nvSpPr>
          <p:cNvPr id="749" name="Google Shape;749;p11"/>
          <p:cNvSpPr txBox="1"/>
          <p:nvPr/>
        </p:nvSpPr>
        <p:spPr>
          <a:xfrm>
            <a:off x="620004" y="3224033"/>
            <a:ext cx="1033305" cy="10156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en-GB" sz="1500" b="1" i="0" u="none" strike="noStrike" cap="none" dirty="0" err="1">
                <a:solidFill>
                  <a:schemeClr val="lt1"/>
                </a:solidFill>
                <a:latin typeface="Microsoft YaHei" panose="020B0503020204020204" pitchFamily="34" charset="-122"/>
                <a:ea typeface="Microsoft YaHei" panose="020B0503020204020204" pitchFamily="34" charset="-122"/>
                <a:cs typeface="Calibri"/>
                <a:sym typeface="Calibri"/>
              </a:rPr>
              <a:t>高影響力期刊</a:t>
            </a:r>
            <a:endParaRPr sz="1400" b="1" i="0" u="none" strike="noStrike" cap="none" dirty="0">
              <a:solidFill>
                <a:srgbClr val="000000"/>
              </a:solidFill>
              <a:latin typeface="Microsoft YaHei" panose="020B0503020204020204" pitchFamily="34" charset="-122"/>
              <a:ea typeface="Microsoft YaHei" panose="020B0503020204020204" pitchFamily="34" charset="-122"/>
              <a:sym typeface="Arial"/>
            </a:endParaRPr>
          </a:p>
        </p:txBody>
      </p:sp>
      <p:pic>
        <p:nvPicPr>
          <p:cNvPr id="750" name="Google Shape;750;p11" descr="Oecologia - Wikipedia"/>
          <p:cNvPicPr preferRelativeResize="0"/>
          <p:nvPr/>
        </p:nvPicPr>
        <p:blipFill rotWithShape="1">
          <a:blip r:embed="rId4">
            <a:alphaModFix/>
          </a:blip>
          <a:srcRect/>
          <a:stretch/>
        </p:blipFill>
        <p:spPr>
          <a:xfrm>
            <a:off x="2534627" y="2881169"/>
            <a:ext cx="1094400" cy="1459200"/>
          </a:xfrm>
          <a:prstGeom prst="rect">
            <a:avLst/>
          </a:prstGeom>
          <a:noFill/>
          <a:ln>
            <a:noFill/>
          </a:ln>
        </p:spPr>
      </p:pic>
      <p:pic>
        <p:nvPicPr>
          <p:cNvPr id="751" name="Google Shape;751;p11" descr="https://lh6.googleusercontent.com/9A4dhynkNN8MxXs7s25-zjL4s8tBI5kZ8oL7NLEtOkomZ3V9AMYUPygA_uYIOCsEvnssOCCjrhnFk2ifSaTqXgEgOmk-WZQciIuKNXq-ayggKjMI5QZsMEo8vr0Fa1W3kpQHTtM"/>
          <p:cNvPicPr preferRelativeResize="0"/>
          <p:nvPr/>
        </p:nvPicPr>
        <p:blipFill rotWithShape="1">
          <a:blip r:embed="rId5">
            <a:alphaModFix/>
          </a:blip>
          <a:srcRect/>
          <a:stretch/>
        </p:blipFill>
        <p:spPr>
          <a:xfrm>
            <a:off x="4113877" y="2850118"/>
            <a:ext cx="1090800" cy="1460824"/>
          </a:xfrm>
          <a:prstGeom prst="rect">
            <a:avLst/>
          </a:prstGeom>
          <a:noFill/>
          <a:ln w="9525" cap="flat" cmpd="sng">
            <a:solidFill>
              <a:schemeClr val="lt2"/>
            </a:solidFill>
            <a:prstDash val="solid"/>
            <a:round/>
            <a:headEnd type="none" w="sm" len="sm"/>
            <a:tailEnd type="none" w="sm" len="sm"/>
          </a:ln>
        </p:spPr>
      </p:pic>
      <p:pic>
        <p:nvPicPr>
          <p:cNvPr id="752" name="Google Shape;752;p11" descr="https://lh5.googleusercontent.com/bpfQKeARirhfeeCS5PgjVqY0kOiovVEVzBidbBiZ2M2993HZIc7fDeLTX5rSIzW4gLfNWtWjtFjwnUm9YVl2wJSqiEzbUakJ-wEknTR5V2SgD3SppEJNsoXeHk3FxZCDhxRhstk"/>
          <p:cNvPicPr preferRelativeResize="0"/>
          <p:nvPr/>
        </p:nvPicPr>
        <p:blipFill rotWithShape="1">
          <a:blip r:embed="rId6">
            <a:alphaModFix/>
          </a:blip>
          <a:srcRect/>
          <a:stretch/>
        </p:blipFill>
        <p:spPr>
          <a:xfrm>
            <a:off x="5689527" y="2866196"/>
            <a:ext cx="1101600" cy="1459717"/>
          </a:xfrm>
          <a:prstGeom prst="rect">
            <a:avLst/>
          </a:prstGeom>
          <a:noFill/>
          <a:ln>
            <a:noFill/>
          </a:ln>
        </p:spPr>
      </p:pic>
      <p:pic>
        <p:nvPicPr>
          <p:cNvPr id="2050" name="Picture 2" descr="https://media.springernature.com/w92/springer-static/cover/journal/13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8777" y="2847902"/>
            <a:ext cx="1076798" cy="14630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136708" y="4368834"/>
            <a:ext cx="1415772" cy="276999"/>
          </a:xfrm>
          <a:prstGeom prst="rect">
            <a:avLst/>
          </a:prstGeom>
        </p:spPr>
        <p:txBody>
          <a:bodyPr wrap="none">
            <a:spAutoFit/>
          </a:bodyPr>
          <a:lstStyle/>
          <a:p>
            <a:r>
              <a:rPr lang="en-US" altLang="zh-CN" sz="1200" b="1" dirty="0">
                <a:latin typeface="Microsoft YaHei" panose="020B0503020204020204" pitchFamily="34" charset="-122"/>
                <a:ea typeface="Microsoft YaHei" panose="020B0503020204020204" pitchFamily="34" charset="-122"/>
              </a:rPr>
              <a:t>《</a:t>
            </a:r>
            <a:r>
              <a:rPr lang="en-US" sz="1200" b="1" dirty="0" err="1">
                <a:latin typeface="Microsoft YaHei" panose="020B0503020204020204" pitchFamily="34" charset="-122"/>
                <a:ea typeface="Microsoft YaHei" panose="020B0503020204020204" pitchFamily="34" charset="-122"/>
              </a:rPr>
              <a:t>重症監護醫學</a:t>
            </a:r>
            <a:r>
              <a:rPr lang="en-US" altLang="zh-CN" sz="1200" b="1" dirty="0">
                <a:latin typeface="Microsoft YaHei" panose="020B0503020204020204" pitchFamily="34" charset="-122"/>
                <a:ea typeface="Microsoft YaHei" panose="020B0503020204020204" pitchFamily="34" charset="-122"/>
              </a:rPr>
              <a:t>》</a:t>
            </a:r>
            <a:endParaRPr lang="en-US" sz="1200" b="1" dirty="0">
              <a:latin typeface="Microsoft YaHei" panose="020B0503020204020204" pitchFamily="34" charset="-122"/>
              <a:ea typeface="Microsoft YaHei" panose="020B0503020204020204" pitchFamily="34" charset="-122"/>
            </a:endParaRPr>
          </a:p>
        </p:txBody>
      </p:sp>
      <p:sp>
        <p:nvSpPr>
          <p:cNvPr id="3" name="Rectangle 2"/>
          <p:cNvSpPr/>
          <p:nvPr/>
        </p:nvSpPr>
        <p:spPr>
          <a:xfrm>
            <a:off x="5404195" y="4368834"/>
            <a:ext cx="1877437" cy="276999"/>
          </a:xfrm>
          <a:prstGeom prst="rect">
            <a:avLst/>
          </a:prstGeom>
        </p:spPr>
        <p:txBody>
          <a:bodyPr wrap="none">
            <a:spAutoFit/>
          </a:bodyPr>
          <a:lstStyle/>
          <a:p>
            <a:r>
              <a:rPr lang="en-US" altLang="zh-CN" sz="1200" b="1" dirty="0">
                <a:latin typeface="Microsoft YaHei" panose="020B0503020204020204" pitchFamily="34" charset="-122"/>
                <a:ea typeface="Microsoft YaHei" panose="020B0503020204020204" pitchFamily="34" charset="-122"/>
              </a:rPr>
              <a:t>《</a:t>
            </a:r>
            <a:r>
              <a:rPr lang="zh-CN" altLang="en-US" sz="1200" b="1" dirty="0">
                <a:latin typeface="Microsoft YaHei" panose="020B0503020204020204" pitchFamily="34" charset="-122"/>
                <a:ea typeface="Microsoft YaHei" panose="020B0503020204020204" pitchFamily="34" charset="-122"/>
              </a:rPr>
              <a:t>分析與生物分析化學</a:t>
            </a:r>
            <a:r>
              <a:rPr lang="en-US" altLang="zh-CN" sz="1200" b="1" dirty="0">
                <a:latin typeface="Microsoft YaHei" panose="020B0503020204020204" pitchFamily="34" charset="-122"/>
                <a:ea typeface="Microsoft YaHei" panose="020B0503020204020204" pitchFamily="34" charset="-122"/>
              </a:rPr>
              <a:t>》</a:t>
            </a:r>
            <a:endParaRPr lang="en-US" sz="1200" b="1" dirty="0">
              <a:latin typeface="Microsoft YaHei" panose="020B0503020204020204" pitchFamily="34" charset="-122"/>
              <a:ea typeface="Microsoft YaHei" panose="020B0503020204020204" pitchFamily="34" charset="-122"/>
            </a:endParaRPr>
          </a:p>
        </p:txBody>
      </p:sp>
      <p:sp>
        <p:nvSpPr>
          <p:cNvPr id="18" name="Rectangle 17"/>
          <p:cNvSpPr/>
          <p:nvPr/>
        </p:nvSpPr>
        <p:spPr>
          <a:xfrm>
            <a:off x="2604773" y="4372873"/>
            <a:ext cx="954107" cy="276999"/>
          </a:xfrm>
          <a:prstGeom prst="rect">
            <a:avLst/>
          </a:prstGeom>
        </p:spPr>
        <p:txBody>
          <a:bodyPr wrap="none">
            <a:spAutoFit/>
          </a:bodyPr>
          <a:lstStyle/>
          <a:p>
            <a:r>
              <a:rPr lang="en-US" altLang="zh-CN" sz="1200" b="1" dirty="0">
                <a:latin typeface="Microsoft YaHei" panose="020B0503020204020204" pitchFamily="34" charset="-122"/>
                <a:ea typeface="Microsoft YaHei" panose="020B0503020204020204" pitchFamily="34" charset="-122"/>
              </a:rPr>
              <a:t>《</a:t>
            </a:r>
            <a:r>
              <a:rPr lang="zh-CN" altLang="en-US" sz="1200" b="1" dirty="0">
                <a:latin typeface="Microsoft YaHei" panose="020B0503020204020204" pitchFamily="34" charset="-122"/>
                <a:ea typeface="Microsoft YaHei" panose="020B0503020204020204" pitchFamily="34" charset="-122"/>
              </a:rPr>
              <a:t>生態學</a:t>
            </a:r>
            <a:r>
              <a:rPr lang="en-US" altLang="zh-CN" sz="1200" b="1" dirty="0">
                <a:latin typeface="Microsoft YaHei" panose="020B0503020204020204" pitchFamily="34" charset="-122"/>
                <a:ea typeface="Microsoft YaHei" panose="020B0503020204020204" pitchFamily="34" charset="-122"/>
              </a:rPr>
              <a:t>》</a:t>
            </a:r>
            <a:endParaRPr lang="en-US" sz="1200" b="1" dirty="0">
              <a:latin typeface="Microsoft YaHei" panose="020B0503020204020204" pitchFamily="34" charset="-122"/>
              <a:ea typeface="Microsoft YaHei" panose="020B0503020204020204" pitchFamily="34" charset="-122"/>
            </a:endParaRPr>
          </a:p>
        </p:txBody>
      </p:sp>
      <p:sp>
        <p:nvSpPr>
          <p:cNvPr id="4" name="Rectangle 3"/>
          <p:cNvSpPr/>
          <p:nvPr/>
        </p:nvSpPr>
        <p:spPr>
          <a:xfrm>
            <a:off x="3935147" y="4368834"/>
            <a:ext cx="1415772" cy="276999"/>
          </a:xfrm>
          <a:prstGeom prst="rect">
            <a:avLst/>
          </a:prstGeom>
        </p:spPr>
        <p:txBody>
          <a:bodyPr wrap="none">
            <a:spAutoFit/>
          </a:bodyPr>
          <a:lstStyle/>
          <a:p>
            <a:r>
              <a:rPr lang="en-US" altLang="zh-CN" sz="1200" b="1" dirty="0">
                <a:latin typeface="Microsoft YaHei" panose="020B0503020204020204" pitchFamily="34" charset="-122"/>
                <a:ea typeface="Microsoft YaHei" panose="020B0503020204020204" pitchFamily="34" charset="-122"/>
              </a:rPr>
              <a:t>《</a:t>
            </a:r>
            <a:r>
              <a:rPr lang="zh-CN" altLang="en-US" sz="1200" b="1" dirty="0">
                <a:latin typeface="Microsoft YaHei" panose="020B0503020204020204" pitchFamily="34" charset="-122"/>
                <a:ea typeface="Microsoft YaHei" panose="020B0503020204020204" pitchFamily="34" charset="-122"/>
              </a:rPr>
              <a:t>材料科學期刊</a:t>
            </a:r>
            <a:r>
              <a:rPr lang="en-US" altLang="zh-CN" sz="1200" b="1" dirty="0">
                <a:latin typeface="Microsoft YaHei" panose="020B0503020204020204" pitchFamily="34" charset="-122"/>
                <a:ea typeface="Microsoft YaHei" panose="020B0503020204020204" pitchFamily="34" charset="-122"/>
              </a:rPr>
              <a:t>》</a:t>
            </a:r>
            <a:endParaRPr lang="en-US" sz="12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43336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a:t>2.0</a:t>
            </a:r>
          </a:p>
        </p:txBody>
      </p:sp>
      <p:sp>
        <p:nvSpPr>
          <p:cNvPr id="1279" name="Google Shape;1279;p41"/>
          <p:cNvSpPr txBox="1">
            <a:spLocks noGrp="1"/>
          </p:cNvSpPr>
          <p:nvPr>
            <p:ph type="title"/>
          </p:nvPr>
        </p:nvSpPr>
        <p:spPr>
          <a:prstGeom prst="rect">
            <a:avLst/>
          </a:prstGeom>
          <a:noFill/>
          <a:ln>
            <a:noFill/>
          </a:ln>
        </p:spPr>
        <p:txBody>
          <a:bodyPr spcFirstLastPara="1" wrap="square" lIns="0" tIns="0" rIns="0" bIns="0" anchor="t" anchorCtr="0">
            <a:noAutofit/>
          </a:bodyPr>
          <a:lstStyle/>
          <a:p>
            <a:r>
              <a:rPr lang="en-US" altLang="zh-CN" sz="2800" dirty="0">
                <a:latin typeface="Calibri" panose="020F0502020204030204" pitchFamily="34" charset="0"/>
                <a:ea typeface="Microsoft YaHei" panose="020B0503020204020204" pitchFamily="34" charset="-122"/>
                <a:cs typeface="Calibri" panose="020F0502020204030204" pitchFamily="34" charset="0"/>
              </a:rPr>
              <a:t>eBooks</a:t>
            </a:r>
            <a:br>
              <a:rPr lang="en-US" altLang="zh-CN" sz="2800" dirty="0">
                <a:latin typeface="Calibri" panose="020F0502020204030204" pitchFamily="34" charset="0"/>
                <a:ea typeface="Microsoft YaHei" panose="020B0503020204020204" pitchFamily="34" charset="-122"/>
                <a:cs typeface="Calibri" panose="020F0502020204030204" pitchFamily="34" charset="0"/>
              </a:rPr>
            </a:br>
            <a:r>
              <a:rPr lang="zh-CN" altLang="en-US" sz="2800" dirty="0">
                <a:latin typeface="Calibri" panose="020F0502020204030204" pitchFamily="34" charset="0"/>
                <a:ea typeface="Microsoft YaHei" panose="020B0503020204020204" pitchFamily="34" charset="-122"/>
                <a:cs typeface="Calibri" panose="020F0502020204030204" pitchFamily="34" charset="0"/>
              </a:rPr>
              <a:t>電子圖書</a:t>
            </a:r>
            <a:endParaRPr sz="2800" dirty="0">
              <a:latin typeface="Calibri" panose="020F0502020204030204" pitchFamily="34" charset="0"/>
              <a:ea typeface="Microsoft YaHei"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4265697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37" name="Google Shape;1285;p42"/>
          <p:cNvSpPr txBox="1"/>
          <p:nvPr/>
        </p:nvSpPr>
        <p:spPr>
          <a:xfrm>
            <a:off x="620004" y="1329595"/>
            <a:ext cx="1270267"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500"/>
              <a:buFont typeface="Arial"/>
              <a:buNone/>
            </a:pPr>
            <a:r>
              <a:rPr lang="en-GB" sz="1500" b="1" i="0" dirty="0">
                <a:solidFill>
                  <a:schemeClr val="lt1"/>
                </a:solidFill>
                <a:latin typeface="Calibri"/>
                <a:ea typeface="Calibri"/>
                <a:cs typeface="Calibri"/>
                <a:sym typeface="Calibri"/>
              </a:rPr>
              <a:t>55</a:t>
            </a:r>
            <a:endParaRPr dirty="0"/>
          </a:p>
          <a:p>
            <a:pPr marL="0" marR="0" lvl="0" indent="0" algn="l" rtl="0">
              <a:spcBef>
                <a:spcPts val="450"/>
              </a:spcBef>
              <a:spcAft>
                <a:spcPts val="0"/>
              </a:spcAft>
              <a:buClr>
                <a:schemeClr val="dk1"/>
              </a:buClr>
              <a:buSzPts val="1500"/>
              <a:buFont typeface="Arial"/>
              <a:buNone/>
            </a:pPr>
            <a:r>
              <a:rPr lang="en-GB" sz="1500" b="1" i="0" dirty="0">
                <a:solidFill>
                  <a:schemeClr val="lt1"/>
                </a:solidFill>
                <a:latin typeface="Calibri"/>
                <a:ea typeface="Calibri"/>
                <a:cs typeface="Calibri"/>
                <a:sym typeface="Calibri"/>
              </a:rPr>
              <a:t>Journals</a:t>
            </a:r>
            <a:endParaRPr dirty="0"/>
          </a:p>
        </p:txBody>
      </p:sp>
      <p:sp>
        <p:nvSpPr>
          <p:cNvPr id="38" name="Google Shape;1287;p42"/>
          <p:cNvSpPr txBox="1"/>
          <p:nvPr/>
        </p:nvSpPr>
        <p:spPr>
          <a:xfrm>
            <a:off x="620004" y="3155753"/>
            <a:ext cx="1270267"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500"/>
              <a:buFont typeface="Arial"/>
              <a:buNone/>
            </a:pPr>
            <a:r>
              <a:rPr lang="en-GB" sz="1500" b="1" i="0" dirty="0">
                <a:solidFill>
                  <a:schemeClr val="lt1"/>
                </a:solidFill>
                <a:latin typeface="Calibri"/>
                <a:ea typeface="Calibri"/>
                <a:cs typeface="Calibri"/>
                <a:sym typeface="Calibri"/>
              </a:rPr>
              <a:t>Portfolio</a:t>
            </a:r>
            <a:endParaRPr dirty="0"/>
          </a:p>
          <a:p>
            <a:pPr marL="0" marR="0" lvl="0" indent="0" algn="l" rtl="0">
              <a:spcBef>
                <a:spcPts val="450"/>
              </a:spcBef>
              <a:spcAft>
                <a:spcPts val="0"/>
              </a:spcAft>
              <a:buClr>
                <a:schemeClr val="dk1"/>
              </a:buClr>
              <a:buSzPts val="1500"/>
              <a:buFont typeface="Arial"/>
              <a:buNone/>
            </a:pPr>
            <a:r>
              <a:rPr lang="en-GB" sz="1500" b="1" i="0" dirty="0">
                <a:solidFill>
                  <a:schemeClr val="lt1"/>
                </a:solidFill>
                <a:latin typeface="Calibri"/>
                <a:ea typeface="Calibri"/>
                <a:cs typeface="Calibri"/>
                <a:sym typeface="Calibri"/>
              </a:rPr>
              <a:t>Highlights</a:t>
            </a:r>
            <a:endParaRPr dirty="0"/>
          </a:p>
        </p:txBody>
      </p:sp>
      <p:sp>
        <p:nvSpPr>
          <p:cNvPr id="39" name="Google Shape;1288;p42"/>
          <p:cNvSpPr txBox="1"/>
          <p:nvPr/>
        </p:nvSpPr>
        <p:spPr>
          <a:xfrm>
            <a:off x="7273957" y="3036793"/>
            <a:ext cx="708900" cy="68224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500"/>
              <a:buFont typeface="Arial"/>
              <a:buNone/>
            </a:pPr>
            <a:endParaRPr sz="1500" b="1" i="0">
              <a:solidFill>
                <a:schemeClr val="lt1"/>
              </a:solidFill>
              <a:latin typeface="Calibri"/>
              <a:ea typeface="Calibri"/>
              <a:cs typeface="Calibri"/>
              <a:sym typeface="Calibri"/>
            </a:endParaRPr>
          </a:p>
        </p:txBody>
      </p:sp>
      <p:pic>
        <p:nvPicPr>
          <p:cNvPr id="40" name="Google Shape;1291;p42"/>
          <p:cNvPicPr preferRelativeResize="0"/>
          <p:nvPr/>
        </p:nvPicPr>
        <p:blipFill rotWithShape="1">
          <a:blip r:embed="rId3">
            <a:alphaModFix/>
          </a:blip>
          <a:srcRect/>
          <a:stretch/>
        </p:blipFill>
        <p:spPr>
          <a:xfrm>
            <a:off x="418622" y="1206347"/>
            <a:ext cx="2216938" cy="2216938"/>
          </a:xfrm>
          <a:prstGeom prst="rect">
            <a:avLst/>
          </a:prstGeom>
          <a:noFill/>
          <a:ln>
            <a:noFill/>
          </a:ln>
        </p:spPr>
      </p:pic>
      <p:sp>
        <p:nvSpPr>
          <p:cNvPr id="41" name="Google Shape;1292;p42"/>
          <p:cNvSpPr txBox="1"/>
          <p:nvPr/>
        </p:nvSpPr>
        <p:spPr>
          <a:xfrm>
            <a:off x="576719" y="1329595"/>
            <a:ext cx="2058842" cy="20936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500"/>
              <a:buFont typeface="Arial"/>
              <a:buNone/>
            </a:pPr>
            <a:r>
              <a:rPr lang="en-US" altLang="zh-CN" sz="1400" dirty="0">
                <a:solidFill>
                  <a:schemeClr val="lt1"/>
                </a:solidFill>
                <a:latin typeface="Calibri" panose="020F0502020204030204" pitchFamily="34" charset="0"/>
                <a:ea typeface="Microsoft YaHei" panose="020B0503020204020204" pitchFamily="34" charset="-122"/>
                <a:cs typeface="Calibri" panose="020F0502020204030204" pitchFamily="34" charset="0"/>
                <a:sym typeface="Calibri"/>
              </a:rPr>
              <a:t>30</a:t>
            </a:r>
            <a:r>
              <a:rPr lang="zh-CN" altLang="en-US" sz="1400" b="0" i="0" dirty="0">
                <a:solidFill>
                  <a:schemeClr val="lt1"/>
                </a:solidFill>
                <a:latin typeface="Calibri" panose="020F0502020204030204" pitchFamily="34" charset="0"/>
                <a:ea typeface="Microsoft YaHei" panose="020B0503020204020204" pitchFamily="34" charset="-122"/>
                <a:cs typeface="Calibri" panose="020F0502020204030204" pitchFamily="34" charset="0"/>
                <a:sym typeface="Calibri"/>
              </a:rPr>
              <a:t>萬</a:t>
            </a:r>
            <a:r>
              <a:rPr lang="en-US" altLang="zh-CN" sz="1400" b="0" i="0" dirty="0">
                <a:solidFill>
                  <a:schemeClr val="lt1"/>
                </a:solidFill>
                <a:latin typeface="Calibri" panose="020F0502020204030204" pitchFamily="34" charset="0"/>
                <a:ea typeface="Microsoft YaHei" panose="020B0503020204020204" pitchFamily="34" charset="-122"/>
                <a:cs typeface="Calibri" panose="020F0502020204030204" pitchFamily="34" charset="0"/>
                <a:sym typeface="Calibri"/>
              </a:rPr>
              <a:t>+</a:t>
            </a:r>
            <a:r>
              <a:rPr lang="zh-CN" altLang="en-US" sz="1400" b="0" i="0" dirty="0">
                <a:solidFill>
                  <a:schemeClr val="lt1"/>
                </a:solidFill>
                <a:latin typeface="Calibri" panose="020F0502020204030204" pitchFamily="34" charset="0"/>
                <a:ea typeface="Microsoft YaHei" panose="020B0503020204020204" pitchFamily="34" charset="-122"/>
                <a:cs typeface="Calibri" panose="020F0502020204030204" pitchFamily="34" charset="0"/>
                <a:sym typeface="Calibri"/>
              </a:rPr>
              <a:t>電子圖書</a:t>
            </a:r>
            <a:endParaRPr lang="en-US" altLang="zh-CN" sz="1400" b="0" i="0" dirty="0">
              <a:solidFill>
                <a:schemeClr val="l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lvl="0">
              <a:spcAft>
                <a:spcPts val="0"/>
              </a:spcAft>
              <a:buClr>
                <a:schemeClr val="dk1"/>
              </a:buClr>
              <a:buSzPts val="1500"/>
            </a:pPr>
            <a:r>
              <a:rPr lang="en-US" altLang="zh-CN" sz="1400" dirty="0">
                <a:solidFill>
                  <a:schemeClr val="lt1"/>
                </a:solidFill>
                <a:latin typeface="Calibri" panose="020F0502020204030204" pitchFamily="34" charset="0"/>
                <a:ea typeface="Microsoft YaHei" panose="020B0503020204020204" pitchFamily="34" charset="-122"/>
                <a:cs typeface="Calibri" panose="020F0502020204030204" pitchFamily="34" charset="0"/>
                <a:sym typeface="Calibri"/>
              </a:rPr>
              <a:t>21</a:t>
            </a:r>
            <a:r>
              <a:rPr lang="zh-CN" altLang="en-US" sz="1400" dirty="0">
                <a:solidFill>
                  <a:schemeClr val="lt1"/>
                </a:solidFill>
                <a:latin typeface="Calibri" panose="020F0502020204030204" pitchFamily="34" charset="0"/>
                <a:ea typeface="Microsoft YaHei" panose="020B0503020204020204" pitchFamily="34" charset="-122"/>
                <a:cs typeface="Calibri" panose="020F0502020204030204" pitchFamily="34" charset="0"/>
                <a:sym typeface="Calibri"/>
              </a:rPr>
              <a:t>個電子書學科合集</a:t>
            </a:r>
            <a:endParaRPr lang="en-US" altLang="zh-CN" sz="1400" dirty="0">
              <a:solidFill>
                <a:schemeClr val="l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lvl="0">
              <a:spcAft>
                <a:spcPts val="0"/>
              </a:spcAft>
              <a:buClr>
                <a:schemeClr val="dk1"/>
              </a:buClr>
              <a:buSzPts val="1500"/>
            </a:pPr>
            <a:endParaRPr lang="en-US" altLang="zh-CN" sz="1400" dirty="0">
              <a:solidFill>
                <a:schemeClr val="l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lvl="0">
              <a:spcAft>
                <a:spcPts val="0"/>
              </a:spcAft>
              <a:buClr>
                <a:schemeClr val="dk1"/>
              </a:buClr>
              <a:buSzPts val="1500"/>
            </a:pPr>
            <a:r>
              <a:rPr lang="zh-CN" altLang="en-US" sz="1400" dirty="0">
                <a:solidFill>
                  <a:schemeClr val="lt1"/>
                </a:solidFill>
                <a:latin typeface="Calibri" panose="020F0502020204030204" pitchFamily="34" charset="0"/>
                <a:ea typeface="Microsoft YaHei" panose="020B0503020204020204" pitchFamily="34" charset="-122"/>
                <a:cs typeface="Calibri" panose="020F0502020204030204" pitchFamily="34" charset="0"/>
                <a:sym typeface="Calibri"/>
              </a:rPr>
              <a:t>包括</a:t>
            </a:r>
            <a:r>
              <a:rPr lang="en-US" altLang="zh-CN" sz="1400" dirty="0">
                <a:solidFill>
                  <a:schemeClr val="lt1"/>
                </a:solidFill>
                <a:latin typeface="Calibri" panose="020F0502020204030204" pitchFamily="34" charset="0"/>
                <a:ea typeface="Microsoft YaHei" panose="020B0503020204020204" pitchFamily="34" charset="-122"/>
                <a:cs typeface="Calibri" panose="020F0502020204030204" pitchFamily="34" charset="0"/>
                <a:sym typeface="Calibri"/>
              </a:rPr>
              <a:t>Springer</a:t>
            </a:r>
            <a:r>
              <a:rPr lang="zh-CN" altLang="en-US" sz="1400" dirty="0">
                <a:solidFill>
                  <a:schemeClr val="lt1"/>
                </a:solidFill>
                <a:latin typeface="Calibri" panose="020F0502020204030204" pitchFamily="34" charset="0"/>
                <a:ea typeface="Microsoft YaHei" panose="020B0503020204020204" pitchFamily="34" charset="-122"/>
                <a:cs typeface="Calibri" panose="020F0502020204030204" pitchFamily="34" charset="0"/>
                <a:sym typeface="Calibri"/>
              </a:rPr>
              <a:t>，</a:t>
            </a:r>
            <a:endParaRPr lang="en-US" altLang="zh-CN" sz="1400" dirty="0">
              <a:solidFill>
                <a:schemeClr val="l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lvl="0">
              <a:spcAft>
                <a:spcPts val="0"/>
              </a:spcAft>
              <a:buClr>
                <a:schemeClr val="dk1"/>
              </a:buClr>
              <a:buSzPts val="1500"/>
            </a:pPr>
            <a:r>
              <a:rPr lang="en-US" altLang="zh-CN" sz="1400" dirty="0">
                <a:solidFill>
                  <a:schemeClr val="lt1"/>
                </a:solidFill>
                <a:latin typeface="Calibri" panose="020F0502020204030204" pitchFamily="34" charset="0"/>
                <a:ea typeface="Microsoft YaHei" panose="020B0503020204020204" pitchFamily="34" charset="-122"/>
                <a:cs typeface="Calibri" panose="020F0502020204030204" pitchFamily="34" charset="0"/>
                <a:sym typeface="Calibri"/>
              </a:rPr>
              <a:t>Palgrave Macmillan</a:t>
            </a:r>
            <a:r>
              <a:rPr lang="zh-CN" altLang="en-US" sz="1400" dirty="0">
                <a:solidFill>
                  <a:schemeClr val="lt1"/>
                </a:solidFill>
                <a:latin typeface="Calibri" panose="020F0502020204030204" pitchFamily="34" charset="0"/>
                <a:ea typeface="Microsoft YaHei" panose="020B0503020204020204" pitchFamily="34" charset="-122"/>
                <a:cs typeface="Calibri" panose="020F0502020204030204" pitchFamily="34" charset="0"/>
                <a:sym typeface="Calibri"/>
              </a:rPr>
              <a:t>，</a:t>
            </a:r>
            <a:r>
              <a:rPr lang="en-US" altLang="zh-CN" sz="1400" dirty="0" err="1">
                <a:solidFill>
                  <a:schemeClr val="lt1"/>
                </a:solidFill>
                <a:latin typeface="Calibri" panose="020F0502020204030204" pitchFamily="34" charset="0"/>
                <a:ea typeface="Microsoft YaHei" panose="020B0503020204020204" pitchFamily="34" charset="-122"/>
                <a:cs typeface="Calibri" panose="020F0502020204030204" pitchFamily="34" charset="0"/>
                <a:sym typeface="Calibri"/>
              </a:rPr>
              <a:t>Apress</a:t>
            </a:r>
            <a:r>
              <a:rPr lang="zh-CN" altLang="en-US" sz="1400" dirty="0">
                <a:solidFill>
                  <a:schemeClr val="lt1"/>
                </a:solidFill>
                <a:latin typeface="Calibri" panose="020F0502020204030204" pitchFamily="34" charset="0"/>
                <a:ea typeface="Microsoft YaHei" panose="020B0503020204020204" pitchFamily="34" charset="-122"/>
                <a:cs typeface="Calibri" panose="020F0502020204030204" pitchFamily="34" charset="0"/>
                <a:sym typeface="Calibri"/>
              </a:rPr>
              <a:t>等品牌圖書</a:t>
            </a:r>
            <a:endParaRPr lang="en-US" sz="1400" b="0" i="0" dirty="0">
              <a:solidFill>
                <a:schemeClr val="l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lvl="0">
              <a:spcAft>
                <a:spcPts val="0"/>
              </a:spcAft>
              <a:buClr>
                <a:schemeClr val="dk1"/>
              </a:buClr>
              <a:buSzPts val="1500"/>
            </a:pPr>
            <a:endParaRPr lang="en-GB" sz="1400" b="0" i="0" dirty="0">
              <a:solidFill>
                <a:schemeClr val="lt1"/>
              </a:solidFill>
              <a:latin typeface="Calibri"/>
              <a:ea typeface="Calibri"/>
              <a:cs typeface="Calibri"/>
              <a:sym typeface="Calibri"/>
            </a:endParaRPr>
          </a:p>
        </p:txBody>
      </p:sp>
      <p:pic>
        <p:nvPicPr>
          <p:cNvPr id="42" name="Google Shape;1294;p42"/>
          <p:cNvPicPr preferRelativeResize="0"/>
          <p:nvPr/>
        </p:nvPicPr>
        <p:blipFill rotWithShape="1">
          <a:blip r:embed="rId4">
            <a:alphaModFix/>
          </a:blip>
          <a:srcRect/>
          <a:stretch/>
        </p:blipFill>
        <p:spPr>
          <a:xfrm>
            <a:off x="3201276" y="2812599"/>
            <a:ext cx="972000" cy="1461177"/>
          </a:xfrm>
          <a:prstGeom prst="rect">
            <a:avLst/>
          </a:prstGeom>
          <a:noFill/>
          <a:ln>
            <a:noFill/>
          </a:ln>
        </p:spPr>
      </p:pic>
      <p:sp>
        <p:nvSpPr>
          <p:cNvPr id="43" name="Google Shape;1408;p42"/>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04999"/>
              </a:lnSpc>
              <a:spcBef>
                <a:spcPts val="0"/>
              </a:spcBef>
              <a:spcAft>
                <a:spcPts val="0"/>
              </a:spcAft>
              <a:buSzPts val="2000"/>
              <a:buNone/>
            </a:pPr>
            <a:r>
              <a:rPr lang="en-GB" dirty="0" err="1">
                <a:latin typeface="Microsoft YaHei" panose="020B0503020204020204" pitchFamily="34" charset="-122"/>
                <a:ea typeface="Microsoft YaHei" panose="020B0503020204020204" pitchFamily="34" charset="-122"/>
              </a:rPr>
              <a:t>施普林格∙自然電子圖書</a:t>
            </a:r>
            <a:endParaRPr dirty="0">
              <a:latin typeface="Microsoft YaHei" panose="020B0503020204020204" pitchFamily="34" charset="-122"/>
              <a:ea typeface="Microsoft YaHei" panose="020B0503020204020204" pitchFamily="34" charset="-122"/>
            </a:endParaRPr>
          </a:p>
        </p:txBody>
      </p:sp>
      <p:sp>
        <p:nvSpPr>
          <p:cNvPr id="44" name="Google Shape;1318;p44"/>
          <p:cNvSpPr txBox="1">
            <a:spLocks noGrp="1"/>
          </p:cNvSpPr>
          <p:nvPr>
            <p:ph type="subTitle" idx="1"/>
          </p:nvPr>
        </p:nvSpPr>
        <p:spPr>
          <a:xfrm>
            <a:off x="419100" y="567339"/>
            <a:ext cx="8299450" cy="230831"/>
          </a:xfrm>
          <a:prstGeom prst="rect">
            <a:avLst/>
          </a:prstGeom>
          <a:noFill/>
          <a:ln>
            <a:noFill/>
          </a:ln>
        </p:spPr>
        <p:txBody>
          <a:bodyPr spcFirstLastPara="1" wrap="square" lIns="0" tIns="0" rIns="0" bIns="0" anchor="t" anchorCtr="0">
            <a:noAutofit/>
          </a:bodyPr>
          <a:lstStyle/>
          <a:p>
            <a:pPr marL="0" lvl="0" indent="0"/>
            <a:r>
              <a:rPr lang="zh-CN" altLang="en-US" dirty="0">
                <a:latin typeface="Microsoft YaHei" panose="020B0503020204020204" pitchFamily="34" charset="-122"/>
                <a:ea typeface="Microsoft YaHei" panose="020B0503020204020204" pitchFamily="34" charset="-122"/>
              </a:rPr>
              <a:t>科研與學習的卓越之選</a:t>
            </a:r>
            <a:endParaRPr dirty="0">
              <a:latin typeface="Microsoft YaHei" panose="020B0503020204020204" pitchFamily="34" charset="-122"/>
              <a:ea typeface="Microsoft YaHei" panose="020B0503020204020204" pitchFamily="34" charset="-122"/>
            </a:endParaRPr>
          </a:p>
        </p:txBody>
      </p:sp>
      <p:sp>
        <p:nvSpPr>
          <p:cNvPr id="45" name="Rectangle 44"/>
          <p:cNvSpPr/>
          <p:nvPr/>
        </p:nvSpPr>
        <p:spPr>
          <a:xfrm>
            <a:off x="3060394" y="1206347"/>
            <a:ext cx="5571063" cy="1169551"/>
          </a:xfrm>
          <a:prstGeom prst="rect">
            <a:avLst/>
          </a:prstGeom>
        </p:spPr>
        <p:txBody>
          <a:bodyPr wrap="square">
            <a:spAutoFit/>
          </a:bodyPr>
          <a:lstStyle/>
          <a:p>
            <a:pPr marL="285750" indent="-285750">
              <a:buFont typeface="Arial" panose="020B0604020202020204" pitchFamily="34" charset="0"/>
              <a:buChar char="•"/>
            </a:pPr>
            <a:r>
              <a:rPr lang="zh-CN" altLang="en-US" dirty="0">
                <a:solidFill>
                  <a:schemeClr val="accent1"/>
                </a:solidFill>
                <a:latin typeface="Microsoft YaHei" panose="020B0503020204020204" pitchFamily="34" charset="-122"/>
                <a:ea typeface="Microsoft YaHei" panose="020B0503020204020204" pitchFamily="34" charset="-122"/>
              </a:rPr>
              <a:t>涵蓋科學、醫學、技術、人文和社會科學等全學科領域</a:t>
            </a:r>
          </a:p>
          <a:p>
            <a:pPr marL="285750" indent="-285750">
              <a:buFont typeface="Arial" panose="020B0604020202020204" pitchFamily="34" charset="0"/>
              <a:buChar char="•"/>
            </a:pPr>
            <a:r>
              <a:rPr lang="zh-CN" altLang="en-US" dirty="0">
                <a:solidFill>
                  <a:schemeClr val="accent1"/>
                </a:solidFill>
                <a:latin typeface="Microsoft YaHei" panose="020B0503020204020204" pitchFamily="34" charset="-122"/>
                <a:ea typeface="Microsoft YaHei" panose="020B0503020204020204" pitchFamily="34" charset="-122"/>
              </a:rPr>
              <a:t>包括學術專著、手冊、參考工具書、百科全書、辭典、教科書、會議論文集等圖書類型</a:t>
            </a:r>
          </a:p>
          <a:p>
            <a:pPr marL="285750" indent="-285750">
              <a:buFont typeface="Arial" panose="020B0604020202020204" pitchFamily="34" charset="0"/>
              <a:buChar char="•"/>
            </a:pPr>
            <a:r>
              <a:rPr lang="zh-CN" altLang="en-US" dirty="0">
                <a:solidFill>
                  <a:schemeClr val="accent1"/>
                </a:solidFill>
                <a:latin typeface="Microsoft YaHei" panose="020B0503020204020204" pitchFamily="34" charset="-122"/>
                <a:ea typeface="Microsoft YaHei" panose="020B0503020204020204" pitchFamily="34" charset="-122"/>
              </a:rPr>
              <a:t>世界上最大的學術圖書出版機構，每年新出版</a:t>
            </a:r>
            <a:r>
              <a:rPr lang="en-US" altLang="zh-CN" dirty="0">
                <a:solidFill>
                  <a:schemeClr val="accent1"/>
                </a:solidFill>
                <a:latin typeface="Microsoft YaHei" panose="020B0503020204020204" pitchFamily="34" charset="-122"/>
                <a:ea typeface="Microsoft YaHei" panose="020B0503020204020204" pitchFamily="34" charset="-122"/>
              </a:rPr>
              <a:t>12,000</a:t>
            </a:r>
            <a:r>
              <a:rPr lang="zh-CN" altLang="en-US" dirty="0">
                <a:solidFill>
                  <a:schemeClr val="accent1"/>
                </a:solidFill>
                <a:latin typeface="Microsoft YaHei" panose="020B0503020204020204" pitchFamily="34" charset="-122"/>
                <a:ea typeface="Microsoft YaHei" panose="020B0503020204020204" pitchFamily="34" charset="-122"/>
              </a:rPr>
              <a:t>餘種圖書</a:t>
            </a:r>
          </a:p>
          <a:p>
            <a:pPr marL="285750" indent="-285750">
              <a:buFont typeface="Arial" panose="020B0604020202020204" pitchFamily="34" charset="0"/>
              <a:buChar char="•"/>
            </a:pPr>
            <a:r>
              <a:rPr lang="zh-CN" altLang="en-US" dirty="0">
                <a:solidFill>
                  <a:schemeClr val="accent1"/>
                </a:solidFill>
                <a:latin typeface="Microsoft YaHei" panose="020B0503020204020204" pitchFamily="34" charset="-122"/>
                <a:ea typeface="Microsoft YaHei" panose="020B0503020204020204" pitchFamily="34" charset="-122"/>
              </a:rPr>
              <a:t>遍及全球的</a:t>
            </a:r>
            <a:r>
              <a:rPr lang="en-US" altLang="zh-CN" dirty="0">
                <a:solidFill>
                  <a:schemeClr val="accent1"/>
                </a:solidFill>
                <a:latin typeface="Microsoft YaHei" panose="020B0503020204020204" pitchFamily="34" charset="-122"/>
                <a:ea typeface="Microsoft YaHei" panose="020B0503020204020204" pitchFamily="34" charset="-122"/>
              </a:rPr>
              <a:t>400+</a:t>
            </a:r>
            <a:r>
              <a:rPr lang="zh-CN" altLang="en-US" dirty="0">
                <a:solidFill>
                  <a:schemeClr val="accent1"/>
                </a:solidFill>
                <a:latin typeface="Microsoft YaHei" panose="020B0503020204020204" pitchFamily="34" charset="-122"/>
                <a:ea typeface="Microsoft YaHei" panose="020B0503020204020204" pitchFamily="34" charset="-122"/>
              </a:rPr>
              <a:t>專職圖書編輯，為研究品質提供保證</a:t>
            </a:r>
          </a:p>
        </p:txBody>
      </p:sp>
      <p:pic>
        <p:nvPicPr>
          <p:cNvPr id="46" name="Picture 2" descr="Book 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6140" y="2812599"/>
            <a:ext cx="964860" cy="146304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3033319" y="4354670"/>
            <a:ext cx="1211220" cy="276999"/>
          </a:xfrm>
          <a:prstGeom prst="rect">
            <a:avLst/>
          </a:prstGeom>
          <a:noFill/>
        </p:spPr>
        <p:txBody>
          <a:bodyPr wrap="square" rtlCol="0">
            <a:spAutoFit/>
          </a:bodyPr>
          <a:lstStyle/>
          <a:p>
            <a:r>
              <a:rPr lang="en-US" altLang="zh-CN" sz="1200" b="1" dirty="0">
                <a:latin typeface="Microsoft YaHei" panose="020B0503020204020204" pitchFamily="34" charset="-122"/>
                <a:ea typeface="Microsoft YaHei" panose="020B0503020204020204" pitchFamily="34" charset="-122"/>
              </a:rPr>
              <a:t>《</a:t>
            </a:r>
            <a:r>
              <a:rPr lang="zh-CN" altLang="en-US" sz="1200" b="1" dirty="0">
                <a:latin typeface="Microsoft YaHei" panose="020B0503020204020204" pitchFamily="34" charset="-122"/>
                <a:ea typeface="Microsoft YaHei" panose="020B0503020204020204" pitchFamily="34" charset="-122"/>
              </a:rPr>
              <a:t>鋰離子電池</a:t>
            </a:r>
            <a:r>
              <a:rPr lang="en-US" altLang="zh-CN" sz="1200" b="1" dirty="0">
                <a:latin typeface="Microsoft YaHei" panose="020B0503020204020204" pitchFamily="34" charset="-122"/>
                <a:ea typeface="Microsoft YaHei" panose="020B0503020204020204" pitchFamily="34" charset="-122"/>
              </a:rPr>
              <a:t>》</a:t>
            </a:r>
            <a:endParaRPr lang="en-US" sz="1200" b="1" dirty="0">
              <a:latin typeface="Microsoft YaHei" panose="020B0503020204020204" pitchFamily="34" charset="-122"/>
              <a:ea typeface="Microsoft YaHei" panose="020B0503020204020204" pitchFamily="34" charset="-122"/>
            </a:endParaRPr>
          </a:p>
        </p:txBody>
      </p:sp>
      <p:sp>
        <p:nvSpPr>
          <p:cNvPr id="48" name="TextBox 47"/>
          <p:cNvSpPr txBox="1"/>
          <p:nvPr/>
        </p:nvSpPr>
        <p:spPr>
          <a:xfrm>
            <a:off x="4340147" y="4369282"/>
            <a:ext cx="1211220" cy="276999"/>
          </a:xfrm>
          <a:prstGeom prst="rect">
            <a:avLst/>
          </a:prstGeom>
          <a:noFill/>
        </p:spPr>
        <p:txBody>
          <a:bodyPr wrap="square" rtlCol="0">
            <a:spAutoFit/>
          </a:bodyPr>
          <a:lstStyle/>
          <a:p>
            <a:r>
              <a:rPr lang="en-US" altLang="zh-CN" sz="1200" b="1" dirty="0">
                <a:latin typeface="Microsoft YaHei" panose="020B0503020204020204" pitchFamily="34" charset="-122"/>
                <a:ea typeface="Microsoft YaHei" panose="020B0503020204020204" pitchFamily="34" charset="-122"/>
              </a:rPr>
              <a:t>《</a:t>
            </a:r>
            <a:r>
              <a:rPr lang="zh-CN" altLang="en-US" sz="1200" b="1" dirty="0">
                <a:latin typeface="Microsoft YaHei" panose="020B0503020204020204" pitchFamily="34" charset="-122"/>
                <a:ea typeface="Microsoft YaHei" panose="020B0503020204020204" pitchFamily="34" charset="-122"/>
              </a:rPr>
              <a:t>定價制勝</a:t>
            </a:r>
            <a:r>
              <a:rPr lang="en-US" altLang="zh-CN" sz="1200" b="1" dirty="0">
                <a:latin typeface="Microsoft YaHei" panose="020B0503020204020204" pitchFamily="34" charset="-122"/>
                <a:ea typeface="Microsoft YaHei" panose="020B0503020204020204" pitchFamily="34" charset="-122"/>
              </a:rPr>
              <a:t>》</a:t>
            </a:r>
            <a:endParaRPr lang="en-US" sz="1200" b="1" dirty="0">
              <a:latin typeface="Microsoft YaHei" panose="020B0503020204020204" pitchFamily="34" charset="-122"/>
              <a:ea typeface="Microsoft YaHei" panose="020B0503020204020204" pitchFamily="34" charset="-122"/>
            </a:endParaRPr>
          </a:p>
        </p:txBody>
      </p:sp>
      <p:pic>
        <p:nvPicPr>
          <p:cNvPr id="49" name="Picture 4" descr="Book 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3864" y="2810736"/>
            <a:ext cx="1029731" cy="146304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5598597" y="4369282"/>
            <a:ext cx="1211220" cy="461665"/>
          </a:xfrm>
          <a:prstGeom prst="rect">
            <a:avLst/>
          </a:prstGeom>
          <a:noFill/>
        </p:spPr>
        <p:txBody>
          <a:bodyPr wrap="square" rtlCol="0">
            <a:spAutoFit/>
          </a:bodyPr>
          <a:lstStyle/>
          <a:p>
            <a:r>
              <a:rPr lang="en-US" altLang="zh-CN" sz="1200" b="1" dirty="0">
                <a:latin typeface="Microsoft YaHei" panose="020B0503020204020204" pitchFamily="34" charset="-122"/>
                <a:ea typeface="Microsoft YaHei" panose="020B0503020204020204" pitchFamily="34" charset="-122"/>
              </a:rPr>
              <a:t>《</a:t>
            </a:r>
            <a:r>
              <a:rPr lang="zh-CN" altLang="en-US" sz="1200" b="1" dirty="0">
                <a:latin typeface="Microsoft YaHei" panose="020B0503020204020204" pitchFamily="34" charset="-122"/>
                <a:ea typeface="Microsoft YaHei" panose="020B0503020204020204" pitchFamily="34" charset="-122"/>
              </a:rPr>
              <a:t>帕爾格雷夫經濟學大辭典</a:t>
            </a:r>
            <a:r>
              <a:rPr lang="en-US" altLang="zh-CN" sz="1200" b="1" dirty="0">
                <a:latin typeface="Microsoft YaHei" panose="020B0503020204020204" pitchFamily="34" charset="-122"/>
                <a:ea typeface="Microsoft YaHei" panose="020B0503020204020204" pitchFamily="34" charset="-122"/>
              </a:rPr>
              <a:t>》</a:t>
            </a:r>
            <a:endParaRPr lang="en-US" sz="1200" b="1" dirty="0">
              <a:latin typeface="Microsoft YaHei" panose="020B0503020204020204" pitchFamily="34" charset="-122"/>
              <a:ea typeface="Microsoft YaHei" panose="020B0503020204020204" pitchFamily="34" charset="-122"/>
            </a:endParaRPr>
          </a:p>
        </p:txBody>
      </p:sp>
      <p:pic>
        <p:nvPicPr>
          <p:cNvPr id="51" name="Picture 6" descr="Book 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6459" y="2810736"/>
            <a:ext cx="1028856" cy="1463040"/>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7016459" y="4354670"/>
            <a:ext cx="1211220" cy="276999"/>
          </a:xfrm>
          <a:prstGeom prst="rect">
            <a:avLst/>
          </a:prstGeom>
          <a:noFill/>
        </p:spPr>
        <p:txBody>
          <a:bodyPr wrap="square" rtlCol="0">
            <a:spAutoFit/>
          </a:bodyPr>
          <a:lstStyle/>
          <a:p>
            <a:r>
              <a:rPr lang="en-US" altLang="zh-CN" sz="1200" b="1" dirty="0">
                <a:latin typeface="Microsoft YaHei" panose="020B0503020204020204" pitchFamily="34" charset="-122"/>
                <a:ea typeface="Microsoft YaHei" panose="020B0503020204020204" pitchFamily="34" charset="-122"/>
              </a:rPr>
              <a:t>《</a:t>
            </a:r>
            <a:r>
              <a:rPr lang="zh-CN" altLang="en-US" sz="1200" b="1" dirty="0">
                <a:latin typeface="Microsoft YaHei" panose="020B0503020204020204" pitchFamily="34" charset="-122"/>
                <a:ea typeface="Microsoft YaHei" panose="020B0503020204020204" pitchFamily="34" charset="-122"/>
              </a:rPr>
              <a:t>機器學習</a:t>
            </a:r>
            <a:r>
              <a:rPr lang="en-US" altLang="zh-CN" sz="1200" b="1" dirty="0">
                <a:latin typeface="Microsoft YaHei" panose="020B0503020204020204" pitchFamily="34" charset="-122"/>
                <a:ea typeface="Microsoft YaHei" panose="020B0503020204020204" pitchFamily="34" charset="-122"/>
              </a:rPr>
              <a:t>》</a:t>
            </a:r>
            <a:endParaRPr lang="en-US" sz="12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79331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Google Shape;1532;p50"/>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04999"/>
              </a:lnSpc>
              <a:spcBef>
                <a:spcPts val="0"/>
              </a:spcBef>
              <a:spcAft>
                <a:spcPts val="0"/>
              </a:spcAft>
              <a:buClr>
                <a:srgbClr val="01324B"/>
              </a:buClr>
              <a:buSzPts val="2000"/>
              <a:buFont typeface="Calibri"/>
              <a:buNone/>
            </a:pPr>
            <a:r>
              <a:rPr lang="en-GB" dirty="0" err="1"/>
              <a:t>內容完善</a:t>
            </a:r>
            <a:endParaRPr dirty="0"/>
          </a:p>
        </p:txBody>
      </p:sp>
      <p:grpSp>
        <p:nvGrpSpPr>
          <p:cNvPr id="1533" name="Google Shape;1533;p50"/>
          <p:cNvGrpSpPr/>
          <p:nvPr/>
        </p:nvGrpSpPr>
        <p:grpSpPr>
          <a:xfrm>
            <a:off x="419100" y="1077684"/>
            <a:ext cx="3990262" cy="3356003"/>
            <a:chOff x="419100" y="1077684"/>
            <a:chExt cx="3990262" cy="3356003"/>
          </a:xfrm>
        </p:grpSpPr>
        <p:sp>
          <p:nvSpPr>
            <p:cNvPr id="1534" name="Google Shape;1534;p50"/>
            <p:cNvSpPr/>
            <p:nvPr/>
          </p:nvSpPr>
          <p:spPr>
            <a:xfrm>
              <a:off x="419100" y="1077684"/>
              <a:ext cx="3990262" cy="3289218"/>
            </a:xfrm>
            <a:prstGeom prst="rect">
              <a:avLst/>
            </a:prstGeom>
            <a:solidFill>
              <a:srgbClr val="F1EFF6"/>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Calibri"/>
                <a:ea typeface="Calibri"/>
                <a:cs typeface="Calibri"/>
                <a:sym typeface="Calibri"/>
              </a:endParaRPr>
            </a:p>
          </p:txBody>
        </p:sp>
        <p:sp>
          <p:nvSpPr>
            <p:cNvPr id="1535" name="Google Shape;1535;p50"/>
            <p:cNvSpPr txBox="1"/>
            <p:nvPr/>
          </p:nvSpPr>
          <p:spPr>
            <a:xfrm>
              <a:off x="1200802" y="1298936"/>
              <a:ext cx="3066398" cy="529866"/>
            </a:xfrm>
            <a:prstGeom prst="rect">
              <a:avLst/>
            </a:prstGeom>
            <a:noFill/>
            <a:ln>
              <a:noFill/>
            </a:ln>
          </p:spPr>
          <p:txBody>
            <a:bodyPr spcFirstLastPara="1" wrap="square" lIns="108000" tIns="36000" rIns="0" bIns="360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en-GB" sz="1500" b="1" i="0" u="none" strike="noStrike" cap="none" dirty="0" err="1">
                  <a:solidFill>
                    <a:schemeClr val="accent4"/>
                  </a:solidFill>
                  <a:latin typeface="Microsoft YaHei" panose="020B0503020204020204" pitchFamily="34" charset="-122"/>
                  <a:ea typeface="Microsoft YaHei" panose="020B0503020204020204" pitchFamily="34" charset="-122"/>
                  <a:cs typeface="Calibri"/>
                  <a:sym typeface="Calibri"/>
                </a:rPr>
                <a:t>科學、技術與醫學</a:t>
              </a:r>
              <a:endParaRPr sz="1400" b="0" i="0" u="none" strike="noStrike" cap="none" dirty="0">
                <a:solidFill>
                  <a:srgbClr val="000000"/>
                </a:solidFill>
                <a:latin typeface="Microsoft YaHei" panose="020B0503020204020204" pitchFamily="34" charset="-122"/>
                <a:ea typeface="Microsoft YaHei" panose="020B0503020204020204" pitchFamily="34" charset="-122"/>
                <a:sym typeface="Arial"/>
              </a:endParaRPr>
            </a:p>
          </p:txBody>
        </p:sp>
        <p:pic>
          <p:nvPicPr>
            <p:cNvPr id="1536" name="Google Shape;1536;p50"/>
            <p:cNvPicPr preferRelativeResize="0"/>
            <p:nvPr/>
          </p:nvPicPr>
          <p:blipFill rotWithShape="1">
            <a:blip r:embed="rId3">
              <a:alphaModFix/>
            </a:blip>
            <a:srcRect/>
            <a:stretch/>
          </p:blipFill>
          <p:spPr>
            <a:xfrm>
              <a:off x="559877" y="1204527"/>
              <a:ext cx="624274" cy="624274"/>
            </a:xfrm>
            <a:prstGeom prst="rect">
              <a:avLst/>
            </a:prstGeom>
            <a:noFill/>
            <a:ln>
              <a:noFill/>
            </a:ln>
          </p:spPr>
        </p:pic>
        <p:sp>
          <p:nvSpPr>
            <p:cNvPr id="1537" name="Google Shape;1537;p50"/>
            <p:cNvSpPr txBox="1"/>
            <p:nvPr/>
          </p:nvSpPr>
          <p:spPr>
            <a:xfrm>
              <a:off x="559877" y="2032247"/>
              <a:ext cx="3707323" cy="2401440"/>
            </a:xfrm>
            <a:prstGeom prst="rect">
              <a:avLst/>
            </a:prstGeom>
            <a:noFill/>
            <a:ln>
              <a:noFill/>
            </a:ln>
          </p:spPr>
          <p:txBody>
            <a:bodyPr spcFirstLastPara="1" wrap="square" lIns="0" tIns="0" rIns="0" bIns="0" anchor="t" anchorCtr="0">
              <a:noAutofit/>
            </a:bodyPr>
            <a:lstStyle/>
            <a:p>
              <a:pPr marL="166688" marR="0" lvl="2" indent="-166688" algn="l" rtl="0">
                <a:lnSpc>
                  <a:spcPct val="100000"/>
                </a:lnSpc>
                <a:spcBef>
                  <a:spcPts val="0"/>
                </a:spcBef>
                <a:spcAft>
                  <a:spcPts val="0"/>
                </a:spcAft>
                <a:buClr>
                  <a:schemeClr val="accent4"/>
                </a:buClr>
                <a:buSzPts val="1200"/>
                <a:buFont typeface="Calibri"/>
                <a:buChar char="•"/>
              </a:pPr>
              <a:r>
                <a:rPr lang="en-GB" sz="1200" b="0" i="0" u="none" strike="noStrike" cap="none" dirty="0" err="1">
                  <a:solidFill>
                    <a:schemeClr val="dk1"/>
                  </a:solidFill>
                  <a:latin typeface="Microsoft YaHei" panose="020B0503020204020204" pitchFamily="34" charset="-122"/>
                  <a:ea typeface="Microsoft YaHei" panose="020B0503020204020204" pitchFamily="34" charset="-122"/>
                  <a:cs typeface="Calibri"/>
                  <a:sym typeface="Calibri"/>
                </a:rPr>
                <a:t>生物醫學和生命科學</a:t>
              </a:r>
              <a:endParaRPr dirty="0">
                <a:latin typeface="Microsoft YaHei" panose="020B0503020204020204" pitchFamily="34" charset="-122"/>
                <a:ea typeface="Microsoft YaHei" panose="020B0503020204020204" pitchFamily="34" charset="-122"/>
              </a:endParaRPr>
            </a:p>
            <a:p>
              <a:pPr marL="166688" marR="0" lvl="2" indent="-166688" algn="l" rtl="0">
                <a:lnSpc>
                  <a:spcPct val="100000"/>
                </a:lnSpc>
                <a:spcBef>
                  <a:spcPts val="0"/>
                </a:spcBef>
                <a:spcAft>
                  <a:spcPts val="0"/>
                </a:spcAft>
                <a:buClr>
                  <a:schemeClr val="accent4"/>
                </a:buClr>
                <a:buSzPts val="1200"/>
                <a:buFont typeface="Calibri"/>
                <a:buChar char="•"/>
              </a:pPr>
              <a:r>
                <a:rPr lang="en-GB" sz="1200" b="0" i="0" u="none" strike="noStrike" cap="none" dirty="0" err="1">
                  <a:solidFill>
                    <a:schemeClr val="dk1"/>
                  </a:solidFill>
                  <a:latin typeface="Microsoft YaHei" panose="020B0503020204020204" pitchFamily="34" charset="-122"/>
                  <a:ea typeface="Microsoft YaHei" panose="020B0503020204020204" pitchFamily="34" charset="-122"/>
                  <a:cs typeface="Calibri"/>
                  <a:sym typeface="Calibri"/>
                </a:rPr>
                <a:t>化學與材料科學</a:t>
              </a:r>
              <a:endParaRPr dirty="0">
                <a:latin typeface="Microsoft YaHei" panose="020B0503020204020204" pitchFamily="34" charset="-122"/>
                <a:ea typeface="Microsoft YaHei" panose="020B0503020204020204" pitchFamily="34" charset="-122"/>
              </a:endParaRPr>
            </a:p>
            <a:p>
              <a:pPr marL="166688" marR="0" lvl="2" indent="-166688" algn="l" rtl="0">
                <a:lnSpc>
                  <a:spcPct val="100000"/>
                </a:lnSpc>
                <a:spcBef>
                  <a:spcPts val="0"/>
                </a:spcBef>
                <a:spcAft>
                  <a:spcPts val="0"/>
                </a:spcAft>
                <a:buClr>
                  <a:schemeClr val="accent4"/>
                </a:buClr>
                <a:buSzPts val="1200"/>
                <a:buFont typeface="Calibri"/>
                <a:buChar char="•"/>
              </a:pPr>
              <a:r>
                <a:rPr lang="en-GB" sz="1200" b="0" i="0" u="none" strike="noStrike" cap="none" dirty="0" err="1">
                  <a:solidFill>
                    <a:schemeClr val="dk1"/>
                  </a:solidFill>
                  <a:latin typeface="Microsoft YaHei" panose="020B0503020204020204" pitchFamily="34" charset="-122"/>
                  <a:ea typeface="Microsoft YaHei" panose="020B0503020204020204" pitchFamily="34" charset="-122"/>
                  <a:cs typeface="Calibri"/>
                  <a:sym typeface="Calibri"/>
                </a:rPr>
                <a:t>電腦科學</a:t>
              </a:r>
              <a:endParaRPr dirty="0">
                <a:latin typeface="Microsoft YaHei" panose="020B0503020204020204" pitchFamily="34" charset="-122"/>
                <a:ea typeface="Microsoft YaHei" panose="020B0503020204020204" pitchFamily="34" charset="-122"/>
              </a:endParaRPr>
            </a:p>
            <a:p>
              <a:pPr marL="166688" marR="0" lvl="2" indent="-166688" algn="l" rtl="0">
                <a:lnSpc>
                  <a:spcPct val="100000"/>
                </a:lnSpc>
                <a:spcBef>
                  <a:spcPts val="0"/>
                </a:spcBef>
                <a:spcAft>
                  <a:spcPts val="0"/>
                </a:spcAft>
                <a:buClr>
                  <a:schemeClr val="accent4"/>
                </a:buClr>
                <a:buSzPts val="1200"/>
                <a:buFont typeface="Calibri"/>
                <a:buChar char="•"/>
              </a:pPr>
              <a:r>
                <a:rPr lang="en-GB" sz="1200" b="0" i="0" u="none" strike="noStrike" cap="none" dirty="0" err="1">
                  <a:solidFill>
                    <a:schemeClr val="dk1"/>
                  </a:solidFill>
                  <a:latin typeface="Microsoft YaHei" panose="020B0503020204020204" pitchFamily="34" charset="-122"/>
                  <a:ea typeface="Microsoft YaHei" panose="020B0503020204020204" pitchFamily="34" charset="-122"/>
                  <a:cs typeface="Calibri"/>
                  <a:sym typeface="Calibri"/>
                </a:rPr>
                <a:t>地球與環境科學</a:t>
              </a:r>
              <a:endParaRPr dirty="0">
                <a:latin typeface="Microsoft YaHei" panose="020B0503020204020204" pitchFamily="34" charset="-122"/>
                <a:ea typeface="Microsoft YaHei" panose="020B0503020204020204" pitchFamily="34" charset="-122"/>
              </a:endParaRPr>
            </a:p>
            <a:p>
              <a:pPr marL="166688" marR="0" lvl="2" indent="-166688" algn="l" rtl="0">
                <a:lnSpc>
                  <a:spcPct val="100000"/>
                </a:lnSpc>
                <a:spcBef>
                  <a:spcPts val="0"/>
                </a:spcBef>
                <a:spcAft>
                  <a:spcPts val="0"/>
                </a:spcAft>
                <a:buClr>
                  <a:schemeClr val="accent4"/>
                </a:buClr>
                <a:buSzPts val="1200"/>
                <a:buFont typeface="Calibri"/>
                <a:buChar char="•"/>
              </a:pPr>
              <a:r>
                <a:rPr lang="en-GB" sz="1200" b="0" i="0" u="none" strike="noStrike" cap="none" dirty="0" err="1">
                  <a:solidFill>
                    <a:schemeClr val="dk1"/>
                  </a:solidFill>
                  <a:latin typeface="Microsoft YaHei" panose="020B0503020204020204" pitchFamily="34" charset="-122"/>
                  <a:ea typeface="Microsoft YaHei" panose="020B0503020204020204" pitchFamily="34" charset="-122"/>
                  <a:cs typeface="Calibri"/>
                  <a:sym typeface="Calibri"/>
                </a:rPr>
                <a:t>能源學</a:t>
              </a:r>
              <a:endParaRPr dirty="0">
                <a:latin typeface="Microsoft YaHei" panose="020B0503020204020204" pitchFamily="34" charset="-122"/>
                <a:ea typeface="Microsoft YaHei" panose="020B0503020204020204" pitchFamily="34" charset="-122"/>
              </a:endParaRPr>
            </a:p>
            <a:p>
              <a:pPr marL="166688" marR="0" lvl="2" indent="-166688" algn="l" rtl="0">
                <a:lnSpc>
                  <a:spcPct val="100000"/>
                </a:lnSpc>
                <a:spcBef>
                  <a:spcPts val="0"/>
                </a:spcBef>
                <a:spcAft>
                  <a:spcPts val="0"/>
                </a:spcAft>
                <a:buClr>
                  <a:schemeClr val="accent4"/>
                </a:buClr>
                <a:buSzPts val="1200"/>
                <a:buFont typeface="Calibri"/>
                <a:buChar char="•"/>
              </a:pPr>
              <a:r>
                <a:rPr lang="en-GB" sz="1200" b="0" i="0" u="none" strike="noStrike" cap="none" dirty="0" err="1">
                  <a:solidFill>
                    <a:schemeClr val="dk1"/>
                  </a:solidFill>
                  <a:latin typeface="Microsoft YaHei" panose="020B0503020204020204" pitchFamily="34" charset="-122"/>
                  <a:ea typeface="Microsoft YaHei" panose="020B0503020204020204" pitchFamily="34" charset="-122"/>
                  <a:cs typeface="Calibri"/>
                  <a:sym typeface="Calibri"/>
                </a:rPr>
                <a:t>工程學</a:t>
              </a:r>
              <a:endParaRPr dirty="0">
                <a:latin typeface="Microsoft YaHei" panose="020B0503020204020204" pitchFamily="34" charset="-122"/>
                <a:ea typeface="Microsoft YaHei" panose="020B0503020204020204" pitchFamily="34" charset="-122"/>
              </a:endParaRPr>
            </a:p>
            <a:p>
              <a:pPr marL="166688" marR="0" lvl="2" indent="-166688" algn="l" rtl="0">
                <a:lnSpc>
                  <a:spcPct val="100000"/>
                </a:lnSpc>
                <a:spcBef>
                  <a:spcPts val="0"/>
                </a:spcBef>
                <a:spcAft>
                  <a:spcPts val="0"/>
                </a:spcAft>
                <a:buClr>
                  <a:schemeClr val="accent4"/>
                </a:buClr>
                <a:buSzPts val="1200"/>
                <a:buFont typeface="Calibri"/>
                <a:buChar char="•"/>
              </a:pPr>
              <a:r>
                <a:rPr lang="en-GB" sz="1200" b="0" i="0" u="none" strike="noStrike" cap="none" dirty="0" err="1">
                  <a:solidFill>
                    <a:schemeClr val="dk1"/>
                  </a:solidFill>
                  <a:latin typeface="Microsoft YaHei" panose="020B0503020204020204" pitchFamily="34" charset="-122"/>
                  <a:ea typeface="Microsoft YaHei" panose="020B0503020204020204" pitchFamily="34" charset="-122"/>
                  <a:cs typeface="Calibri"/>
                  <a:sym typeface="Calibri"/>
                </a:rPr>
                <a:t>智慧技術與機器人學</a:t>
              </a:r>
              <a:endParaRPr dirty="0">
                <a:latin typeface="Microsoft YaHei" panose="020B0503020204020204" pitchFamily="34" charset="-122"/>
                <a:ea typeface="Microsoft YaHei" panose="020B0503020204020204" pitchFamily="34" charset="-122"/>
              </a:endParaRPr>
            </a:p>
            <a:p>
              <a:pPr marL="166688" marR="0" lvl="2" indent="-166688" algn="l" rtl="0">
                <a:lnSpc>
                  <a:spcPct val="100000"/>
                </a:lnSpc>
                <a:spcBef>
                  <a:spcPts val="0"/>
                </a:spcBef>
                <a:spcAft>
                  <a:spcPts val="0"/>
                </a:spcAft>
                <a:buClr>
                  <a:schemeClr val="accent4"/>
                </a:buClr>
                <a:buSzPts val="1200"/>
                <a:buFont typeface="Calibri"/>
                <a:buChar char="•"/>
              </a:pPr>
              <a:r>
                <a:rPr lang="en-GB" sz="1200" b="0" i="0" u="none" strike="noStrike" cap="none" dirty="0" err="1">
                  <a:solidFill>
                    <a:schemeClr val="dk1"/>
                  </a:solidFill>
                  <a:latin typeface="Microsoft YaHei" panose="020B0503020204020204" pitchFamily="34" charset="-122"/>
                  <a:ea typeface="Microsoft YaHei" panose="020B0503020204020204" pitchFamily="34" charset="-122"/>
                  <a:cs typeface="Calibri"/>
                  <a:sym typeface="Calibri"/>
                </a:rPr>
                <a:t>數學</a:t>
              </a:r>
              <a:endParaRPr dirty="0">
                <a:latin typeface="Microsoft YaHei" panose="020B0503020204020204" pitchFamily="34" charset="-122"/>
                <a:ea typeface="Microsoft YaHei" panose="020B0503020204020204" pitchFamily="34" charset="-122"/>
              </a:endParaRPr>
            </a:p>
            <a:p>
              <a:pPr marL="166688" marR="0" lvl="2" indent="-166688" algn="l" rtl="0">
                <a:lnSpc>
                  <a:spcPct val="100000"/>
                </a:lnSpc>
                <a:spcBef>
                  <a:spcPts val="0"/>
                </a:spcBef>
                <a:spcAft>
                  <a:spcPts val="0"/>
                </a:spcAft>
                <a:buClr>
                  <a:schemeClr val="accent4"/>
                </a:buClr>
                <a:buSzPts val="1200"/>
                <a:buFont typeface="Calibri"/>
                <a:buChar char="•"/>
              </a:pPr>
              <a:r>
                <a:rPr lang="en-GB" sz="1200" b="0" i="0" u="none" strike="noStrike" cap="none" dirty="0" err="1">
                  <a:solidFill>
                    <a:schemeClr val="dk1"/>
                  </a:solidFill>
                  <a:latin typeface="Microsoft YaHei" panose="020B0503020204020204" pitchFamily="34" charset="-122"/>
                  <a:ea typeface="Microsoft YaHei" panose="020B0503020204020204" pitchFamily="34" charset="-122"/>
                  <a:cs typeface="Calibri"/>
                  <a:sym typeface="Calibri"/>
                </a:rPr>
                <a:t>醫學</a:t>
              </a:r>
              <a:endParaRPr dirty="0">
                <a:latin typeface="Microsoft YaHei" panose="020B0503020204020204" pitchFamily="34" charset="-122"/>
                <a:ea typeface="Microsoft YaHei" panose="020B0503020204020204" pitchFamily="34" charset="-122"/>
              </a:endParaRPr>
            </a:p>
            <a:p>
              <a:pPr marL="166688" marR="0" lvl="2" indent="-166688" algn="l" rtl="0">
                <a:lnSpc>
                  <a:spcPct val="100000"/>
                </a:lnSpc>
                <a:spcBef>
                  <a:spcPts val="0"/>
                </a:spcBef>
                <a:spcAft>
                  <a:spcPts val="0"/>
                </a:spcAft>
                <a:buClr>
                  <a:schemeClr val="accent4"/>
                </a:buClr>
                <a:buSzPts val="1200"/>
                <a:buFont typeface="Calibri"/>
                <a:buChar char="•"/>
              </a:pPr>
              <a:r>
                <a:rPr lang="en-GB" sz="1200" b="0" i="0" u="none" strike="noStrike" cap="none" dirty="0" err="1">
                  <a:solidFill>
                    <a:schemeClr val="dk1"/>
                  </a:solidFill>
                  <a:latin typeface="Microsoft YaHei" panose="020B0503020204020204" pitchFamily="34" charset="-122"/>
                  <a:ea typeface="Microsoft YaHei" panose="020B0503020204020204" pitchFamily="34" charset="-122"/>
                  <a:cs typeface="Calibri"/>
                  <a:sym typeface="Calibri"/>
                </a:rPr>
                <a:t>物理與天文學</a:t>
              </a:r>
              <a:endParaRPr dirty="0">
                <a:latin typeface="Microsoft YaHei" panose="020B0503020204020204" pitchFamily="34" charset="-122"/>
                <a:ea typeface="Microsoft YaHei" panose="020B0503020204020204" pitchFamily="34" charset="-122"/>
              </a:endParaRPr>
            </a:p>
            <a:p>
              <a:pPr marL="166688" marR="0" lvl="2" indent="-166688" algn="l" rtl="0">
                <a:lnSpc>
                  <a:spcPct val="100000"/>
                </a:lnSpc>
                <a:spcBef>
                  <a:spcPts val="0"/>
                </a:spcBef>
                <a:spcAft>
                  <a:spcPts val="0"/>
                </a:spcAft>
                <a:buClr>
                  <a:schemeClr val="accent4"/>
                </a:buClr>
                <a:buSzPts val="1200"/>
                <a:buFont typeface="Calibri"/>
                <a:buChar char="•"/>
              </a:pPr>
              <a:r>
                <a:rPr lang="en-GB" sz="1200" b="0" i="0" u="none" strike="noStrike" cap="none" dirty="0" err="1">
                  <a:solidFill>
                    <a:schemeClr val="dk1"/>
                  </a:solidFill>
                  <a:latin typeface="Microsoft YaHei" panose="020B0503020204020204" pitchFamily="34" charset="-122"/>
                  <a:ea typeface="Microsoft YaHei" panose="020B0503020204020204" pitchFamily="34" charset="-122"/>
                  <a:cs typeface="Calibri"/>
                  <a:sym typeface="Calibri"/>
                </a:rPr>
                <a:t>專業與應用電腦</a:t>
              </a:r>
              <a:endParaRPr sz="1400" b="0" i="0" u="none" strike="noStrike" cap="none" dirty="0">
                <a:solidFill>
                  <a:srgbClr val="000000"/>
                </a:solidFill>
                <a:latin typeface="Microsoft YaHei" panose="020B0503020204020204" pitchFamily="34" charset="-122"/>
                <a:ea typeface="Microsoft YaHei" panose="020B0503020204020204" pitchFamily="34" charset="-122"/>
                <a:sym typeface="Arial"/>
              </a:endParaRPr>
            </a:p>
          </p:txBody>
        </p:sp>
      </p:grpSp>
      <p:grpSp>
        <p:nvGrpSpPr>
          <p:cNvPr id="1538" name="Google Shape;1538;p50"/>
          <p:cNvGrpSpPr/>
          <p:nvPr/>
        </p:nvGrpSpPr>
        <p:grpSpPr>
          <a:xfrm>
            <a:off x="4734640" y="1077683"/>
            <a:ext cx="3990262" cy="3356004"/>
            <a:chOff x="4734640" y="1077683"/>
            <a:chExt cx="3990262" cy="3356004"/>
          </a:xfrm>
        </p:grpSpPr>
        <p:sp>
          <p:nvSpPr>
            <p:cNvPr id="1539" name="Google Shape;1539;p50"/>
            <p:cNvSpPr/>
            <p:nvPr/>
          </p:nvSpPr>
          <p:spPr>
            <a:xfrm>
              <a:off x="4734640" y="1077683"/>
              <a:ext cx="3990262" cy="3289219"/>
            </a:xfrm>
            <a:prstGeom prst="rect">
              <a:avLst/>
            </a:prstGeom>
            <a:solidFill>
              <a:srgbClr val="F1EFF6"/>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Calibri"/>
                <a:ea typeface="Calibri"/>
                <a:cs typeface="Calibri"/>
                <a:sym typeface="Calibri"/>
              </a:endParaRPr>
            </a:p>
          </p:txBody>
        </p:sp>
        <p:sp>
          <p:nvSpPr>
            <p:cNvPr id="1540" name="Google Shape;1540;p50"/>
            <p:cNvSpPr txBox="1"/>
            <p:nvPr/>
          </p:nvSpPr>
          <p:spPr>
            <a:xfrm>
              <a:off x="5516342" y="1298936"/>
              <a:ext cx="3066398" cy="529866"/>
            </a:xfrm>
            <a:prstGeom prst="rect">
              <a:avLst/>
            </a:prstGeom>
            <a:noFill/>
            <a:ln>
              <a:noFill/>
            </a:ln>
          </p:spPr>
          <p:txBody>
            <a:bodyPr spcFirstLastPara="1" wrap="square" lIns="108000" tIns="36000" rIns="0" bIns="360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en-GB" sz="1500" b="1" i="0" u="none" strike="noStrike" cap="none" dirty="0" err="1">
                  <a:solidFill>
                    <a:schemeClr val="accent4"/>
                  </a:solidFill>
                  <a:latin typeface="Microsoft YaHei" panose="020B0503020204020204" pitchFamily="34" charset="-122"/>
                  <a:ea typeface="Microsoft YaHei" panose="020B0503020204020204" pitchFamily="34" charset="-122"/>
                  <a:cs typeface="Calibri"/>
                  <a:sym typeface="Calibri"/>
                </a:rPr>
                <a:t>人文社科</a:t>
              </a:r>
              <a:endParaRPr sz="1400" b="0" i="0" u="none" strike="noStrike" cap="none" dirty="0">
                <a:solidFill>
                  <a:srgbClr val="000000"/>
                </a:solidFill>
                <a:latin typeface="Microsoft YaHei" panose="020B0503020204020204" pitchFamily="34" charset="-122"/>
                <a:ea typeface="Microsoft YaHei" panose="020B0503020204020204" pitchFamily="34" charset="-122"/>
                <a:sym typeface="Arial"/>
              </a:endParaRPr>
            </a:p>
          </p:txBody>
        </p:sp>
        <p:pic>
          <p:nvPicPr>
            <p:cNvPr id="1541" name="Google Shape;1541;p50"/>
            <p:cNvPicPr preferRelativeResize="0"/>
            <p:nvPr/>
          </p:nvPicPr>
          <p:blipFill rotWithShape="1">
            <a:blip r:embed="rId3">
              <a:alphaModFix/>
            </a:blip>
            <a:srcRect/>
            <a:stretch/>
          </p:blipFill>
          <p:spPr>
            <a:xfrm>
              <a:off x="4875417" y="1204527"/>
              <a:ext cx="624274" cy="624274"/>
            </a:xfrm>
            <a:prstGeom prst="rect">
              <a:avLst/>
            </a:prstGeom>
            <a:noFill/>
            <a:ln>
              <a:noFill/>
            </a:ln>
          </p:spPr>
        </p:pic>
        <p:sp>
          <p:nvSpPr>
            <p:cNvPr id="1542" name="Google Shape;1542;p50"/>
            <p:cNvSpPr txBox="1"/>
            <p:nvPr/>
          </p:nvSpPr>
          <p:spPr>
            <a:xfrm>
              <a:off x="4875417" y="2032247"/>
              <a:ext cx="3707323" cy="2401440"/>
            </a:xfrm>
            <a:prstGeom prst="rect">
              <a:avLst/>
            </a:prstGeom>
            <a:noFill/>
            <a:ln>
              <a:noFill/>
            </a:ln>
          </p:spPr>
          <p:txBody>
            <a:bodyPr spcFirstLastPara="1" wrap="square" lIns="0" tIns="0" rIns="0" bIns="0" anchor="t" anchorCtr="0">
              <a:noAutofit/>
            </a:bodyPr>
            <a:lstStyle/>
            <a:p>
              <a:pPr marL="166688" marR="0" lvl="2" indent="-166688" algn="l" rtl="0">
                <a:lnSpc>
                  <a:spcPct val="100000"/>
                </a:lnSpc>
                <a:spcBef>
                  <a:spcPts val="0"/>
                </a:spcBef>
                <a:spcAft>
                  <a:spcPts val="0"/>
                </a:spcAft>
                <a:buClr>
                  <a:schemeClr val="accent4"/>
                </a:buClr>
                <a:buSzPts val="1200"/>
                <a:buFont typeface="Calibri"/>
                <a:buChar char="•"/>
              </a:pPr>
              <a:r>
                <a:rPr lang="en-GB" sz="1200" b="0" i="0" u="none" strike="noStrike" cap="none" dirty="0" err="1">
                  <a:solidFill>
                    <a:schemeClr val="dk1"/>
                  </a:solidFill>
                  <a:latin typeface="Microsoft YaHei" panose="020B0503020204020204" pitchFamily="34" charset="-122"/>
                  <a:ea typeface="Microsoft YaHei" panose="020B0503020204020204" pitchFamily="34" charset="-122"/>
                  <a:cs typeface="Calibri"/>
                  <a:sym typeface="Calibri"/>
                </a:rPr>
                <a:t>行為科學與心理學</a:t>
              </a:r>
              <a:endParaRPr dirty="0">
                <a:latin typeface="Microsoft YaHei" panose="020B0503020204020204" pitchFamily="34" charset="-122"/>
                <a:ea typeface="Microsoft YaHei" panose="020B0503020204020204" pitchFamily="34" charset="-122"/>
              </a:endParaRPr>
            </a:p>
            <a:p>
              <a:pPr marL="166688" marR="0" lvl="2" indent="-166688" algn="l" rtl="0">
                <a:lnSpc>
                  <a:spcPct val="100000"/>
                </a:lnSpc>
                <a:spcBef>
                  <a:spcPts val="0"/>
                </a:spcBef>
                <a:spcAft>
                  <a:spcPts val="0"/>
                </a:spcAft>
                <a:buClr>
                  <a:schemeClr val="accent4"/>
                </a:buClr>
                <a:buSzPts val="1200"/>
                <a:buFont typeface="Calibri"/>
                <a:buChar char="•"/>
              </a:pPr>
              <a:r>
                <a:rPr lang="en-GB" sz="1200" b="0" i="0" u="none" strike="noStrike" cap="none" dirty="0" err="1">
                  <a:solidFill>
                    <a:schemeClr val="dk1"/>
                  </a:solidFill>
                  <a:latin typeface="Microsoft YaHei" panose="020B0503020204020204" pitchFamily="34" charset="-122"/>
                  <a:ea typeface="Microsoft YaHei" panose="020B0503020204020204" pitchFamily="34" charset="-122"/>
                  <a:cs typeface="Calibri"/>
                  <a:sym typeface="Calibri"/>
                </a:rPr>
                <a:t>商業與管理</a:t>
              </a:r>
              <a:r>
                <a:rPr lang="en-GB" sz="1200" b="0" i="0" u="none" strike="noStrike" cap="none" dirty="0">
                  <a:solidFill>
                    <a:schemeClr val="dk1"/>
                  </a:solidFill>
                  <a:latin typeface="Microsoft YaHei" panose="020B0503020204020204" pitchFamily="34" charset="-122"/>
                  <a:ea typeface="Microsoft YaHei" panose="020B0503020204020204" pitchFamily="34" charset="-122"/>
                  <a:cs typeface="Calibri"/>
                  <a:sym typeface="Calibri"/>
                </a:rPr>
                <a:t> </a:t>
              </a:r>
              <a:endParaRPr dirty="0">
                <a:latin typeface="Microsoft YaHei" panose="020B0503020204020204" pitchFamily="34" charset="-122"/>
                <a:ea typeface="Microsoft YaHei" panose="020B0503020204020204" pitchFamily="34" charset="-122"/>
              </a:endParaRPr>
            </a:p>
            <a:p>
              <a:pPr marL="166688" marR="0" lvl="2" indent="-166688" algn="l" rtl="0">
                <a:lnSpc>
                  <a:spcPct val="100000"/>
                </a:lnSpc>
                <a:spcBef>
                  <a:spcPts val="0"/>
                </a:spcBef>
                <a:spcAft>
                  <a:spcPts val="0"/>
                </a:spcAft>
                <a:buClr>
                  <a:schemeClr val="accent4"/>
                </a:buClr>
                <a:buSzPts val="1200"/>
                <a:buFont typeface="Calibri"/>
                <a:buChar char="•"/>
              </a:pPr>
              <a:r>
                <a:rPr lang="en-GB" sz="1200" b="0" i="0" u="none" strike="noStrike" cap="none" dirty="0" err="1">
                  <a:solidFill>
                    <a:schemeClr val="dk1"/>
                  </a:solidFill>
                  <a:latin typeface="Microsoft YaHei" panose="020B0503020204020204" pitchFamily="34" charset="-122"/>
                  <a:ea typeface="Microsoft YaHei" panose="020B0503020204020204" pitchFamily="34" charset="-122"/>
                  <a:cs typeface="Calibri"/>
                  <a:sym typeface="Calibri"/>
                </a:rPr>
                <a:t>經濟與金融</a:t>
              </a:r>
              <a:r>
                <a:rPr lang="en-GB" sz="1200" b="0" i="0" u="none" strike="noStrike" cap="none" dirty="0">
                  <a:solidFill>
                    <a:schemeClr val="dk1"/>
                  </a:solidFill>
                  <a:latin typeface="Microsoft YaHei" panose="020B0503020204020204" pitchFamily="34" charset="-122"/>
                  <a:ea typeface="Microsoft YaHei" panose="020B0503020204020204" pitchFamily="34" charset="-122"/>
                  <a:cs typeface="Calibri"/>
                  <a:sym typeface="Calibri"/>
                </a:rPr>
                <a:t> </a:t>
              </a:r>
              <a:endParaRPr dirty="0">
                <a:latin typeface="Microsoft YaHei" panose="020B0503020204020204" pitchFamily="34" charset="-122"/>
                <a:ea typeface="Microsoft YaHei" panose="020B0503020204020204" pitchFamily="34" charset="-122"/>
              </a:endParaRPr>
            </a:p>
            <a:p>
              <a:pPr marL="166688" marR="0" lvl="2" indent="-166688" algn="l" rtl="0">
                <a:lnSpc>
                  <a:spcPct val="100000"/>
                </a:lnSpc>
                <a:spcBef>
                  <a:spcPts val="0"/>
                </a:spcBef>
                <a:spcAft>
                  <a:spcPts val="0"/>
                </a:spcAft>
                <a:buClr>
                  <a:schemeClr val="accent4"/>
                </a:buClr>
                <a:buSzPts val="1200"/>
                <a:buFont typeface="Calibri"/>
                <a:buChar char="•"/>
              </a:pPr>
              <a:r>
                <a:rPr lang="en-GB" sz="1200" b="0" i="0" u="none" strike="noStrike" cap="none" dirty="0" err="1">
                  <a:solidFill>
                    <a:schemeClr val="dk1"/>
                  </a:solidFill>
                  <a:latin typeface="Microsoft YaHei" panose="020B0503020204020204" pitchFamily="34" charset="-122"/>
                  <a:ea typeface="Microsoft YaHei" panose="020B0503020204020204" pitchFamily="34" charset="-122"/>
                  <a:cs typeface="Calibri"/>
                  <a:sym typeface="Calibri"/>
                </a:rPr>
                <a:t>教育學</a:t>
              </a:r>
              <a:r>
                <a:rPr lang="en-GB" sz="1200" b="0" i="0" u="none" strike="noStrike" cap="none" dirty="0">
                  <a:solidFill>
                    <a:schemeClr val="dk1"/>
                  </a:solidFill>
                  <a:latin typeface="Microsoft YaHei" panose="020B0503020204020204" pitchFamily="34" charset="-122"/>
                  <a:ea typeface="Microsoft YaHei" panose="020B0503020204020204" pitchFamily="34" charset="-122"/>
                  <a:cs typeface="Calibri"/>
                  <a:sym typeface="Calibri"/>
                </a:rPr>
                <a:t> </a:t>
              </a:r>
              <a:endParaRPr dirty="0">
                <a:latin typeface="Microsoft YaHei" panose="020B0503020204020204" pitchFamily="34" charset="-122"/>
                <a:ea typeface="Microsoft YaHei" panose="020B0503020204020204" pitchFamily="34" charset="-122"/>
              </a:endParaRPr>
            </a:p>
            <a:p>
              <a:pPr marL="166688" marR="0" lvl="2" indent="-166688" algn="l" rtl="0">
                <a:lnSpc>
                  <a:spcPct val="100000"/>
                </a:lnSpc>
                <a:spcBef>
                  <a:spcPts val="0"/>
                </a:spcBef>
                <a:spcAft>
                  <a:spcPts val="0"/>
                </a:spcAft>
                <a:buClr>
                  <a:schemeClr val="accent4"/>
                </a:buClr>
                <a:buSzPts val="1200"/>
                <a:buFont typeface="Calibri"/>
                <a:buChar char="•"/>
              </a:pPr>
              <a:r>
                <a:rPr lang="en-GB" sz="1200" b="0" i="0" u="none" strike="noStrike" cap="none" dirty="0" err="1">
                  <a:solidFill>
                    <a:schemeClr val="dk1"/>
                  </a:solidFill>
                  <a:latin typeface="Microsoft YaHei" panose="020B0503020204020204" pitchFamily="34" charset="-122"/>
                  <a:ea typeface="Microsoft YaHei" panose="020B0503020204020204" pitchFamily="34" charset="-122"/>
                  <a:cs typeface="Calibri"/>
                  <a:sym typeface="Calibri"/>
                </a:rPr>
                <a:t>歷史學</a:t>
              </a:r>
              <a:endParaRPr dirty="0">
                <a:latin typeface="Microsoft YaHei" panose="020B0503020204020204" pitchFamily="34" charset="-122"/>
                <a:ea typeface="Microsoft YaHei" panose="020B0503020204020204" pitchFamily="34" charset="-122"/>
              </a:endParaRPr>
            </a:p>
            <a:p>
              <a:pPr marL="166688" marR="0" lvl="2" indent="-166688" algn="l" rtl="0">
                <a:lnSpc>
                  <a:spcPct val="100000"/>
                </a:lnSpc>
                <a:spcBef>
                  <a:spcPts val="0"/>
                </a:spcBef>
                <a:spcAft>
                  <a:spcPts val="0"/>
                </a:spcAft>
                <a:buClr>
                  <a:schemeClr val="accent4"/>
                </a:buClr>
                <a:buSzPts val="1200"/>
                <a:buFont typeface="Calibri"/>
                <a:buChar char="•"/>
              </a:pPr>
              <a:r>
                <a:rPr lang="en-GB" sz="1200" b="0" i="0" u="none" strike="noStrike" cap="none" dirty="0" err="1">
                  <a:solidFill>
                    <a:schemeClr val="dk1"/>
                  </a:solidFill>
                  <a:latin typeface="Microsoft YaHei" panose="020B0503020204020204" pitchFamily="34" charset="-122"/>
                  <a:ea typeface="Microsoft YaHei" panose="020B0503020204020204" pitchFamily="34" charset="-122"/>
                  <a:cs typeface="Calibri"/>
                  <a:sym typeface="Calibri"/>
                </a:rPr>
                <a:t>文學、文化與媒體研究</a:t>
              </a:r>
              <a:r>
                <a:rPr lang="en-GB" sz="1200" b="0" i="0" u="none" strike="noStrike" cap="none" dirty="0">
                  <a:solidFill>
                    <a:schemeClr val="dk1"/>
                  </a:solidFill>
                  <a:latin typeface="Microsoft YaHei" panose="020B0503020204020204" pitchFamily="34" charset="-122"/>
                  <a:ea typeface="Microsoft YaHei" panose="020B0503020204020204" pitchFamily="34" charset="-122"/>
                  <a:cs typeface="Calibri"/>
                  <a:sym typeface="Calibri"/>
                </a:rPr>
                <a:t> </a:t>
              </a:r>
              <a:endParaRPr dirty="0">
                <a:latin typeface="Microsoft YaHei" panose="020B0503020204020204" pitchFamily="34" charset="-122"/>
                <a:ea typeface="Microsoft YaHei" panose="020B0503020204020204" pitchFamily="34" charset="-122"/>
              </a:endParaRPr>
            </a:p>
            <a:p>
              <a:pPr marL="166688" marR="0" lvl="2" indent="-166688" algn="l" rtl="0">
                <a:lnSpc>
                  <a:spcPct val="100000"/>
                </a:lnSpc>
                <a:spcBef>
                  <a:spcPts val="0"/>
                </a:spcBef>
                <a:spcAft>
                  <a:spcPts val="0"/>
                </a:spcAft>
                <a:buClr>
                  <a:schemeClr val="accent4"/>
                </a:buClr>
                <a:buSzPts val="1200"/>
                <a:buFont typeface="Calibri"/>
                <a:buChar char="•"/>
              </a:pPr>
              <a:r>
                <a:rPr lang="en-GB" sz="1200" b="0" i="0" u="none" strike="noStrike" cap="none" dirty="0" err="1">
                  <a:solidFill>
                    <a:schemeClr val="dk1"/>
                  </a:solidFill>
                  <a:latin typeface="Microsoft YaHei" panose="020B0503020204020204" pitchFamily="34" charset="-122"/>
                  <a:ea typeface="Microsoft YaHei" panose="020B0503020204020204" pitchFamily="34" charset="-122"/>
                  <a:cs typeface="Calibri"/>
                  <a:sym typeface="Calibri"/>
                </a:rPr>
                <a:t>法律與犯罪學</a:t>
              </a:r>
              <a:endParaRPr dirty="0">
                <a:latin typeface="Microsoft YaHei" panose="020B0503020204020204" pitchFamily="34" charset="-122"/>
                <a:ea typeface="Microsoft YaHei" panose="020B0503020204020204" pitchFamily="34" charset="-122"/>
              </a:endParaRPr>
            </a:p>
            <a:p>
              <a:pPr marL="166688" marR="0" lvl="2" indent="-166688" algn="l" rtl="0">
                <a:lnSpc>
                  <a:spcPct val="100000"/>
                </a:lnSpc>
                <a:spcBef>
                  <a:spcPts val="0"/>
                </a:spcBef>
                <a:spcAft>
                  <a:spcPts val="0"/>
                </a:spcAft>
                <a:buClr>
                  <a:schemeClr val="accent4"/>
                </a:buClr>
                <a:buSzPts val="1200"/>
                <a:buFont typeface="Calibri"/>
                <a:buChar char="•"/>
              </a:pPr>
              <a:r>
                <a:rPr lang="en-GB" sz="1200" b="0" i="0" u="none" strike="noStrike" cap="none" dirty="0" err="1">
                  <a:solidFill>
                    <a:schemeClr val="dk1"/>
                  </a:solidFill>
                  <a:latin typeface="Microsoft YaHei" panose="020B0503020204020204" pitchFamily="34" charset="-122"/>
                  <a:ea typeface="Microsoft YaHei" panose="020B0503020204020204" pitchFamily="34" charset="-122"/>
                  <a:cs typeface="Calibri"/>
                  <a:sym typeface="Calibri"/>
                </a:rPr>
                <a:t>政治學與國際研究</a:t>
              </a:r>
              <a:r>
                <a:rPr lang="en-GB" sz="1200" b="0" i="0" u="none" strike="noStrike" cap="none" dirty="0">
                  <a:solidFill>
                    <a:schemeClr val="dk1"/>
                  </a:solidFill>
                  <a:latin typeface="Microsoft YaHei" panose="020B0503020204020204" pitchFamily="34" charset="-122"/>
                  <a:ea typeface="Microsoft YaHei" panose="020B0503020204020204" pitchFamily="34" charset="-122"/>
                  <a:cs typeface="Calibri"/>
                  <a:sym typeface="Calibri"/>
                </a:rPr>
                <a:t> </a:t>
              </a:r>
              <a:endParaRPr dirty="0">
                <a:latin typeface="Microsoft YaHei" panose="020B0503020204020204" pitchFamily="34" charset="-122"/>
                <a:ea typeface="Microsoft YaHei" panose="020B0503020204020204" pitchFamily="34" charset="-122"/>
              </a:endParaRPr>
            </a:p>
            <a:p>
              <a:pPr marL="166688" marR="0" lvl="2" indent="-166688" algn="l" rtl="0">
                <a:lnSpc>
                  <a:spcPct val="100000"/>
                </a:lnSpc>
                <a:spcBef>
                  <a:spcPts val="0"/>
                </a:spcBef>
                <a:spcAft>
                  <a:spcPts val="0"/>
                </a:spcAft>
                <a:buClr>
                  <a:schemeClr val="accent4"/>
                </a:buClr>
                <a:buSzPts val="1200"/>
                <a:buFont typeface="Calibri"/>
                <a:buChar char="•"/>
              </a:pPr>
              <a:r>
                <a:rPr lang="en-GB" sz="1200" b="0" i="0" u="none" strike="noStrike" cap="none" dirty="0" err="1">
                  <a:solidFill>
                    <a:schemeClr val="dk1"/>
                  </a:solidFill>
                  <a:latin typeface="Microsoft YaHei" panose="020B0503020204020204" pitchFamily="34" charset="-122"/>
                  <a:ea typeface="Microsoft YaHei" panose="020B0503020204020204" pitchFamily="34" charset="-122"/>
                  <a:cs typeface="Calibri"/>
                  <a:sym typeface="Calibri"/>
                </a:rPr>
                <a:t>哲學與宗教</a:t>
              </a:r>
              <a:r>
                <a:rPr lang="en-GB" sz="1200" b="0" i="0" u="none" strike="noStrike" cap="none" dirty="0">
                  <a:solidFill>
                    <a:schemeClr val="dk1"/>
                  </a:solidFill>
                  <a:latin typeface="Microsoft YaHei" panose="020B0503020204020204" pitchFamily="34" charset="-122"/>
                  <a:ea typeface="Microsoft YaHei" panose="020B0503020204020204" pitchFamily="34" charset="-122"/>
                  <a:cs typeface="Calibri"/>
                  <a:sym typeface="Calibri"/>
                </a:rPr>
                <a:t> </a:t>
              </a:r>
              <a:endParaRPr dirty="0">
                <a:latin typeface="Microsoft YaHei" panose="020B0503020204020204" pitchFamily="34" charset="-122"/>
                <a:ea typeface="Microsoft YaHei" panose="020B0503020204020204" pitchFamily="34" charset="-122"/>
              </a:endParaRPr>
            </a:p>
            <a:p>
              <a:pPr marL="166688" marR="0" lvl="2" indent="-166688" algn="l" rtl="0">
                <a:lnSpc>
                  <a:spcPct val="100000"/>
                </a:lnSpc>
                <a:spcBef>
                  <a:spcPts val="0"/>
                </a:spcBef>
                <a:spcAft>
                  <a:spcPts val="0"/>
                </a:spcAft>
                <a:buClr>
                  <a:schemeClr val="accent4"/>
                </a:buClr>
                <a:buSzPts val="1200"/>
                <a:buFont typeface="Calibri"/>
                <a:buChar char="•"/>
              </a:pPr>
              <a:r>
                <a:rPr lang="en-GB" sz="1200" b="0" i="0" u="none" strike="noStrike" cap="none" dirty="0" err="1">
                  <a:solidFill>
                    <a:schemeClr val="dk1"/>
                  </a:solidFill>
                  <a:latin typeface="Microsoft YaHei" panose="020B0503020204020204" pitchFamily="34" charset="-122"/>
                  <a:ea typeface="Microsoft YaHei" panose="020B0503020204020204" pitchFamily="34" charset="-122"/>
                  <a:cs typeface="Calibri"/>
                  <a:sym typeface="Calibri"/>
                </a:rPr>
                <a:t>社會科學</a:t>
              </a:r>
              <a:r>
                <a:rPr lang="en-GB" sz="1200" b="0" i="0" u="none" strike="noStrike" cap="none" dirty="0">
                  <a:solidFill>
                    <a:schemeClr val="dk1"/>
                  </a:solidFill>
                  <a:latin typeface="Microsoft YaHei" panose="020B0503020204020204" pitchFamily="34" charset="-122"/>
                  <a:ea typeface="Microsoft YaHei" panose="020B0503020204020204" pitchFamily="34" charset="-122"/>
                  <a:cs typeface="Calibri"/>
                  <a:sym typeface="Calibri"/>
                </a:rPr>
                <a:t> </a:t>
              </a:r>
              <a:endParaRPr dirty="0">
                <a:latin typeface="Microsoft YaHei" panose="020B0503020204020204" pitchFamily="34" charset="-122"/>
                <a:ea typeface="Microsoft YaHei" panose="020B0503020204020204" pitchFamily="34" charset="-122"/>
              </a:endParaRPr>
            </a:p>
            <a:p>
              <a:pPr marL="0" marR="0" lvl="2" indent="0" algn="l" rtl="0">
                <a:lnSpc>
                  <a:spcPct val="100000"/>
                </a:lnSpc>
                <a:spcBef>
                  <a:spcPts val="200"/>
                </a:spcBef>
                <a:spcAft>
                  <a:spcPts val="0"/>
                </a:spcAft>
                <a:buNone/>
              </a:pPr>
              <a:endParaRPr sz="1400" b="0" i="0" u="none" strike="noStrike" cap="none" dirty="0">
                <a:solidFill>
                  <a:srgbClr val="000000"/>
                </a:solidFill>
                <a:latin typeface="Microsoft YaHei" panose="020B0503020204020204" pitchFamily="34" charset="-122"/>
                <a:ea typeface="Microsoft YaHei" panose="020B0503020204020204" pitchFamily="34" charset="-122"/>
                <a:sym typeface="Arial"/>
              </a:endParaRPr>
            </a:p>
          </p:txBody>
        </p:sp>
      </p:grpSp>
      <p:pic>
        <p:nvPicPr>
          <p:cNvPr id="1543" name="Google Shape;1543;p50"/>
          <p:cNvPicPr preferRelativeResize="0"/>
          <p:nvPr/>
        </p:nvPicPr>
        <p:blipFill rotWithShape="1">
          <a:blip r:embed="rId4">
            <a:alphaModFix/>
          </a:blip>
          <a:srcRect/>
          <a:stretch/>
        </p:blipFill>
        <p:spPr>
          <a:xfrm>
            <a:off x="4913954" y="1241956"/>
            <a:ext cx="547200" cy="547200"/>
          </a:xfrm>
          <a:prstGeom prst="rect">
            <a:avLst/>
          </a:prstGeom>
          <a:noFill/>
          <a:ln>
            <a:noFill/>
          </a:ln>
        </p:spPr>
      </p:pic>
      <p:pic>
        <p:nvPicPr>
          <p:cNvPr id="1544" name="Google Shape;1544;p50"/>
          <p:cNvPicPr preferRelativeResize="0"/>
          <p:nvPr/>
        </p:nvPicPr>
        <p:blipFill rotWithShape="1">
          <a:blip r:embed="rId5">
            <a:alphaModFix/>
          </a:blip>
          <a:srcRect/>
          <a:stretch/>
        </p:blipFill>
        <p:spPr>
          <a:xfrm>
            <a:off x="598964" y="1243056"/>
            <a:ext cx="546100" cy="546100"/>
          </a:xfrm>
          <a:prstGeom prst="rect">
            <a:avLst/>
          </a:prstGeom>
          <a:noFill/>
          <a:ln>
            <a:noFill/>
          </a:ln>
        </p:spPr>
      </p:pic>
      <p:sp>
        <p:nvSpPr>
          <p:cNvPr id="1545" name="Google Shape;1545;p50"/>
          <p:cNvSpPr txBox="1">
            <a:spLocks noGrp="1"/>
          </p:cNvSpPr>
          <p:nvPr>
            <p:ph type="subTitle" idx="1"/>
          </p:nvPr>
        </p:nvSpPr>
        <p:spPr>
          <a:xfrm>
            <a:off x="419100" y="567339"/>
            <a:ext cx="8299450" cy="23083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500"/>
              <a:buNone/>
            </a:pPr>
            <a:r>
              <a:rPr lang="en-GB" dirty="0" err="1"/>
              <a:t>為每個學科領域提供高品質學科內容</a:t>
            </a:r>
            <a:endParaRPr dirty="0"/>
          </a:p>
        </p:txBody>
      </p:sp>
    </p:spTree>
    <p:extLst>
      <p:ext uri="{BB962C8B-B14F-4D97-AF65-F5344CB8AC3E}">
        <p14:creationId xmlns:p14="http://schemas.microsoft.com/office/powerpoint/2010/main" val="2831404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11"/>
          <p:cNvSpPr txBox="1">
            <a:spLocks noGrp="1"/>
          </p:cNvSpPr>
          <p:nvPr>
            <p:ph type="title"/>
          </p:nvPr>
        </p:nvSpPr>
        <p:spPr>
          <a:xfrm>
            <a:off x="825539" y="1275427"/>
            <a:ext cx="2876885" cy="566052"/>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lt1"/>
              </a:buClr>
              <a:buSzPts val="2800"/>
              <a:buFont typeface="Calibri"/>
              <a:buNone/>
            </a:pPr>
            <a:r>
              <a:rPr lang="zh-CN" dirty="0"/>
              <a:t>SpringerLink</a:t>
            </a:r>
            <a:r>
              <a:rPr lang="zh-CN" dirty="0">
                <a:latin typeface="Microsoft YaHei" panose="020B0503020204020204" pitchFamily="34" charset="-122"/>
                <a:ea typeface="Microsoft YaHei" panose="020B0503020204020204" pitchFamily="34" charset="-122"/>
              </a:rPr>
              <a:t>平臺使用指南</a:t>
            </a:r>
            <a:endParaRPr dirty="0">
              <a:latin typeface="Microsoft YaHei" panose="020B0503020204020204" pitchFamily="34" charset="-122"/>
              <a:ea typeface="Microsoft YaHei" panose="020B0503020204020204" pitchFamily="34" charset="-122"/>
            </a:endParaRPr>
          </a:p>
        </p:txBody>
      </p:sp>
      <p:sp>
        <p:nvSpPr>
          <p:cNvPr id="450" name="Google Shape;450;p11"/>
          <p:cNvSpPr txBox="1">
            <a:spLocks noGrp="1"/>
          </p:cNvSpPr>
          <p:nvPr>
            <p:ph type="body" idx="1"/>
          </p:nvPr>
        </p:nvSpPr>
        <p:spPr>
          <a:xfrm>
            <a:off x="4733924" y="1331090"/>
            <a:ext cx="3984626" cy="141064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1500"/>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2ad35f20fa4_0_0"/>
          <p:cNvSpPr txBox="1">
            <a:spLocks noGrp="1"/>
          </p:cNvSpPr>
          <p:nvPr>
            <p:ph type="title"/>
          </p:nvPr>
        </p:nvSpPr>
        <p:spPr>
          <a:xfrm>
            <a:off x="1395003" y="186972"/>
            <a:ext cx="6179400" cy="277875"/>
          </a:xfrm>
          <a:prstGeom prst="rect">
            <a:avLst/>
          </a:prstGeom>
          <a:noFill/>
          <a:ln>
            <a:noFill/>
          </a:ln>
        </p:spPr>
        <p:txBody>
          <a:bodyPr spcFirstLastPara="1" wrap="square" lIns="0" tIns="0" rIns="0" bIns="0" anchor="t" anchorCtr="0">
            <a:noAutofit/>
          </a:bodyPr>
          <a:lstStyle/>
          <a:p>
            <a:pPr>
              <a:buSzPts val="2600"/>
            </a:pPr>
            <a:r>
              <a:rPr lang="en-US" altLang="zh-CN" sz="1650" u="sng" dirty="0">
                <a:solidFill>
                  <a:schemeClr val="hlink"/>
                </a:solidFill>
                <a:hlinkClick r:id="rId3"/>
              </a:rPr>
              <a:t>link.springer.com</a:t>
            </a:r>
            <a:r>
              <a:rPr lang="zh-CN" altLang="en-US" sz="1650" dirty="0"/>
              <a:t>平臺</a:t>
            </a:r>
            <a:endParaRPr sz="1650" dirty="0"/>
          </a:p>
        </p:txBody>
      </p:sp>
      <p:sp>
        <p:nvSpPr>
          <p:cNvPr id="150" name="Google Shape;150;g2ad35f20fa4_0_0"/>
          <p:cNvSpPr/>
          <p:nvPr/>
        </p:nvSpPr>
        <p:spPr>
          <a:xfrm>
            <a:off x="836023" y="464850"/>
            <a:ext cx="7532914" cy="766800"/>
          </a:xfrm>
          <a:prstGeom prst="rect">
            <a:avLst/>
          </a:prstGeom>
          <a:noFill/>
          <a:ln>
            <a:noFill/>
          </a:ln>
        </p:spPr>
        <p:txBody>
          <a:bodyPr spcFirstLastPara="1" wrap="square" lIns="68569" tIns="34275" rIns="68569" bIns="34275" anchor="t" anchorCtr="0">
            <a:noAutofit/>
          </a:bodyPr>
          <a:lstStyle/>
          <a:p>
            <a:pPr>
              <a:buSzPts val="1800"/>
            </a:pPr>
            <a:r>
              <a:rPr lang="zh-CN" altLang="en-US" sz="1100" dirty="0">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提供</a:t>
            </a:r>
            <a:r>
              <a:rPr lang="en-US" altLang="zh-CN" sz="1100" b="1" dirty="0">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1500</a:t>
            </a:r>
            <a:r>
              <a:rPr lang="zh-CN" altLang="en-US" sz="1100" b="1" dirty="0">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萬</a:t>
            </a:r>
            <a:r>
              <a:rPr lang="en-US" altLang="zh-CN" sz="1100" b="1" dirty="0">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a:t>
            </a:r>
            <a:r>
              <a:rPr lang="zh-CN" altLang="en-US" sz="1100" b="1" dirty="0">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種全面豐富的資源</a:t>
            </a:r>
            <a:r>
              <a:rPr lang="zh-CN" altLang="en-US" sz="1100" dirty="0">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，涵蓋科學、技術和醫學以及人文和社會科學領域的期刊、圖書、會議論文集、參考工具書和實驗室指南、視頻等。</a:t>
            </a:r>
            <a:endParaRPr sz="1100" dirty="0">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a:spcBef>
                <a:spcPts val="750"/>
              </a:spcBef>
              <a:spcAft>
                <a:spcPts val="750"/>
              </a:spcAft>
              <a:buSzPts val="1800"/>
            </a:pPr>
            <a:r>
              <a:rPr lang="zh-CN" altLang="en-US" sz="1100" dirty="0">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近期我們對網站進行了改版升級，以期為廣大用戶提供更好的使用體驗。一站式即可</a:t>
            </a:r>
            <a:r>
              <a:rPr lang="zh-TW" altLang="en-US" sz="1100" dirty="0">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瀏覽</a:t>
            </a:r>
            <a:r>
              <a:rPr lang="en-US" altLang="zh-CN" sz="1100" dirty="0">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Springer Nature</a:t>
            </a:r>
            <a:r>
              <a:rPr lang="zh-CN" altLang="en-US" sz="1100" dirty="0">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其他所有期刊和圖書品牌的研究內容，包含</a:t>
            </a:r>
            <a:r>
              <a:rPr lang="en-US" altLang="zh-CN" sz="1100" dirty="0">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Springer, BMC, Nature Portfolio, Palgrave Macmillan</a:t>
            </a:r>
            <a:r>
              <a:rPr lang="zh-CN" altLang="en-US" sz="1100" dirty="0">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rPr>
              <a:t>等。</a:t>
            </a:r>
            <a:endParaRPr sz="1100" dirty="0">
              <a:solidFill>
                <a:schemeClr val="dk1"/>
              </a:solidFill>
              <a:latin typeface="Calibri" panose="020F0502020204030204" pitchFamily="34" charset="0"/>
              <a:ea typeface="Microsoft YaHei" panose="020B0503020204020204" pitchFamily="34" charset="-122"/>
              <a:cs typeface="Calibri" panose="020F0502020204030204" pitchFamily="34" charset="0"/>
              <a:sym typeface="Calibri"/>
            </a:endParaRPr>
          </a:p>
        </p:txBody>
      </p:sp>
      <p:pic>
        <p:nvPicPr>
          <p:cNvPr id="151" name="Google Shape;151;g2ad35f20fa4_0_0"/>
          <p:cNvPicPr preferRelativeResize="0"/>
          <p:nvPr/>
        </p:nvPicPr>
        <p:blipFill>
          <a:blip r:embed="rId4">
            <a:alphaModFix/>
          </a:blip>
          <a:stretch>
            <a:fillRect/>
          </a:stretch>
        </p:blipFill>
        <p:spPr>
          <a:xfrm>
            <a:off x="2099401" y="1318407"/>
            <a:ext cx="4847738" cy="3307687"/>
          </a:xfrm>
          <a:prstGeom prst="rect">
            <a:avLst/>
          </a:prstGeom>
          <a:noFill/>
          <a:ln w="9525" cap="flat" cmpd="sng">
            <a:solidFill>
              <a:schemeClr val="dk2"/>
            </a:solidFill>
            <a:prstDash val="solid"/>
            <a:round/>
            <a:headEnd type="none" w="sm" len="sm"/>
            <a:tailEnd type="none" w="sm" len="sm"/>
          </a:ln>
        </p:spPr>
      </p:pic>
      <p:cxnSp>
        <p:nvCxnSpPr>
          <p:cNvPr id="152" name="Google Shape;152;g2ad35f20fa4_0_0"/>
          <p:cNvCxnSpPr>
            <a:stCxn id="153" idx="1"/>
          </p:cNvCxnSpPr>
          <p:nvPr/>
        </p:nvCxnSpPr>
        <p:spPr>
          <a:xfrm flipH="1">
            <a:off x="6849619" y="1405238"/>
            <a:ext cx="165825" cy="20475"/>
          </a:xfrm>
          <a:prstGeom prst="straightConnector1">
            <a:avLst/>
          </a:prstGeom>
          <a:ln w="12700">
            <a:headEnd type="none" w="sm" len="sm"/>
            <a:tailEnd type="stealth" w="med" len="med"/>
          </a:ln>
        </p:spPr>
        <p:style>
          <a:lnRef idx="1">
            <a:schemeClr val="accent1"/>
          </a:lnRef>
          <a:fillRef idx="0">
            <a:schemeClr val="accent1"/>
          </a:fillRef>
          <a:effectRef idx="0">
            <a:schemeClr val="accent1"/>
          </a:effectRef>
          <a:fontRef idx="minor">
            <a:schemeClr val="tx1"/>
          </a:fontRef>
        </p:style>
      </p:cxnSp>
      <p:cxnSp>
        <p:nvCxnSpPr>
          <p:cNvPr id="154" name="Google Shape;154;g2ad35f20fa4_0_0"/>
          <p:cNvCxnSpPr>
            <a:stCxn id="155" idx="3"/>
          </p:cNvCxnSpPr>
          <p:nvPr/>
        </p:nvCxnSpPr>
        <p:spPr>
          <a:xfrm rot="10800000" flipH="1">
            <a:off x="2050669" y="2217938"/>
            <a:ext cx="1345725" cy="10350"/>
          </a:xfrm>
          <a:prstGeom prst="straightConnector1">
            <a:avLst/>
          </a:prstGeom>
          <a:ln w="12700">
            <a:headEnd type="none" w="sm" len="sm"/>
            <a:tailEnd type="stealth" w="med" len="med"/>
          </a:ln>
        </p:spPr>
        <p:style>
          <a:lnRef idx="1">
            <a:schemeClr val="accent1"/>
          </a:lnRef>
          <a:fillRef idx="0">
            <a:schemeClr val="accent1"/>
          </a:fillRef>
          <a:effectRef idx="0">
            <a:schemeClr val="accent1"/>
          </a:effectRef>
          <a:fontRef idx="minor">
            <a:schemeClr val="tx1"/>
          </a:fontRef>
        </p:style>
      </p:cxnSp>
      <p:cxnSp>
        <p:nvCxnSpPr>
          <p:cNvPr id="156" name="Google Shape;156;g2ad35f20fa4_0_0"/>
          <p:cNvCxnSpPr>
            <a:stCxn id="157" idx="3"/>
          </p:cNvCxnSpPr>
          <p:nvPr/>
        </p:nvCxnSpPr>
        <p:spPr>
          <a:xfrm>
            <a:off x="2050669" y="3426038"/>
            <a:ext cx="1495220" cy="216750"/>
          </a:xfrm>
          <a:prstGeom prst="straightConnector1">
            <a:avLst/>
          </a:prstGeom>
          <a:ln w="12700">
            <a:headEnd type="none" w="sm" len="sm"/>
            <a:tailEnd type="stealth" w="med" len="med"/>
          </a:ln>
        </p:spPr>
        <p:style>
          <a:lnRef idx="1">
            <a:schemeClr val="accent1"/>
          </a:lnRef>
          <a:fillRef idx="0">
            <a:schemeClr val="accent1"/>
          </a:fillRef>
          <a:effectRef idx="0">
            <a:schemeClr val="accent1"/>
          </a:effectRef>
          <a:fontRef idx="minor">
            <a:schemeClr val="tx1"/>
          </a:fontRef>
        </p:style>
      </p:cxnSp>
      <p:cxnSp>
        <p:nvCxnSpPr>
          <p:cNvPr id="158" name="Google Shape;158;g2ad35f20fa4_0_0"/>
          <p:cNvCxnSpPr>
            <a:stCxn id="159" idx="1"/>
          </p:cNvCxnSpPr>
          <p:nvPr/>
        </p:nvCxnSpPr>
        <p:spPr>
          <a:xfrm flipH="1">
            <a:off x="5286319" y="2661300"/>
            <a:ext cx="1709550" cy="927900"/>
          </a:xfrm>
          <a:prstGeom prst="straightConnector1">
            <a:avLst/>
          </a:prstGeom>
          <a:ln w="12700">
            <a:headEnd type="none" w="sm" len="sm"/>
            <a:tailEnd type="stealth" w="med" len="med"/>
          </a:ln>
        </p:spPr>
        <p:style>
          <a:lnRef idx="1">
            <a:schemeClr val="accent1"/>
          </a:lnRef>
          <a:fillRef idx="0">
            <a:schemeClr val="accent1"/>
          </a:fillRef>
          <a:effectRef idx="0">
            <a:schemeClr val="accent1"/>
          </a:effectRef>
          <a:fontRef idx="minor">
            <a:schemeClr val="tx1"/>
          </a:fontRef>
        </p:style>
      </p:cxnSp>
      <p:cxnSp>
        <p:nvCxnSpPr>
          <p:cNvPr id="160" name="Google Shape;160;g2ad35f20fa4_0_0"/>
          <p:cNvCxnSpPr>
            <a:stCxn id="161" idx="1"/>
          </p:cNvCxnSpPr>
          <p:nvPr/>
        </p:nvCxnSpPr>
        <p:spPr>
          <a:xfrm rot="10800000">
            <a:off x="5604244" y="4268700"/>
            <a:ext cx="1391625" cy="25875"/>
          </a:xfrm>
          <a:prstGeom prst="straightConnector1">
            <a:avLst/>
          </a:prstGeom>
          <a:ln w="12700">
            <a:headEnd type="none" w="sm" len="sm"/>
            <a:tailEnd type="stealth" w="med" len="med"/>
          </a:ln>
        </p:spPr>
        <p:style>
          <a:lnRef idx="1">
            <a:schemeClr val="accent1"/>
          </a:lnRef>
          <a:fillRef idx="0">
            <a:schemeClr val="accent1"/>
          </a:fillRef>
          <a:effectRef idx="0">
            <a:schemeClr val="accent1"/>
          </a:effectRef>
          <a:fontRef idx="minor">
            <a:schemeClr val="tx1"/>
          </a:fontRef>
        </p:style>
      </p:cxnSp>
      <p:cxnSp>
        <p:nvCxnSpPr>
          <p:cNvPr id="162" name="Google Shape;162;g2ad35f20fa4_0_0"/>
          <p:cNvCxnSpPr>
            <a:stCxn id="163" idx="3"/>
          </p:cNvCxnSpPr>
          <p:nvPr/>
        </p:nvCxnSpPr>
        <p:spPr>
          <a:xfrm>
            <a:off x="2050669" y="4181513"/>
            <a:ext cx="1462275" cy="6525"/>
          </a:xfrm>
          <a:prstGeom prst="straightConnector1">
            <a:avLst/>
          </a:prstGeom>
          <a:ln w="12700">
            <a:headEnd type="none" w="sm" len="sm"/>
            <a:tailEnd type="stealth" w="med" len="med"/>
          </a:ln>
        </p:spPr>
        <p:style>
          <a:lnRef idx="1">
            <a:schemeClr val="accent1"/>
          </a:lnRef>
          <a:fillRef idx="0">
            <a:schemeClr val="accent1"/>
          </a:fillRef>
          <a:effectRef idx="0">
            <a:schemeClr val="accent1"/>
          </a:effectRef>
          <a:fontRef idx="minor">
            <a:schemeClr val="tx1"/>
          </a:fontRef>
        </p:style>
      </p:cxnSp>
      <p:cxnSp>
        <p:nvCxnSpPr>
          <p:cNvPr id="164" name="Google Shape;164;g2ad35f20fa4_0_0"/>
          <p:cNvCxnSpPr>
            <a:stCxn id="165" idx="1"/>
          </p:cNvCxnSpPr>
          <p:nvPr/>
        </p:nvCxnSpPr>
        <p:spPr>
          <a:xfrm flipH="1">
            <a:off x="6344944" y="3624600"/>
            <a:ext cx="650925" cy="3375"/>
          </a:xfrm>
          <a:prstGeom prst="straightConnector1">
            <a:avLst/>
          </a:prstGeom>
          <a:ln w="12700">
            <a:headEnd type="none" w="sm" len="sm"/>
            <a:tailEnd type="stealth" w="med" len="med"/>
          </a:ln>
        </p:spPr>
        <p:style>
          <a:lnRef idx="1">
            <a:schemeClr val="accent1"/>
          </a:lnRef>
          <a:fillRef idx="0">
            <a:schemeClr val="accent1"/>
          </a:fillRef>
          <a:effectRef idx="0">
            <a:schemeClr val="accent1"/>
          </a:effectRef>
          <a:fontRef idx="minor">
            <a:schemeClr val="tx1"/>
          </a:fontRef>
        </p:style>
      </p:cxnSp>
      <p:sp>
        <p:nvSpPr>
          <p:cNvPr id="155" name="Google Shape;155;g2ad35f20fa4_0_0"/>
          <p:cNvSpPr/>
          <p:nvPr/>
        </p:nvSpPr>
        <p:spPr>
          <a:xfrm>
            <a:off x="1198369" y="2029725"/>
            <a:ext cx="852300" cy="397125"/>
          </a:xfrm>
          <a:prstGeom prst="roundRect">
            <a:avLst>
              <a:gd name="adj" fmla="val 16667"/>
            </a:avLst>
          </a:prstGeom>
          <a:noFill/>
          <a:ln w="9525" cap="flat" cmpd="sng">
            <a:solidFill>
              <a:schemeClr val="accent1"/>
            </a:solidFill>
            <a:prstDash val="solid"/>
            <a:round/>
            <a:headEnd type="none" w="sm" len="sm"/>
            <a:tailEnd type="none" w="sm" len="sm"/>
          </a:ln>
        </p:spPr>
        <p:txBody>
          <a:bodyPr spcFirstLastPara="1" wrap="square" lIns="68569" tIns="34275" rIns="68569" bIns="34275" anchor="t" anchorCtr="0">
            <a:noAutofit/>
          </a:bodyPr>
          <a:lstStyle/>
          <a:p>
            <a:pPr>
              <a:buSzPts val="1400"/>
            </a:pPr>
            <a:r>
              <a:rPr lang="zh-CN" altLang="en-US" sz="105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回應式搜索功能</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157" name="Google Shape;157;g2ad35f20fa4_0_0"/>
          <p:cNvSpPr/>
          <p:nvPr/>
        </p:nvSpPr>
        <p:spPr>
          <a:xfrm>
            <a:off x="1050319" y="3143888"/>
            <a:ext cx="1000350" cy="564300"/>
          </a:xfrm>
          <a:prstGeom prst="roundRect">
            <a:avLst>
              <a:gd name="adj" fmla="val 16667"/>
            </a:avLst>
          </a:prstGeom>
          <a:noFill/>
          <a:ln w="9525" cap="flat" cmpd="sng">
            <a:solidFill>
              <a:schemeClr val="accent1"/>
            </a:solidFill>
            <a:prstDash val="solid"/>
            <a:round/>
            <a:headEnd type="none" w="sm" len="sm"/>
            <a:tailEnd type="none" w="sm" len="sm"/>
          </a:ln>
        </p:spPr>
        <p:txBody>
          <a:bodyPr spcFirstLastPara="1" wrap="square" lIns="68569" tIns="34275" rIns="68569" bIns="34275" anchor="t" anchorCtr="0">
            <a:noAutofit/>
          </a:bodyPr>
          <a:lstStyle/>
          <a:p>
            <a:pPr>
              <a:buClr>
                <a:schemeClr val="dk1"/>
              </a:buClr>
              <a:buSzPts val="1400"/>
            </a:pPr>
            <a:r>
              <a:rPr lang="zh-CN" altLang="en-US" sz="105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探索施普林格</a:t>
            </a:r>
            <a:r>
              <a:rPr lang="en-US" altLang="zh-CN" sz="105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a:t>
            </a:r>
            <a:r>
              <a:rPr lang="zh-CN" altLang="en-US" sz="105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自然對</a:t>
            </a:r>
            <a:r>
              <a:rPr lang="en-US" altLang="zh-CN" sz="105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OA</a:t>
            </a:r>
            <a:r>
              <a:rPr lang="zh-CN" altLang="en-US" sz="105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的支持</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163" name="Google Shape;163;g2ad35f20fa4_0_0"/>
          <p:cNvSpPr/>
          <p:nvPr/>
        </p:nvSpPr>
        <p:spPr>
          <a:xfrm>
            <a:off x="1100269" y="3982950"/>
            <a:ext cx="950400" cy="397125"/>
          </a:xfrm>
          <a:prstGeom prst="roundRect">
            <a:avLst>
              <a:gd name="adj" fmla="val 16667"/>
            </a:avLst>
          </a:prstGeom>
          <a:noFill/>
          <a:ln w="9525" cap="flat" cmpd="sng">
            <a:solidFill>
              <a:schemeClr val="accent1"/>
            </a:solidFill>
            <a:prstDash val="solid"/>
            <a:round/>
            <a:headEnd type="none" w="sm" len="sm"/>
            <a:tailEnd type="none" w="sm" len="sm"/>
          </a:ln>
        </p:spPr>
        <p:txBody>
          <a:bodyPr spcFirstLastPara="1" wrap="square" lIns="68569" tIns="34275" rIns="68569" bIns="34275" anchor="t" anchorCtr="0">
            <a:noAutofit/>
          </a:bodyPr>
          <a:lstStyle/>
          <a:p>
            <a:pPr>
              <a:buClr>
                <a:schemeClr val="dk1"/>
              </a:buClr>
              <a:buSzPts val="1400"/>
            </a:pPr>
            <a:r>
              <a:rPr lang="zh-CN" altLang="en-US" sz="105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精選期刊與論文</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153" name="Google Shape;153;g2ad35f20fa4_0_0"/>
          <p:cNvSpPr/>
          <p:nvPr/>
        </p:nvSpPr>
        <p:spPr>
          <a:xfrm>
            <a:off x="7015444" y="1288800"/>
            <a:ext cx="1121175" cy="232875"/>
          </a:xfrm>
          <a:prstGeom prst="roundRect">
            <a:avLst>
              <a:gd name="adj" fmla="val 16667"/>
            </a:avLst>
          </a:prstGeom>
          <a:noFill/>
          <a:ln w="9525" cap="flat" cmpd="sng">
            <a:solidFill>
              <a:schemeClr val="accent1"/>
            </a:solidFill>
            <a:prstDash val="solid"/>
            <a:round/>
            <a:headEnd type="none" w="sm" len="sm"/>
            <a:tailEnd type="none" w="sm" len="sm"/>
          </a:ln>
        </p:spPr>
        <p:txBody>
          <a:bodyPr spcFirstLastPara="1" wrap="square" lIns="68569" tIns="34275" rIns="68569" bIns="34275" anchor="t" anchorCtr="0">
            <a:noAutofit/>
          </a:bodyPr>
          <a:lstStyle/>
          <a:p>
            <a:pPr>
              <a:buClr>
                <a:schemeClr val="dk1"/>
              </a:buClr>
              <a:buSzPts val="1400"/>
            </a:pPr>
            <a:r>
              <a:rPr lang="zh-CN" altLang="en-US" sz="105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登錄（</a:t>
            </a:r>
            <a:r>
              <a:rPr lang="en-US" altLang="zh-CN" sz="105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Sign-in</a:t>
            </a:r>
            <a:r>
              <a:rPr lang="zh-CN" altLang="en-US" sz="105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159" name="Google Shape;159;g2ad35f20fa4_0_0"/>
          <p:cNvSpPr/>
          <p:nvPr/>
        </p:nvSpPr>
        <p:spPr>
          <a:xfrm>
            <a:off x="6995869" y="2462738"/>
            <a:ext cx="1160325" cy="397125"/>
          </a:xfrm>
          <a:prstGeom prst="roundRect">
            <a:avLst>
              <a:gd name="adj" fmla="val 16667"/>
            </a:avLst>
          </a:prstGeom>
          <a:noFill/>
          <a:ln w="9525" cap="flat" cmpd="sng">
            <a:solidFill>
              <a:schemeClr val="accent1"/>
            </a:solidFill>
            <a:prstDash val="solid"/>
            <a:round/>
            <a:headEnd type="none" w="sm" len="sm"/>
            <a:tailEnd type="none" w="sm" len="sm"/>
          </a:ln>
        </p:spPr>
        <p:txBody>
          <a:bodyPr spcFirstLastPara="1" wrap="square" lIns="68569" tIns="34275" rIns="68569" bIns="34275" anchor="t" anchorCtr="0">
            <a:noAutofit/>
          </a:bodyPr>
          <a:lstStyle/>
          <a:p>
            <a:pPr>
              <a:buClr>
                <a:schemeClr val="dk1"/>
              </a:buClr>
              <a:buSzPts val="1400"/>
            </a:pPr>
            <a:r>
              <a:rPr lang="zh-CN" altLang="en-US" sz="105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在施普林格</a:t>
            </a:r>
            <a:r>
              <a:rPr lang="en-US" altLang="zh-CN" sz="105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a:t>
            </a:r>
            <a:r>
              <a:rPr lang="zh-CN" altLang="en-US" sz="105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自然出版您的成果</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165" name="Google Shape;165;g2ad35f20fa4_0_0"/>
          <p:cNvSpPr/>
          <p:nvPr/>
        </p:nvSpPr>
        <p:spPr>
          <a:xfrm>
            <a:off x="6995869" y="3426038"/>
            <a:ext cx="1083150" cy="397125"/>
          </a:xfrm>
          <a:prstGeom prst="roundRect">
            <a:avLst>
              <a:gd name="adj" fmla="val 16667"/>
            </a:avLst>
          </a:prstGeom>
          <a:noFill/>
          <a:ln w="9525" cap="flat" cmpd="sng">
            <a:solidFill>
              <a:schemeClr val="accent1"/>
            </a:solidFill>
            <a:prstDash val="solid"/>
            <a:round/>
            <a:headEnd type="none" w="sm" len="sm"/>
            <a:tailEnd type="none" w="sm" len="sm"/>
          </a:ln>
        </p:spPr>
        <p:txBody>
          <a:bodyPr spcFirstLastPara="1" wrap="square" lIns="68569" tIns="34275" rIns="68569" bIns="34275" anchor="t" anchorCtr="0">
            <a:noAutofit/>
          </a:bodyPr>
          <a:lstStyle/>
          <a:p>
            <a:pPr>
              <a:buClr>
                <a:schemeClr val="dk1"/>
              </a:buClr>
              <a:buSzPts val="1400"/>
            </a:pPr>
            <a:r>
              <a:rPr lang="zh-CN" altLang="en-US" sz="105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追蹤您的出版進程</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endParaRPr>
          </a:p>
        </p:txBody>
      </p:sp>
      <p:sp>
        <p:nvSpPr>
          <p:cNvPr id="161" name="Google Shape;161;g2ad35f20fa4_0_0"/>
          <p:cNvSpPr/>
          <p:nvPr/>
        </p:nvSpPr>
        <p:spPr>
          <a:xfrm>
            <a:off x="6995869" y="4155638"/>
            <a:ext cx="852300" cy="277875"/>
          </a:xfrm>
          <a:prstGeom prst="roundRect">
            <a:avLst>
              <a:gd name="adj" fmla="val 16667"/>
            </a:avLst>
          </a:prstGeom>
          <a:noFill/>
          <a:ln w="9525" cap="flat" cmpd="sng">
            <a:solidFill>
              <a:schemeClr val="accent1"/>
            </a:solidFill>
            <a:prstDash val="solid"/>
            <a:round/>
            <a:headEnd type="none" w="sm" len="sm"/>
            <a:tailEnd type="none" w="sm" len="sm"/>
          </a:ln>
        </p:spPr>
        <p:txBody>
          <a:bodyPr spcFirstLastPara="1" wrap="square" lIns="68569" tIns="34275" rIns="68569" bIns="34275" anchor="t" anchorCtr="0">
            <a:noAutofit/>
          </a:bodyPr>
          <a:lstStyle/>
          <a:p>
            <a:pPr>
              <a:buClr>
                <a:schemeClr val="dk1"/>
              </a:buClr>
              <a:buSzPts val="1400"/>
            </a:pPr>
            <a:r>
              <a:rPr lang="zh-CN" altLang="en-US" sz="105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按主題</a:t>
            </a:r>
            <a:r>
              <a:rPr lang="zh-TW" altLang="en-US" sz="105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瀏覽</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endParaRPr>
          </a:p>
        </p:txBody>
      </p:sp>
      <p:cxnSp>
        <p:nvCxnSpPr>
          <p:cNvPr id="166" name="Google Shape;166;g2ad35f20fa4_0_0"/>
          <p:cNvCxnSpPr/>
          <p:nvPr/>
        </p:nvCxnSpPr>
        <p:spPr>
          <a:xfrm rot="10800000" flipH="1">
            <a:off x="2050819" y="1723163"/>
            <a:ext cx="1944675" cy="505125"/>
          </a:xfrm>
          <a:prstGeom prst="straightConnector1">
            <a:avLst/>
          </a:prstGeom>
          <a:ln w="12700">
            <a:headEnd type="none" w="sm" len="sm"/>
            <a:tailEnd type="stealth"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971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wipe(left)">
                                      <p:cBhvr>
                                        <p:cTn id="7" dur="500"/>
                                        <p:tgtEl>
                                          <p:spTgt spid="155"/>
                                        </p:tgtEl>
                                      </p:cBhvr>
                                    </p:animEffect>
                                  </p:childTnLst>
                                </p:cTn>
                              </p:par>
                              <p:par>
                                <p:cTn id="8" presetID="22" presetClass="entr" presetSubtype="8" fill="hold" nodeType="withEffect">
                                  <p:stCondLst>
                                    <p:cond delay="0"/>
                                  </p:stCondLst>
                                  <p:childTnLst>
                                    <p:set>
                                      <p:cBhvr>
                                        <p:cTn id="9" dur="1" fill="hold">
                                          <p:stCondLst>
                                            <p:cond delay="0"/>
                                          </p:stCondLst>
                                        </p:cTn>
                                        <p:tgtEl>
                                          <p:spTgt spid="166"/>
                                        </p:tgtEl>
                                        <p:attrNameLst>
                                          <p:attrName>style.visibility</p:attrName>
                                        </p:attrNameLst>
                                      </p:cBhvr>
                                      <p:to>
                                        <p:strVal val="visible"/>
                                      </p:to>
                                    </p:set>
                                    <p:animEffect transition="in" filter="wipe(left)">
                                      <p:cBhvr>
                                        <p:cTn id="10" dur="500"/>
                                        <p:tgtEl>
                                          <p:spTgt spid="166"/>
                                        </p:tgtEl>
                                      </p:cBhvr>
                                    </p:animEffect>
                                  </p:childTnLst>
                                </p:cTn>
                              </p:par>
                              <p:par>
                                <p:cTn id="11" presetID="22" presetClass="entr" presetSubtype="8" fill="hold" nodeType="withEffect">
                                  <p:stCondLst>
                                    <p:cond delay="0"/>
                                  </p:stCondLst>
                                  <p:childTnLst>
                                    <p:set>
                                      <p:cBhvr>
                                        <p:cTn id="12" dur="1" fill="hold">
                                          <p:stCondLst>
                                            <p:cond delay="0"/>
                                          </p:stCondLst>
                                        </p:cTn>
                                        <p:tgtEl>
                                          <p:spTgt spid="154"/>
                                        </p:tgtEl>
                                        <p:attrNameLst>
                                          <p:attrName>style.visibility</p:attrName>
                                        </p:attrNameLst>
                                      </p:cBhvr>
                                      <p:to>
                                        <p:strVal val="visible"/>
                                      </p:to>
                                    </p:set>
                                    <p:animEffect transition="in" filter="wipe(left)">
                                      <p:cBhvr>
                                        <p:cTn id="13" dur="500"/>
                                        <p:tgtEl>
                                          <p:spTgt spid="15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53"/>
                                        </p:tgtEl>
                                        <p:attrNameLst>
                                          <p:attrName>style.visibility</p:attrName>
                                        </p:attrNameLst>
                                      </p:cBhvr>
                                      <p:to>
                                        <p:strVal val="visible"/>
                                      </p:to>
                                    </p:set>
                                    <p:animEffect transition="in" filter="wipe(right)">
                                      <p:cBhvr>
                                        <p:cTn id="18" dur="500"/>
                                        <p:tgtEl>
                                          <p:spTgt spid="153"/>
                                        </p:tgtEl>
                                      </p:cBhvr>
                                    </p:animEffect>
                                  </p:childTnLst>
                                </p:cTn>
                              </p:par>
                              <p:par>
                                <p:cTn id="19" presetID="22" presetClass="entr" presetSubtype="2" fill="hold" nodeType="withEffect">
                                  <p:stCondLst>
                                    <p:cond delay="0"/>
                                  </p:stCondLst>
                                  <p:childTnLst>
                                    <p:set>
                                      <p:cBhvr>
                                        <p:cTn id="20" dur="1" fill="hold">
                                          <p:stCondLst>
                                            <p:cond delay="0"/>
                                          </p:stCondLst>
                                        </p:cTn>
                                        <p:tgtEl>
                                          <p:spTgt spid="152"/>
                                        </p:tgtEl>
                                        <p:attrNameLst>
                                          <p:attrName>style.visibility</p:attrName>
                                        </p:attrNameLst>
                                      </p:cBhvr>
                                      <p:to>
                                        <p:strVal val="visible"/>
                                      </p:to>
                                    </p:set>
                                    <p:animEffect transition="in" filter="wipe(right)">
                                      <p:cBhvr>
                                        <p:cTn id="21" dur="500"/>
                                        <p:tgtEl>
                                          <p:spTgt spid="15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7"/>
                                        </p:tgtEl>
                                        <p:attrNameLst>
                                          <p:attrName>style.visibility</p:attrName>
                                        </p:attrNameLst>
                                      </p:cBhvr>
                                      <p:to>
                                        <p:strVal val="visible"/>
                                      </p:to>
                                    </p:set>
                                    <p:animEffect transition="in" filter="wipe(left)">
                                      <p:cBhvr>
                                        <p:cTn id="26" dur="500"/>
                                        <p:tgtEl>
                                          <p:spTgt spid="157"/>
                                        </p:tgtEl>
                                      </p:cBhvr>
                                    </p:animEffect>
                                  </p:childTnLst>
                                </p:cTn>
                              </p:par>
                              <p:par>
                                <p:cTn id="27" presetID="22" presetClass="entr" presetSubtype="8" fill="hold" nodeType="withEffect">
                                  <p:stCondLst>
                                    <p:cond delay="0"/>
                                  </p:stCondLst>
                                  <p:childTnLst>
                                    <p:set>
                                      <p:cBhvr>
                                        <p:cTn id="28" dur="1" fill="hold">
                                          <p:stCondLst>
                                            <p:cond delay="0"/>
                                          </p:stCondLst>
                                        </p:cTn>
                                        <p:tgtEl>
                                          <p:spTgt spid="156"/>
                                        </p:tgtEl>
                                        <p:attrNameLst>
                                          <p:attrName>style.visibility</p:attrName>
                                        </p:attrNameLst>
                                      </p:cBhvr>
                                      <p:to>
                                        <p:strVal val="visible"/>
                                      </p:to>
                                    </p:set>
                                    <p:animEffect transition="in" filter="wipe(left)">
                                      <p:cBhvr>
                                        <p:cTn id="29" dur="500"/>
                                        <p:tgtEl>
                                          <p:spTgt spid="15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9"/>
                                        </p:tgtEl>
                                        <p:attrNameLst>
                                          <p:attrName>style.visibility</p:attrName>
                                        </p:attrNameLst>
                                      </p:cBhvr>
                                      <p:to>
                                        <p:strVal val="visible"/>
                                      </p:to>
                                    </p:set>
                                    <p:animEffect transition="in" filter="wipe(right)">
                                      <p:cBhvr>
                                        <p:cTn id="34" dur="500"/>
                                        <p:tgtEl>
                                          <p:spTgt spid="159"/>
                                        </p:tgtEl>
                                      </p:cBhvr>
                                    </p:animEffect>
                                  </p:childTnLst>
                                </p:cTn>
                              </p:par>
                              <p:par>
                                <p:cTn id="35" presetID="22" presetClass="entr" presetSubtype="2" fill="hold" nodeType="withEffect">
                                  <p:stCondLst>
                                    <p:cond delay="0"/>
                                  </p:stCondLst>
                                  <p:childTnLst>
                                    <p:set>
                                      <p:cBhvr>
                                        <p:cTn id="36" dur="1" fill="hold">
                                          <p:stCondLst>
                                            <p:cond delay="0"/>
                                          </p:stCondLst>
                                        </p:cTn>
                                        <p:tgtEl>
                                          <p:spTgt spid="158"/>
                                        </p:tgtEl>
                                        <p:attrNameLst>
                                          <p:attrName>style.visibility</p:attrName>
                                        </p:attrNameLst>
                                      </p:cBhvr>
                                      <p:to>
                                        <p:strVal val="visible"/>
                                      </p:to>
                                    </p:set>
                                    <p:animEffect transition="in" filter="wipe(right)">
                                      <p:cBhvr>
                                        <p:cTn id="37" dur="500"/>
                                        <p:tgtEl>
                                          <p:spTgt spid="15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165"/>
                                        </p:tgtEl>
                                        <p:attrNameLst>
                                          <p:attrName>style.visibility</p:attrName>
                                        </p:attrNameLst>
                                      </p:cBhvr>
                                      <p:to>
                                        <p:strVal val="visible"/>
                                      </p:to>
                                    </p:set>
                                    <p:animEffect transition="in" filter="wipe(right)">
                                      <p:cBhvr>
                                        <p:cTn id="42" dur="500"/>
                                        <p:tgtEl>
                                          <p:spTgt spid="165"/>
                                        </p:tgtEl>
                                      </p:cBhvr>
                                    </p:animEffect>
                                  </p:childTnLst>
                                </p:cTn>
                              </p:par>
                              <p:par>
                                <p:cTn id="43" presetID="22" presetClass="entr" presetSubtype="2" fill="hold" nodeType="withEffect">
                                  <p:stCondLst>
                                    <p:cond delay="0"/>
                                  </p:stCondLst>
                                  <p:childTnLst>
                                    <p:set>
                                      <p:cBhvr>
                                        <p:cTn id="44" dur="1" fill="hold">
                                          <p:stCondLst>
                                            <p:cond delay="0"/>
                                          </p:stCondLst>
                                        </p:cTn>
                                        <p:tgtEl>
                                          <p:spTgt spid="164"/>
                                        </p:tgtEl>
                                        <p:attrNameLst>
                                          <p:attrName>style.visibility</p:attrName>
                                        </p:attrNameLst>
                                      </p:cBhvr>
                                      <p:to>
                                        <p:strVal val="visible"/>
                                      </p:to>
                                    </p:set>
                                    <p:animEffect transition="in" filter="wipe(right)">
                                      <p:cBhvr>
                                        <p:cTn id="45" dur="500"/>
                                        <p:tgtEl>
                                          <p:spTgt spid="16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63"/>
                                        </p:tgtEl>
                                        <p:attrNameLst>
                                          <p:attrName>style.visibility</p:attrName>
                                        </p:attrNameLst>
                                      </p:cBhvr>
                                      <p:to>
                                        <p:strVal val="visible"/>
                                      </p:to>
                                    </p:set>
                                    <p:animEffect transition="in" filter="wipe(left)">
                                      <p:cBhvr>
                                        <p:cTn id="50" dur="500"/>
                                        <p:tgtEl>
                                          <p:spTgt spid="163"/>
                                        </p:tgtEl>
                                      </p:cBhvr>
                                    </p:animEffect>
                                  </p:childTnLst>
                                </p:cTn>
                              </p:par>
                              <p:par>
                                <p:cTn id="51" presetID="22" presetClass="entr" presetSubtype="8" fill="hold" nodeType="withEffect">
                                  <p:stCondLst>
                                    <p:cond delay="0"/>
                                  </p:stCondLst>
                                  <p:childTnLst>
                                    <p:set>
                                      <p:cBhvr>
                                        <p:cTn id="52" dur="1" fill="hold">
                                          <p:stCondLst>
                                            <p:cond delay="0"/>
                                          </p:stCondLst>
                                        </p:cTn>
                                        <p:tgtEl>
                                          <p:spTgt spid="162"/>
                                        </p:tgtEl>
                                        <p:attrNameLst>
                                          <p:attrName>style.visibility</p:attrName>
                                        </p:attrNameLst>
                                      </p:cBhvr>
                                      <p:to>
                                        <p:strVal val="visible"/>
                                      </p:to>
                                    </p:set>
                                    <p:animEffect transition="in" filter="wipe(left)">
                                      <p:cBhvr>
                                        <p:cTn id="53" dur="500"/>
                                        <p:tgtEl>
                                          <p:spTgt spid="16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161"/>
                                        </p:tgtEl>
                                        <p:attrNameLst>
                                          <p:attrName>style.visibility</p:attrName>
                                        </p:attrNameLst>
                                      </p:cBhvr>
                                      <p:to>
                                        <p:strVal val="visible"/>
                                      </p:to>
                                    </p:set>
                                    <p:animEffect transition="in" filter="wipe(right)">
                                      <p:cBhvr>
                                        <p:cTn id="58" dur="500"/>
                                        <p:tgtEl>
                                          <p:spTgt spid="161"/>
                                        </p:tgtEl>
                                      </p:cBhvr>
                                    </p:animEffect>
                                  </p:childTnLst>
                                </p:cTn>
                              </p:par>
                              <p:par>
                                <p:cTn id="59" presetID="22" presetClass="entr" presetSubtype="2" fill="hold" nodeType="withEffect">
                                  <p:stCondLst>
                                    <p:cond delay="0"/>
                                  </p:stCondLst>
                                  <p:childTnLst>
                                    <p:set>
                                      <p:cBhvr>
                                        <p:cTn id="60" dur="1" fill="hold">
                                          <p:stCondLst>
                                            <p:cond delay="0"/>
                                          </p:stCondLst>
                                        </p:cTn>
                                        <p:tgtEl>
                                          <p:spTgt spid="160"/>
                                        </p:tgtEl>
                                        <p:attrNameLst>
                                          <p:attrName>style.visibility</p:attrName>
                                        </p:attrNameLst>
                                      </p:cBhvr>
                                      <p:to>
                                        <p:strVal val="visible"/>
                                      </p:to>
                                    </p:set>
                                    <p:animEffect transition="in" filter="wipe(right)">
                                      <p:cBhvr>
                                        <p:cTn id="61"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 grpId="0" animBg="1"/>
      <p:bldP spid="157" grpId="0" animBg="1"/>
      <p:bldP spid="163" grpId="0" animBg="1"/>
      <p:bldP spid="153" grpId="0" animBg="1"/>
      <p:bldP spid="159" grpId="0" animBg="1"/>
      <p:bldP spid="165" grpId="0" animBg="1"/>
      <p:bldP spid="16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24ffc017898_0_7"/>
          <p:cNvSpPr txBox="1">
            <a:spLocks noGrp="1"/>
          </p:cNvSpPr>
          <p:nvPr>
            <p:ph type="title"/>
          </p:nvPr>
        </p:nvSpPr>
        <p:spPr>
          <a:xfrm>
            <a:off x="1395003" y="186972"/>
            <a:ext cx="6179400" cy="277875"/>
          </a:xfrm>
          <a:prstGeom prst="rect">
            <a:avLst/>
          </a:prstGeom>
          <a:noFill/>
          <a:ln>
            <a:noFill/>
          </a:ln>
        </p:spPr>
        <p:txBody>
          <a:bodyPr spcFirstLastPara="1" wrap="square" lIns="0" tIns="0" rIns="0" bIns="0" anchor="t" anchorCtr="0">
            <a:noAutofit/>
          </a:bodyPr>
          <a:lstStyle/>
          <a:p>
            <a:pPr>
              <a:buSzPts val="2600"/>
            </a:pPr>
            <a:r>
              <a:rPr lang="en-US" altLang="zh-CN" sz="1650" u="sng" dirty="0">
                <a:solidFill>
                  <a:schemeClr val="hlink"/>
                </a:solidFill>
                <a:hlinkClick r:id="rId3"/>
              </a:rPr>
              <a:t>link.springer.com</a:t>
            </a:r>
            <a:r>
              <a:rPr lang="zh-CN" altLang="en-US" sz="1650" dirty="0">
                <a:latin typeface="Microsoft YaHei" panose="020B0503020204020204" pitchFamily="34" charset="-122"/>
                <a:ea typeface="Microsoft YaHei" panose="020B0503020204020204" pitchFamily="34" charset="-122"/>
              </a:rPr>
              <a:t>平臺全新主頁</a:t>
            </a:r>
            <a:endParaRPr sz="1650" dirty="0">
              <a:latin typeface="Microsoft YaHei" panose="020B0503020204020204" pitchFamily="34" charset="-122"/>
              <a:ea typeface="Microsoft YaHei" panose="020B0503020204020204" pitchFamily="34" charset="-122"/>
            </a:endParaRPr>
          </a:p>
        </p:txBody>
      </p:sp>
      <p:sp>
        <p:nvSpPr>
          <p:cNvPr id="173" name="Google Shape;173;g24ffc017898_0_7"/>
          <p:cNvSpPr/>
          <p:nvPr/>
        </p:nvSpPr>
        <p:spPr>
          <a:xfrm>
            <a:off x="4894669" y="681038"/>
            <a:ext cx="764550" cy="276975"/>
          </a:xfrm>
          <a:prstGeom prst="roundRect">
            <a:avLst>
              <a:gd name="adj" fmla="val 16667"/>
            </a:avLst>
          </a:prstGeom>
          <a:ln w="12700">
            <a:solidFill>
              <a:schemeClr val="accent1"/>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68569" tIns="34275" rIns="68569" bIns="34275" anchor="t" anchorCtr="0">
            <a:noAutofit/>
          </a:bodyPr>
          <a:lstStyle/>
          <a:p>
            <a:pPr>
              <a:buSzPts val="1400"/>
            </a:pPr>
            <a:r>
              <a:rPr lang="zh-CN" altLang="en-US" sz="1050" b="1" dirty="0">
                <a:solidFill>
                  <a:schemeClr val="accent1"/>
                </a:solidFill>
                <a:latin typeface="Microsoft YaHei" panose="020B0503020204020204" pitchFamily="34" charset="-122"/>
                <a:ea typeface="Microsoft YaHei" panose="020B0503020204020204" pitchFamily="34" charset="-122"/>
                <a:cs typeface="Calibri"/>
                <a:sym typeface="Calibri"/>
              </a:rPr>
              <a:t>投稿徵集</a:t>
            </a:r>
            <a:endParaRPr sz="1200" b="1" dirty="0">
              <a:solidFill>
                <a:schemeClr val="accent1"/>
              </a:solidFill>
              <a:latin typeface="Microsoft YaHei" panose="020B0503020204020204" pitchFamily="34" charset="-122"/>
              <a:ea typeface="Microsoft YaHei" panose="020B0503020204020204" pitchFamily="34" charset="-122"/>
            </a:endParaRPr>
          </a:p>
        </p:txBody>
      </p:sp>
      <p:sp>
        <p:nvSpPr>
          <p:cNvPr id="174" name="Google Shape;174;g24ffc017898_0_7"/>
          <p:cNvSpPr/>
          <p:nvPr/>
        </p:nvSpPr>
        <p:spPr>
          <a:xfrm>
            <a:off x="4894669" y="1489819"/>
            <a:ext cx="2979000" cy="387900"/>
          </a:xfrm>
          <a:prstGeom prst="roundRect">
            <a:avLst>
              <a:gd name="adj" fmla="val 16667"/>
            </a:avLst>
          </a:prstGeom>
          <a:ln w="12700">
            <a:solidFill>
              <a:schemeClr val="accent1"/>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68569" tIns="34275" rIns="68569" bIns="34275" anchor="t" anchorCtr="0">
            <a:noAutofit/>
          </a:bodyPr>
          <a:lstStyle/>
          <a:p>
            <a:pPr>
              <a:buSzPts val="1400"/>
            </a:pPr>
            <a:r>
              <a:rPr lang="zh-CN" altLang="en-US" sz="1050" b="1" dirty="0">
                <a:solidFill>
                  <a:schemeClr val="accent1"/>
                </a:solidFill>
                <a:latin typeface="Microsoft YaHei" panose="020B0503020204020204" pitchFamily="34" charset="-122"/>
                <a:ea typeface="Microsoft YaHei" panose="020B0503020204020204" pitchFamily="34" charset="-122"/>
                <a:cs typeface="Calibri"/>
                <a:sym typeface="Calibri"/>
              </a:rPr>
              <a:t>最新研究</a:t>
            </a:r>
            <a:r>
              <a:rPr lang="zh-CN" altLang="en-US" sz="1050" dirty="0">
                <a:solidFill>
                  <a:schemeClr val="accent1"/>
                </a:solidFill>
                <a:latin typeface="Microsoft YaHei" panose="020B0503020204020204" pitchFamily="34" charset="-122"/>
                <a:ea typeface="Microsoft YaHei" panose="020B0503020204020204" pitchFamily="34" charset="-122"/>
                <a:cs typeface="Calibri"/>
                <a:sym typeface="Calibri"/>
              </a:rPr>
              <a:t>：集合</a:t>
            </a:r>
            <a:r>
              <a:rPr lang="en-US" altLang="zh-CN" sz="105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Springer</a:t>
            </a:r>
            <a:r>
              <a:rPr lang="zh-CN" altLang="en-US" sz="1050" dirty="0">
                <a:solidFill>
                  <a:schemeClr val="accent1"/>
                </a:solidFill>
                <a:latin typeface="Microsoft YaHei" panose="020B0503020204020204" pitchFamily="34" charset="-122"/>
                <a:ea typeface="Microsoft YaHei" panose="020B0503020204020204" pitchFamily="34" charset="-122"/>
                <a:cs typeface="Calibri"/>
                <a:sym typeface="Calibri"/>
              </a:rPr>
              <a:t>、</a:t>
            </a:r>
            <a:r>
              <a:rPr lang="en-US" altLang="zh-CN" sz="1050" dirty="0">
                <a:solidFill>
                  <a:schemeClr val="accent1"/>
                </a:solidFill>
                <a:latin typeface="Microsoft YaHei" panose="020B0503020204020204" pitchFamily="34" charset="-122"/>
                <a:ea typeface="Microsoft YaHei" panose="020B0503020204020204" pitchFamily="34" charset="-122"/>
                <a:cs typeface="Calibri"/>
                <a:sym typeface="Calibri"/>
              </a:rPr>
              <a:t>《</a:t>
            </a:r>
            <a:r>
              <a:rPr lang="zh-CN" altLang="en-US" sz="1050" dirty="0">
                <a:solidFill>
                  <a:schemeClr val="accent1"/>
                </a:solidFill>
                <a:latin typeface="Microsoft YaHei" panose="020B0503020204020204" pitchFamily="34" charset="-122"/>
                <a:ea typeface="Microsoft YaHei" panose="020B0503020204020204" pitchFamily="34" charset="-122"/>
                <a:cs typeface="Calibri"/>
                <a:sym typeface="Calibri"/>
              </a:rPr>
              <a:t>自然</a:t>
            </a:r>
            <a:r>
              <a:rPr lang="en-US" altLang="zh-CN" sz="1050" dirty="0">
                <a:solidFill>
                  <a:schemeClr val="accent1"/>
                </a:solidFill>
                <a:latin typeface="Microsoft YaHei" panose="020B0503020204020204" pitchFamily="34" charset="-122"/>
                <a:ea typeface="Microsoft YaHei" panose="020B0503020204020204" pitchFamily="34" charset="-122"/>
                <a:cs typeface="Calibri"/>
                <a:sym typeface="Calibri"/>
              </a:rPr>
              <a:t>》</a:t>
            </a:r>
            <a:r>
              <a:rPr lang="zh-CN" altLang="en-US" sz="1050" dirty="0">
                <a:solidFill>
                  <a:schemeClr val="accent1"/>
                </a:solidFill>
                <a:latin typeface="Microsoft YaHei" panose="020B0503020204020204" pitchFamily="34" charset="-122"/>
                <a:ea typeface="Microsoft YaHei" panose="020B0503020204020204" pitchFamily="34" charset="-122"/>
                <a:cs typeface="Calibri"/>
                <a:sym typeface="Calibri"/>
              </a:rPr>
              <a:t>系列期刊、</a:t>
            </a:r>
            <a:r>
              <a:rPr lang="en-US" altLang="zh-CN" sz="105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BMC</a:t>
            </a:r>
            <a:r>
              <a:rPr lang="zh-CN" altLang="en-US" sz="1050" dirty="0">
                <a:solidFill>
                  <a:schemeClr val="accent1"/>
                </a:solidFill>
                <a:latin typeface="Microsoft YaHei" panose="020B0503020204020204" pitchFamily="34" charset="-122"/>
                <a:ea typeface="Microsoft YaHei" panose="020B0503020204020204" pitchFamily="34" charset="-122"/>
                <a:cs typeface="Calibri"/>
                <a:sym typeface="Calibri"/>
              </a:rPr>
              <a:t>等施普林格</a:t>
            </a:r>
            <a:r>
              <a:rPr lang="en-US" altLang="zh-CN" sz="1050" dirty="0">
                <a:solidFill>
                  <a:schemeClr val="accent1"/>
                </a:solidFill>
                <a:latin typeface="Microsoft YaHei" panose="020B0503020204020204" pitchFamily="34" charset="-122"/>
                <a:ea typeface="Microsoft YaHei" panose="020B0503020204020204" pitchFamily="34" charset="-122"/>
                <a:cs typeface="Calibri"/>
                <a:sym typeface="Calibri"/>
              </a:rPr>
              <a:t>·</a:t>
            </a:r>
            <a:r>
              <a:rPr lang="zh-CN" altLang="en-US" sz="1050" dirty="0">
                <a:solidFill>
                  <a:schemeClr val="accent1"/>
                </a:solidFill>
                <a:latin typeface="Microsoft YaHei" panose="020B0503020204020204" pitchFamily="34" charset="-122"/>
                <a:ea typeface="Microsoft YaHei" panose="020B0503020204020204" pitchFamily="34" charset="-122"/>
                <a:cs typeface="Calibri"/>
                <a:sym typeface="Calibri"/>
              </a:rPr>
              <a:t>自然旗下優質內容</a:t>
            </a:r>
            <a:endParaRPr sz="1200" dirty="0">
              <a:solidFill>
                <a:schemeClr val="accent1"/>
              </a:solidFill>
              <a:latin typeface="Microsoft YaHei" panose="020B0503020204020204" pitchFamily="34" charset="-122"/>
              <a:ea typeface="Microsoft YaHei" panose="020B0503020204020204" pitchFamily="34" charset="-122"/>
            </a:endParaRPr>
          </a:p>
        </p:txBody>
      </p:sp>
      <p:grpSp>
        <p:nvGrpSpPr>
          <p:cNvPr id="175" name="Google Shape;175;g24ffc017898_0_7"/>
          <p:cNvGrpSpPr/>
          <p:nvPr/>
        </p:nvGrpSpPr>
        <p:grpSpPr>
          <a:xfrm>
            <a:off x="816243" y="522024"/>
            <a:ext cx="3966650" cy="4577047"/>
            <a:chOff x="3464875" y="1092711"/>
            <a:chExt cx="3327096" cy="5311340"/>
          </a:xfrm>
        </p:grpSpPr>
        <p:pic>
          <p:nvPicPr>
            <p:cNvPr id="176" name="Google Shape;176;g24ffc017898_0_7"/>
            <p:cNvPicPr preferRelativeResize="0"/>
            <p:nvPr/>
          </p:nvPicPr>
          <p:blipFill>
            <a:blip r:embed="rId4">
              <a:alphaModFix/>
            </a:blip>
            <a:stretch>
              <a:fillRect/>
            </a:stretch>
          </p:blipFill>
          <p:spPr>
            <a:xfrm>
              <a:off x="3464875" y="1092711"/>
              <a:ext cx="3327096" cy="1080000"/>
            </a:xfrm>
            <a:prstGeom prst="rect">
              <a:avLst/>
            </a:prstGeom>
            <a:noFill/>
            <a:ln w="9525" cap="flat" cmpd="sng">
              <a:solidFill>
                <a:schemeClr val="lt1"/>
              </a:solidFill>
              <a:prstDash val="solid"/>
              <a:round/>
              <a:headEnd type="none" w="sm" len="sm"/>
              <a:tailEnd type="none" w="sm" len="sm"/>
            </a:ln>
          </p:spPr>
        </p:pic>
        <p:pic>
          <p:nvPicPr>
            <p:cNvPr id="177" name="Google Shape;177;g24ffc017898_0_7"/>
            <p:cNvPicPr preferRelativeResize="0"/>
            <p:nvPr/>
          </p:nvPicPr>
          <p:blipFill>
            <a:blip r:embed="rId5">
              <a:alphaModFix/>
            </a:blip>
            <a:stretch>
              <a:fillRect/>
            </a:stretch>
          </p:blipFill>
          <p:spPr>
            <a:xfrm>
              <a:off x="3465223" y="2146211"/>
              <a:ext cx="3326399" cy="1377563"/>
            </a:xfrm>
            <a:prstGeom prst="rect">
              <a:avLst/>
            </a:prstGeom>
            <a:noFill/>
            <a:ln w="9525" cap="flat" cmpd="sng">
              <a:solidFill>
                <a:schemeClr val="lt1"/>
              </a:solidFill>
              <a:prstDash val="solid"/>
              <a:round/>
              <a:headEnd type="none" w="sm" len="sm"/>
              <a:tailEnd type="none" w="sm" len="sm"/>
            </a:ln>
          </p:spPr>
        </p:pic>
        <p:pic>
          <p:nvPicPr>
            <p:cNvPr id="178" name="Google Shape;178;g24ffc017898_0_7"/>
            <p:cNvPicPr preferRelativeResize="0"/>
            <p:nvPr/>
          </p:nvPicPr>
          <p:blipFill>
            <a:blip r:embed="rId6">
              <a:alphaModFix/>
            </a:blip>
            <a:stretch>
              <a:fillRect/>
            </a:stretch>
          </p:blipFill>
          <p:spPr>
            <a:xfrm>
              <a:off x="3465223" y="3504732"/>
              <a:ext cx="3326399" cy="1030460"/>
            </a:xfrm>
            <a:prstGeom prst="rect">
              <a:avLst/>
            </a:prstGeom>
            <a:noFill/>
            <a:ln w="9525" cap="flat" cmpd="sng">
              <a:solidFill>
                <a:schemeClr val="lt1"/>
              </a:solidFill>
              <a:prstDash val="solid"/>
              <a:round/>
              <a:headEnd type="none" w="sm" len="sm"/>
              <a:tailEnd type="none" w="sm" len="sm"/>
            </a:ln>
          </p:spPr>
        </p:pic>
        <p:pic>
          <p:nvPicPr>
            <p:cNvPr id="179" name="Google Shape;179;g24ffc017898_0_7"/>
            <p:cNvPicPr preferRelativeResize="0"/>
            <p:nvPr/>
          </p:nvPicPr>
          <p:blipFill>
            <a:blip r:embed="rId7">
              <a:alphaModFix/>
            </a:blip>
            <a:stretch>
              <a:fillRect/>
            </a:stretch>
          </p:blipFill>
          <p:spPr>
            <a:xfrm>
              <a:off x="3465223" y="4514328"/>
              <a:ext cx="3326399" cy="1316098"/>
            </a:xfrm>
            <a:prstGeom prst="rect">
              <a:avLst/>
            </a:prstGeom>
            <a:noFill/>
            <a:ln w="9525" cap="flat" cmpd="sng">
              <a:solidFill>
                <a:schemeClr val="lt1"/>
              </a:solidFill>
              <a:prstDash val="solid"/>
              <a:round/>
              <a:headEnd type="none" w="sm" len="sm"/>
              <a:tailEnd type="none" w="sm" len="sm"/>
            </a:ln>
          </p:spPr>
        </p:pic>
        <p:pic>
          <p:nvPicPr>
            <p:cNvPr id="180" name="Google Shape;180;g24ffc017898_0_7"/>
            <p:cNvPicPr preferRelativeResize="0"/>
            <p:nvPr/>
          </p:nvPicPr>
          <p:blipFill rotWithShape="1">
            <a:blip r:embed="rId8">
              <a:alphaModFix/>
            </a:blip>
            <a:srcRect b="48014"/>
            <a:stretch/>
          </p:blipFill>
          <p:spPr>
            <a:xfrm>
              <a:off x="3465234" y="5453073"/>
              <a:ext cx="3326383" cy="950978"/>
            </a:xfrm>
            <a:prstGeom prst="rect">
              <a:avLst/>
            </a:prstGeom>
            <a:noFill/>
            <a:ln w="9525" cap="flat" cmpd="sng">
              <a:solidFill>
                <a:schemeClr val="lt1"/>
              </a:solidFill>
              <a:prstDash val="solid"/>
              <a:round/>
              <a:headEnd type="none" w="sm" len="sm"/>
              <a:tailEnd type="none" w="sm" len="sm"/>
            </a:ln>
          </p:spPr>
        </p:pic>
      </p:grpSp>
      <p:sp>
        <p:nvSpPr>
          <p:cNvPr id="181" name="Google Shape;181;g24ffc017898_0_7"/>
          <p:cNvSpPr/>
          <p:nvPr/>
        </p:nvSpPr>
        <p:spPr>
          <a:xfrm>
            <a:off x="4894669" y="2555231"/>
            <a:ext cx="764550" cy="276975"/>
          </a:xfrm>
          <a:prstGeom prst="roundRect">
            <a:avLst>
              <a:gd name="adj" fmla="val 16667"/>
            </a:avLst>
          </a:prstGeom>
          <a:ln w="12700">
            <a:solidFill>
              <a:schemeClr val="accent1"/>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68569" tIns="34275" rIns="68569" bIns="34275" anchor="t" anchorCtr="0">
            <a:noAutofit/>
          </a:bodyPr>
          <a:lstStyle/>
          <a:p>
            <a:pPr>
              <a:buSzPts val="1400"/>
            </a:pPr>
            <a:r>
              <a:rPr lang="zh-CN" altLang="en-US" sz="1050" b="1" dirty="0">
                <a:solidFill>
                  <a:schemeClr val="accent1"/>
                </a:solidFill>
                <a:latin typeface="Microsoft YaHei" panose="020B0503020204020204" pitchFamily="34" charset="-122"/>
                <a:ea typeface="Microsoft YaHei" panose="020B0503020204020204" pitchFamily="34" charset="-122"/>
                <a:cs typeface="Calibri"/>
                <a:sym typeface="Calibri"/>
              </a:rPr>
              <a:t>精選期刊</a:t>
            </a:r>
            <a:endParaRPr sz="1200" b="1" dirty="0">
              <a:solidFill>
                <a:schemeClr val="accent1"/>
              </a:solidFill>
              <a:latin typeface="Microsoft YaHei" panose="020B0503020204020204" pitchFamily="34" charset="-122"/>
              <a:ea typeface="Microsoft YaHei" panose="020B0503020204020204" pitchFamily="34" charset="-122"/>
            </a:endParaRPr>
          </a:p>
        </p:txBody>
      </p:sp>
      <p:sp>
        <p:nvSpPr>
          <p:cNvPr id="182" name="Google Shape;182;g24ffc017898_0_7"/>
          <p:cNvSpPr/>
          <p:nvPr/>
        </p:nvSpPr>
        <p:spPr>
          <a:xfrm>
            <a:off x="4894669" y="4346606"/>
            <a:ext cx="764550" cy="276975"/>
          </a:xfrm>
          <a:prstGeom prst="roundRect">
            <a:avLst>
              <a:gd name="adj" fmla="val 16667"/>
            </a:avLst>
          </a:prstGeom>
          <a:ln w="12700">
            <a:solidFill>
              <a:schemeClr val="accent1"/>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68569" tIns="34275" rIns="68569" bIns="34275" anchor="t" anchorCtr="0">
            <a:noAutofit/>
          </a:bodyPr>
          <a:lstStyle/>
          <a:p>
            <a:pPr>
              <a:buSzPts val="1400"/>
            </a:pPr>
            <a:r>
              <a:rPr lang="zh-CN" altLang="en-US" sz="1050" b="1" dirty="0">
                <a:solidFill>
                  <a:schemeClr val="accent1"/>
                </a:solidFill>
                <a:latin typeface="Microsoft YaHei" panose="020B0503020204020204" pitchFamily="34" charset="-122"/>
                <a:ea typeface="Microsoft YaHei" panose="020B0503020204020204" pitchFamily="34" charset="-122"/>
                <a:cs typeface="Calibri"/>
                <a:sym typeface="Calibri"/>
              </a:rPr>
              <a:t>精選圖書</a:t>
            </a:r>
            <a:endParaRPr sz="1200" b="1" dirty="0">
              <a:solidFill>
                <a:schemeClr val="accent1"/>
              </a:solidFill>
              <a:latin typeface="Microsoft YaHei" panose="020B0503020204020204" pitchFamily="34" charset="-122"/>
              <a:ea typeface="Microsoft YaHei" panose="020B0503020204020204" pitchFamily="34" charset="-122"/>
            </a:endParaRPr>
          </a:p>
        </p:txBody>
      </p:sp>
      <p:sp>
        <p:nvSpPr>
          <p:cNvPr id="183" name="Google Shape;183;g24ffc017898_0_7"/>
          <p:cNvSpPr/>
          <p:nvPr/>
        </p:nvSpPr>
        <p:spPr>
          <a:xfrm>
            <a:off x="4894669" y="3573338"/>
            <a:ext cx="1208250" cy="276975"/>
          </a:xfrm>
          <a:prstGeom prst="roundRect">
            <a:avLst>
              <a:gd name="adj" fmla="val 16667"/>
            </a:avLst>
          </a:prstGeom>
          <a:ln w="12700">
            <a:solidFill>
              <a:schemeClr val="accent1"/>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68569" tIns="34275" rIns="68569" bIns="34275" anchor="t" anchorCtr="0">
            <a:noAutofit/>
          </a:bodyPr>
          <a:lstStyle/>
          <a:p>
            <a:pPr>
              <a:buSzPts val="1400"/>
            </a:pPr>
            <a:r>
              <a:rPr lang="zh-CN" altLang="en-US" sz="1050" b="1" dirty="0">
                <a:solidFill>
                  <a:schemeClr val="accent1"/>
                </a:solidFill>
                <a:latin typeface="Microsoft YaHei" panose="020B0503020204020204" pitchFamily="34" charset="-122"/>
                <a:ea typeface="Microsoft YaHei" panose="020B0503020204020204" pitchFamily="34" charset="-122"/>
                <a:cs typeface="Calibri"/>
                <a:sym typeface="Calibri"/>
              </a:rPr>
              <a:t>按學科主題</a:t>
            </a:r>
            <a:r>
              <a:rPr lang="zh-TW" altLang="en-US" sz="1050" b="1" dirty="0">
                <a:solidFill>
                  <a:schemeClr val="accent1"/>
                </a:solidFill>
                <a:latin typeface="Microsoft YaHei" panose="020B0503020204020204" pitchFamily="34" charset="-122"/>
                <a:ea typeface="Microsoft YaHei" panose="020B0503020204020204" pitchFamily="34" charset="-122"/>
                <a:cs typeface="Calibri"/>
                <a:sym typeface="Calibri"/>
              </a:rPr>
              <a:t>瀏覽</a:t>
            </a:r>
            <a:endParaRPr sz="1200" b="1" dirty="0">
              <a:solidFill>
                <a:schemeClr val="accent1"/>
              </a:solidFill>
              <a:latin typeface="Microsoft YaHei" panose="020B0503020204020204" pitchFamily="34" charset="-122"/>
              <a:ea typeface="Microsoft YaHei" panose="020B0503020204020204" pitchFamily="34" charset="-122"/>
            </a:endParaRPr>
          </a:p>
        </p:txBody>
      </p:sp>
      <p:sp>
        <p:nvSpPr>
          <p:cNvPr id="184" name="Google Shape;184;g24ffc017898_0_7"/>
          <p:cNvSpPr/>
          <p:nvPr/>
        </p:nvSpPr>
        <p:spPr>
          <a:xfrm>
            <a:off x="6647641" y="2432311"/>
            <a:ext cx="1680116" cy="817460"/>
          </a:xfrm>
          <a:prstGeom prst="wedgeRoundRectCallout">
            <a:avLst>
              <a:gd name="adj1" fmla="val -72815"/>
              <a:gd name="adj2" fmla="val 40386"/>
              <a:gd name="adj3" fmla="val 16667"/>
            </a:avLst>
          </a:prstGeom>
          <a:ln w="12700">
            <a:solidFill>
              <a:schemeClr val="accent6">
                <a:lumMod val="60000"/>
                <a:lumOff val="40000"/>
              </a:schemeClr>
            </a:solidFill>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68569" tIns="68569" rIns="68569" bIns="68569" anchor="t" anchorCtr="0">
            <a:noAutofit/>
          </a:bodyPr>
          <a:lstStyle/>
          <a:p>
            <a:r>
              <a:rPr lang="zh-CN" altLang="en-US" sz="1200" b="1" dirty="0">
                <a:solidFill>
                  <a:schemeClr val="accent6"/>
                </a:solidFill>
                <a:latin typeface="Calibri"/>
                <a:ea typeface="Calibri"/>
                <a:cs typeface="Calibri"/>
                <a:sym typeface="Calibri"/>
              </a:rPr>
              <a:t>一網盡享研究發表和內容搜索</a:t>
            </a:r>
            <a:endParaRPr sz="1200" b="1" dirty="0">
              <a:solidFill>
                <a:schemeClr val="accent6"/>
              </a:solidFill>
              <a:latin typeface="Calibri"/>
              <a:ea typeface="Calibri"/>
              <a:cs typeface="Calibri"/>
              <a:sym typeface="Calibri"/>
            </a:endParaRPr>
          </a:p>
          <a:p>
            <a:r>
              <a:rPr lang="zh-CN" altLang="en-US" sz="1200" b="1" dirty="0">
                <a:solidFill>
                  <a:schemeClr val="accent6"/>
                </a:solidFill>
                <a:latin typeface="Calibri"/>
                <a:ea typeface="Calibri"/>
                <a:cs typeface="Calibri"/>
                <a:sym typeface="Calibri"/>
              </a:rPr>
              <a:t>獲取更好的使用體驗</a:t>
            </a:r>
            <a:endParaRPr sz="1200" dirty="0">
              <a:solidFill>
                <a:schemeClr val="accent6"/>
              </a:solidFill>
              <a:latin typeface="Calibri"/>
              <a:ea typeface="Calibri"/>
              <a:cs typeface="Calibri"/>
              <a:sym typeface="Calibri"/>
            </a:endParaRPr>
          </a:p>
        </p:txBody>
      </p:sp>
    </p:spTree>
    <p:extLst>
      <p:ext uri="{BB962C8B-B14F-4D97-AF65-F5344CB8AC3E}">
        <p14:creationId xmlns:p14="http://schemas.microsoft.com/office/powerpoint/2010/main" val="7577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4"/>
                                        </p:tgtEl>
                                        <p:attrNameLst>
                                          <p:attrName>style.visibility</p:attrName>
                                        </p:attrNameLst>
                                      </p:cBhvr>
                                      <p:to>
                                        <p:strVal val="visible"/>
                                      </p:to>
                                    </p:set>
                                    <p:animEffect transition="in" filter="fade">
                                      <p:cBhvr>
                                        <p:cTn id="11" dur="500"/>
                                        <p:tgtEl>
                                          <p:spTgt spid="17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1"/>
                                        </p:tgtEl>
                                        <p:attrNameLst>
                                          <p:attrName>style.visibility</p:attrName>
                                        </p:attrNameLst>
                                      </p:cBhvr>
                                      <p:to>
                                        <p:strVal val="visible"/>
                                      </p:to>
                                    </p:set>
                                    <p:animEffect transition="in" filter="fade">
                                      <p:cBhvr>
                                        <p:cTn id="16" dur="500"/>
                                        <p:tgtEl>
                                          <p:spTgt spid="18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3"/>
                                        </p:tgtEl>
                                        <p:attrNameLst>
                                          <p:attrName>style.visibility</p:attrName>
                                        </p:attrNameLst>
                                      </p:cBhvr>
                                      <p:to>
                                        <p:strVal val="visible"/>
                                      </p:to>
                                    </p:set>
                                    <p:animEffect transition="in" filter="fade">
                                      <p:cBhvr>
                                        <p:cTn id="21" dur="500"/>
                                        <p:tgtEl>
                                          <p:spTgt spid="18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2"/>
                                        </p:tgtEl>
                                        <p:attrNameLst>
                                          <p:attrName>style.visibility</p:attrName>
                                        </p:attrNameLst>
                                      </p:cBhvr>
                                      <p:to>
                                        <p:strVal val="visible"/>
                                      </p:to>
                                    </p:set>
                                    <p:animEffect transition="in" filter="fade">
                                      <p:cBhvr>
                                        <p:cTn id="26" dur="500"/>
                                        <p:tgtEl>
                                          <p:spTgt spid="18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4"/>
                                        </p:tgtEl>
                                        <p:attrNameLst>
                                          <p:attrName>style.visibility</p:attrName>
                                        </p:attrNameLst>
                                      </p:cBhvr>
                                      <p:to>
                                        <p:strVal val="visible"/>
                                      </p:to>
                                    </p:set>
                                    <p:animEffect transition="in" filter="fade">
                                      <p:cBhvr>
                                        <p:cTn id="31"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P spid="174" grpId="0" animBg="1"/>
      <p:bldP spid="181" grpId="0" animBg="1"/>
      <p:bldP spid="182" grpId="0" animBg="1"/>
      <p:bldP spid="183" grpId="0" animBg="1"/>
      <p:bldP spid="18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76fba6044f821905_0"/>
          <p:cNvSpPr txBox="1">
            <a:spLocks noGrp="1"/>
          </p:cNvSpPr>
          <p:nvPr>
            <p:ph type="title"/>
          </p:nvPr>
        </p:nvSpPr>
        <p:spPr>
          <a:xfrm>
            <a:off x="1400175" y="191590"/>
            <a:ext cx="6179400" cy="339176"/>
          </a:xfrm>
          <a:prstGeom prst="rect">
            <a:avLst/>
          </a:prstGeom>
          <a:noFill/>
          <a:ln>
            <a:noFill/>
          </a:ln>
        </p:spPr>
        <p:txBody>
          <a:bodyPr spcFirstLastPara="1" wrap="square" lIns="0" tIns="0" rIns="0" bIns="0" anchor="t" anchorCtr="0">
            <a:noAutofit/>
          </a:bodyPr>
          <a:lstStyle/>
          <a:p>
            <a:pPr>
              <a:buSzPts val="2600"/>
            </a:pPr>
            <a:r>
              <a:rPr lang="zh-CN" dirty="0">
                <a:latin typeface="Microsoft YaHei" panose="020B0503020204020204" pitchFamily="34" charset="-122"/>
                <a:ea typeface="Microsoft YaHei" panose="020B0503020204020204" pitchFamily="34" charset="-122"/>
              </a:rPr>
              <a:t>用戶登錄</a:t>
            </a:r>
            <a:endParaRPr dirty="0">
              <a:latin typeface="Microsoft YaHei" panose="020B0503020204020204" pitchFamily="34" charset="-122"/>
              <a:ea typeface="Microsoft YaHei" panose="020B0503020204020204" pitchFamily="34" charset="-122"/>
            </a:endParaRPr>
          </a:p>
        </p:txBody>
      </p:sp>
      <p:sp>
        <p:nvSpPr>
          <p:cNvPr id="191" name="Google Shape;191;g76fba6044f821905_0"/>
          <p:cNvSpPr txBox="1">
            <a:spLocks noGrp="1"/>
          </p:cNvSpPr>
          <p:nvPr>
            <p:ph type="body" idx="1"/>
          </p:nvPr>
        </p:nvSpPr>
        <p:spPr>
          <a:xfrm>
            <a:off x="1406100" y="1245037"/>
            <a:ext cx="7221065" cy="461665"/>
          </a:xfrm>
          <a:prstGeom prst="rect">
            <a:avLst/>
          </a:prstGeom>
          <a:noFill/>
          <a:ln>
            <a:noFill/>
          </a:ln>
        </p:spPr>
        <p:txBody>
          <a:bodyPr spcFirstLastPara="1" wrap="square" lIns="0" tIns="0" rIns="0" bIns="0" anchor="t" anchorCtr="0">
            <a:spAutoFit/>
          </a:bodyPr>
          <a:lstStyle/>
          <a:p>
            <a:pPr marL="0" indent="0">
              <a:buClr>
                <a:schemeClr val="accent4"/>
              </a:buClr>
            </a:pPr>
            <a:r>
              <a:rPr lang="zh-CN" b="0" dirty="0">
                <a:latin typeface="Microsoft YaHei" panose="020B0503020204020204" pitchFamily="34" charset="-122"/>
                <a:ea typeface="Microsoft YaHei" panose="020B0503020204020204" pitchFamily="34" charset="-122"/>
                <a:sym typeface="Calibri"/>
              </a:rPr>
              <a:t>尚未註冊的用戶可</a:t>
            </a:r>
            <a:r>
              <a:rPr lang="zh-CN" b="0" dirty="0">
                <a:latin typeface="Microsoft YaHei" panose="020B0503020204020204" pitchFamily="34" charset="-122"/>
                <a:ea typeface="Microsoft YaHei" panose="020B0503020204020204" pitchFamily="34" charset="-122"/>
              </a:rPr>
              <a:t>用郵件</a:t>
            </a:r>
            <a:r>
              <a:rPr lang="zh-TW" altLang="en-US" b="0" dirty="0">
                <a:latin typeface="Microsoft YaHei" panose="020B0503020204020204" pitchFamily="34" charset="-122"/>
                <a:ea typeface="Microsoft YaHei" panose="020B0503020204020204" pitchFamily="34" charset="-122"/>
                <a:sym typeface="Calibri"/>
              </a:rPr>
              <a:t>輕鬆</a:t>
            </a:r>
            <a:r>
              <a:rPr lang="zh-CN" b="0" dirty="0">
                <a:latin typeface="Microsoft YaHei" panose="020B0503020204020204" pitchFamily="34" charset="-122"/>
                <a:ea typeface="Microsoft YaHei" panose="020B0503020204020204" pitchFamily="34" charset="-122"/>
                <a:sym typeface="Calibri"/>
              </a:rPr>
              <a:t>註冊</a:t>
            </a:r>
            <a:r>
              <a:rPr lang="zh-CN" b="0" dirty="0">
                <a:latin typeface="Microsoft YaHei" panose="020B0503020204020204" pitchFamily="34" charset="-122"/>
                <a:ea typeface="Microsoft YaHei" panose="020B0503020204020204" pitchFamily="34" charset="-122"/>
              </a:rPr>
              <a:t>（</a:t>
            </a:r>
            <a:r>
              <a:rPr lang="zh-CN" b="0" dirty="0">
                <a:latin typeface="Microsoft YaHei" panose="020B0503020204020204" pitchFamily="34" charset="-122"/>
                <a:ea typeface="Microsoft YaHei" panose="020B0503020204020204" pitchFamily="34" charset="-122"/>
                <a:sym typeface="Calibri"/>
              </a:rPr>
              <a:t>帳戶</a:t>
            </a:r>
            <a:r>
              <a:rPr lang="zh-CN" b="0" dirty="0">
                <a:latin typeface="Microsoft YaHei" panose="020B0503020204020204" pitchFamily="34" charset="-122"/>
                <a:ea typeface="Microsoft YaHei" panose="020B0503020204020204" pitchFamily="34" charset="-122"/>
              </a:rPr>
              <a:t>也可用於</a:t>
            </a:r>
            <a:r>
              <a:rPr lang="zh-CN" b="0" dirty="0">
                <a:latin typeface="Calibri" panose="020F0502020204030204" pitchFamily="34" charset="0"/>
                <a:ea typeface="Microsoft YaHei" panose="020B0503020204020204" pitchFamily="34" charset="-122"/>
                <a:cs typeface="Calibri" panose="020F0502020204030204" pitchFamily="34" charset="0"/>
              </a:rPr>
              <a:t>SNAPP</a:t>
            </a:r>
            <a:r>
              <a:rPr lang="en-US" altLang="zh-CN" b="0" dirty="0">
                <a:latin typeface="Calibri" panose="020F0502020204030204" pitchFamily="34" charset="0"/>
                <a:ea typeface="Microsoft YaHei" panose="020B0503020204020204" pitchFamily="34" charset="-122"/>
                <a:cs typeface="Calibri" panose="020F0502020204030204" pitchFamily="34" charset="0"/>
              </a:rPr>
              <a:t>, </a:t>
            </a:r>
            <a:r>
              <a:rPr lang="zh-CN" b="0" dirty="0">
                <a:uFill>
                  <a:noFill/>
                </a:uFill>
                <a:latin typeface="Calibri" panose="020F0502020204030204" pitchFamily="34" charset="0"/>
                <a:ea typeface="Microsoft YaHei" panose="020B0503020204020204" pitchFamily="34" charset="-122"/>
                <a:cs typeface="Calibri" panose="020F0502020204030204" pitchFamily="34" charset="0"/>
                <a:hlinkClick r:id="rId3"/>
              </a:rPr>
              <a:t>nature.com</a:t>
            </a:r>
            <a:r>
              <a:rPr lang="zh-CN" b="0" dirty="0">
                <a:latin typeface="Microsoft YaHei" panose="020B0503020204020204" pitchFamily="34" charset="-122"/>
                <a:ea typeface="Microsoft YaHei" panose="020B0503020204020204" pitchFamily="34" charset="-122"/>
              </a:rPr>
              <a:t>等施普林格·自然旗下其他平臺），或使用</a:t>
            </a:r>
            <a:r>
              <a:rPr lang="en-US" altLang="zh-TW" b="0" dirty="0">
                <a:latin typeface="Microsoft YaHei" panose="020B0503020204020204" pitchFamily="34" charset="-122"/>
                <a:ea typeface="Microsoft YaHei" panose="020B0503020204020204" pitchFamily="34" charset="-122"/>
              </a:rPr>
              <a:t>Google</a:t>
            </a:r>
            <a:r>
              <a:rPr lang="zh-CN" b="0" dirty="0">
                <a:latin typeface="Microsoft YaHei" panose="020B0503020204020204" pitchFamily="34" charset="-122"/>
                <a:ea typeface="Microsoft YaHei" panose="020B0503020204020204" pitchFamily="34" charset="-122"/>
              </a:rPr>
              <a:t>/</a:t>
            </a:r>
            <a:r>
              <a:rPr lang="zh-CN" b="0" dirty="0">
                <a:latin typeface="Calibri" panose="020F0502020204030204" pitchFamily="34" charset="0"/>
                <a:ea typeface="Microsoft YaHei" panose="020B0503020204020204" pitchFamily="34" charset="-122"/>
                <a:cs typeface="Calibri" panose="020F0502020204030204" pitchFamily="34" charset="0"/>
              </a:rPr>
              <a:t>ORCiD</a:t>
            </a:r>
            <a:r>
              <a:rPr lang="zh-CN" b="0" dirty="0">
                <a:latin typeface="Microsoft YaHei" panose="020B0503020204020204" pitchFamily="34" charset="-122"/>
                <a:ea typeface="Microsoft YaHei" panose="020B0503020204020204" pitchFamily="34" charset="-122"/>
              </a:rPr>
              <a:t>帳號登錄。</a:t>
            </a:r>
            <a:endParaRPr b="0" dirty="0">
              <a:latin typeface="Microsoft YaHei" panose="020B0503020204020204" pitchFamily="34" charset="-122"/>
              <a:ea typeface="Microsoft YaHei" panose="020B0503020204020204" pitchFamily="34" charset="-122"/>
            </a:endParaRPr>
          </a:p>
        </p:txBody>
      </p:sp>
      <p:sp>
        <p:nvSpPr>
          <p:cNvPr id="192" name="Google Shape;192;g76fba6044f821905_0"/>
          <p:cNvSpPr txBox="1">
            <a:spLocks noGrp="1"/>
          </p:cNvSpPr>
          <p:nvPr>
            <p:ph type="title"/>
          </p:nvPr>
        </p:nvSpPr>
        <p:spPr>
          <a:xfrm>
            <a:off x="1406100" y="949882"/>
            <a:ext cx="6179400" cy="277875"/>
          </a:xfrm>
          <a:prstGeom prst="rect">
            <a:avLst/>
          </a:prstGeom>
          <a:noFill/>
          <a:ln>
            <a:noFill/>
          </a:ln>
        </p:spPr>
        <p:txBody>
          <a:bodyPr spcFirstLastPara="1" wrap="square" lIns="0" tIns="0" rIns="0" bIns="0" anchor="t" anchorCtr="0">
            <a:noAutofit/>
          </a:bodyPr>
          <a:lstStyle/>
          <a:p>
            <a:pPr>
              <a:buSzPts val="2600"/>
            </a:pPr>
            <a:r>
              <a:rPr lang="zh-CN" altLang="en-US" sz="1650" dirty="0"/>
              <a:t>創建新帳戶</a:t>
            </a:r>
            <a:endParaRPr sz="1650" dirty="0"/>
          </a:p>
        </p:txBody>
      </p:sp>
      <p:sp>
        <p:nvSpPr>
          <p:cNvPr id="193" name="Google Shape;193;g76fba6044f821905_0"/>
          <p:cNvSpPr txBox="1">
            <a:spLocks noGrp="1"/>
          </p:cNvSpPr>
          <p:nvPr>
            <p:ph type="body" idx="1"/>
          </p:nvPr>
        </p:nvSpPr>
        <p:spPr>
          <a:xfrm>
            <a:off x="1400175" y="610387"/>
            <a:ext cx="4947750" cy="230832"/>
          </a:xfrm>
          <a:prstGeom prst="rect">
            <a:avLst/>
          </a:prstGeom>
          <a:noFill/>
          <a:ln>
            <a:noFill/>
          </a:ln>
        </p:spPr>
        <p:txBody>
          <a:bodyPr spcFirstLastPara="1" wrap="square" lIns="0" tIns="0" rIns="0" bIns="0" anchor="t" anchorCtr="0">
            <a:spAutoFit/>
          </a:bodyPr>
          <a:lstStyle/>
          <a:p>
            <a:pPr marL="0" indent="0">
              <a:buClr>
                <a:schemeClr val="accent4"/>
              </a:buClr>
            </a:pPr>
            <a:r>
              <a:rPr lang="zh-CN" b="0" dirty="0">
                <a:latin typeface="Microsoft YaHei" panose="020B0503020204020204" pitchFamily="34" charset="-122"/>
                <a:ea typeface="Microsoft YaHei" panose="020B0503020204020204" pitchFamily="34" charset="-122"/>
              </a:rPr>
              <a:t>已</a:t>
            </a:r>
            <a:r>
              <a:rPr lang="zh-CN" b="0" dirty="0">
                <a:latin typeface="Microsoft YaHei" panose="020B0503020204020204" pitchFamily="34" charset="-122"/>
                <a:ea typeface="Microsoft YaHei" panose="020B0503020204020204" pitchFamily="34" charset="-122"/>
                <a:sym typeface="Calibri"/>
              </a:rPr>
              <a:t>註冊的用戶可</a:t>
            </a:r>
            <a:r>
              <a:rPr lang="zh-CN" b="0" dirty="0">
                <a:latin typeface="Microsoft YaHei" panose="020B0503020204020204" pitchFamily="34" charset="-122"/>
                <a:ea typeface="Microsoft YaHei" panose="020B0503020204020204" pitchFamily="34" charset="-122"/>
              </a:rPr>
              <a:t>直接輸入郵箱位址登錄</a:t>
            </a:r>
            <a:endParaRPr b="0" dirty="0">
              <a:latin typeface="Microsoft YaHei" panose="020B0503020204020204" pitchFamily="34" charset="-122"/>
              <a:ea typeface="Microsoft YaHei" panose="020B0503020204020204" pitchFamily="34" charset="-122"/>
              <a:sym typeface="Calibri"/>
            </a:endParaRPr>
          </a:p>
        </p:txBody>
      </p:sp>
      <p:grpSp>
        <p:nvGrpSpPr>
          <p:cNvPr id="194" name="Google Shape;194;g76fba6044f821905_0"/>
          <p:cNvGrpSpPr/>
          <p:nvPr/>
        </p:nvGrpSpPr>
        <p:grpSpPr>
          <a:xfrm>
            <a:off x="1400175" y="1769129"/>
            <a:ext cx="6700875" cy="2921191"/>
            <a:chOff x="664900" y="2649526"/>
            <a:chExt cx="8934500" cy="3894921"/>
          </a:xfrm>
        </p:grpSpPr>
        <p:pic>
          <p:nvPicPr>
            <p:cNvPr id="195" name="Google Shape;195;g76fba6044f821905_0"/>
            <p:cNvPicPr preferRelativeResize="0"/>
            <p:nvPr/>
          </p:nvPicPr>
          <p:blipFill>
            <a:blip r:embed="rId4">
              <a:alphaModFix/>
            </a:blip>
            <a:stretch>
              <a:fillRect/>
            </a:stretch>
          </p:blipFill>
          <p:spPr>
            <a:xfrm>
              <a:off x="664900" y="2815625"/>
              <a:ext cx="6311051" cy="2900625"/>
            </a:xfrm>
            <a:prstGeom prst="rect">
              <a:avLst/>
            </a:prstGeom>
            <a:noFill/>
            <a:ln>
              <a:noFill/>
            </a:ln>
          </p:spPr>
        </p:pic>
        <p:pic>
          <p:nvPicPr>
            <p:cNvPr id="196" name="Google Shape;196;g76fba6044f821905_0"/>
            <p:cNvPicPr preferRelativeResize="0">
              <a:picLocks noChangeAspect="1"/>
            </p:cNvPicPr>
            <p:nvPr/>
          </p:nvPicPr>
          <p:blipFill rotWithShape="1">
            <a:blip r:embed="rId5">
              <a:alphaModFix/>
            </a:blip>
            <a:srcRect l="29047" t="12132" r="30585" b="29116"/>
            <a:stretch/>
          </p:blipFill>
          <p:spPr>
            <a:xfrm>
              <a:off x="7161000" y="2649526"/>
              <a:ext cx="2438400" cy="3894921"/>
            </a:xfrm>
            <a:prstGeom prst="rect">
              <a:avLst/>
            </a:prstGeom>
            <a:noFill/>
            <a:ln w="19050" cap="flat" cmpd="sng">
              <a:solidFill>
                <a:srgbClr val="D9D9D9"/>
              </a:solidFill>
              <a:prstDash val="solid"/>
              <a:round/>
              <a:headEnd type="none" w="sm" len="sm"/>
              <a:tailEnd type="none" w="sm" len="sm"/>
            </a:ln>
          </p:spPr>
        </p:pic>
        <p:grpSp>
          <p:nvGrpSpPr>
            <p:cNvPr id="197" name="Google Shape;197;g76fba6044f821905_0"/>
            <p:cNvGrpSpPr/>
            <p:nvPr/>
          </p:nvGrpSpPr>
          <p:grpSpPr>
            <a:xfrm>
              <a:off x="2121001" y="5111200"/>
              <a:ext cx="5040000" cy="421187"/>
              <a:chOff x="2121001" y="5111200"/>
              <a:chExt cx="5040000" cy="421187"/>
            </a:xfrm>
          </p:grpSpPr>
          <p:cxnSp>
            <p:nvCxnSpPr>
              <p:cNvPr id="198" name="Google Shape;198;g76fba6044f821905_0"/>
              <p:cNvCxnSpPr/>
              <p:nvPr/>
            </p:nvCxnSpPr>
            <p:spPr>
              <a:xfrm rot="10800000" flipH="1">
                <a:off x="2121001" y="5515587"/>
                <a:ext cx="5040000" cy="16800"/>
              </a:xfrm>
              <a:prstGeom prst="straightConnector1">
                <a:avLst/>
              </a:prstGeom>
              <a:noFill/>
              <a:ln w="19050" cap="flat" cmpd="sng">
                <a:solidFill>
                  <a:schemeClr val="dk1"/>
                </a:solidFill>
                <a:prstDash val="solid"/>
                <a:round/>
                <a:headEnd type="none" w="sm" len="sm"/>
                <a:tailEnd type="stealth" w="med" len="med"/>
              </a:ln>
            </p:spPr>
          </p:cxnSp>
          <p:cxnSp>
            <p:nvCxnSpPr>
              <p:cNvPr id="199" name="Google Shape;199;g76fba6044f821905_0"/>
              <p:cNvCxnSpPr/>
              <p:nvPr/>
            </p:nvCxnSpPr>
            <p:spPr>
              <a:xfrm>
                <a:off x="2123125" y="5111200"/>
                <a:ext cx="0" cy="412500"/>
              </a:xfrm>
              <a:prstGeom prst="straightConnector1">
                <a:avLst/>
              </a:prstGeom>
              <a:noFill/>
              <a:ln w="19050" cap="flat" cmpd="sng">
                <a:solidFill>
                  <a:schemeClr val="dk1"/>
                </a:solidFill>
                <a:prstDash val="solid"/>
                <a:round/>
                <a:headEnd type="none" w="med" len="med"/>
                <a:tailEnd type="none" w="med" len="med"/>
              </a:ln>
            </p:spPr>
          </p:cxnSp>
        </p:grpSp>
      </p:grpSp>
    </p:spTree>
    <p:extLst>
      <p:ext uri="{BB962C8B-B14F-4D97-AF65-F5344CB8AC3E}">
        <p14:creationId xmlns:p14="http://schemas.microsoft.com/office/powerpoint/2010/main" val="3287569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4"/>
          <p:cNvSpPr txBox="1">
            <a:spLocks noGrp="1"/>
          </p:cNvSpPr>
          <p:nvPr>
            <p:ph type="title"/>
          </p:nvPr>
        </p:nvSpPr>
        <p:spPr>
          <a:xfrm>
            <a:off x="1328209" y="399389"/>
            <a:ext cx="6179345" cy="277919"/>
          </a:xfrm>
          <a:prstGeom prst="rect">
            <a:avLst/>
          </a:prstGeom>
          <a:noFill/>
          <a:ln>
            <a:noFill/>
          </a:ln>
        </p:spPr>
        <p:txBody>
          <a:bodyPr spcFirstLastPara="1" wrap="square" lIns="0" tIns="0" rIns="0" bIns="0" anchor="t" anchorCtr="0">
            <a:noAutofit/>
          </a:bodyPr>
          <a:lstStyle/>
          <a:p>
            <a:pPr>
              <a:buSzPts val="2600"/>
            </a:pPr>
            <a:r>
              <a:rPr lang="zh-CN"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獲得平臺授權的機構用戶登錄方法</a:t>
            </a:r>
            <a:endParaRPr dirty="0"/>
          </a:p>
        </p:txBody>
      </p:sp>
      <p:sp>
        <p:nvSpPr>
          <p:cNvPr id="205" name="Google Shape;205;p4"/>
          <p:cNvSpPr txBox="1"/>
          <p:nvPr/>
        </p:nvSpPr>
        <p:spPr>
          <a:xfrm>
            <a:off x="1237511" y="900832"/>
            <a:ext cx="6773850" cy="2710968"/>
          </a:xfrm>
          <a:prstGeom prst="rect">
            <a:avLst/>
          </a:prstGeom>
          <a:noFill/>
          <a:ln>
            <a:noFill/>
          </a:ln>
        </p:spPr>
        <p:txBody>
          <a:bodyPr spcFirstLastPara="1" wrap="square" lIns="68569" tIns="34275" rIns="68569" bIns="34275" anchor="t" anchorCtr="0">
            <a:spAutoFit/>
          </a:bodyPr>
          <a:lstStyle/>
          <a:p>
            <a:pPr algn="just">
              <a:buSzPts val="1800"/>
            </a:pPr>
            <a:r>
              <a:rPr lang="zh-CN" altLang="en-US" sz="1350" dirty="0">
                <a:solidFill>
                  <a:schemeClr val="accent1"/>
                </a:solidFill>
                <a:latin typeface="Calibri" panose="020F0502020204030204" pitchFamily="34" charset="0"/>
                <a:ea typeface="Microsoft YaHei" panose="020B0503020204020204" pitchFamily="34" charset="-122"/>
                <a:cs typeface="Calibri" panose="020F0502020204030204" pitchFamily="34" charset="0"/>
              </a:rPr>
              <a:t>根據使用者所在的不同空間位置，</a:t>
            </a:r>
            <a:r>
              <a:rPr lang="en-US" altLang="zh-CN" sz="1350" dirty="0">
                <a:solidFill>
                  <a:schemeClr val="accent1"/>
                </a:solidFill>
                <a:latin typeface="Calibri" panose="020F0502020204030204" pitchFamily="34" charset="0"/>
                <a:ea typeface="Microsoft YaHei" panose="020B0503020204020204" pitchFamily="34" charset="-122"/>
                <a:cs typeface="Calibri" panose="020F0502020204030204" pitchFamily="34" charset="0"/>
              </a:rPr>
              <a:t>SpringerLink</a:t>
            </a:r>
            <a:r>
              <a:rPr lang="zh-CN" altLang="en-US" sz="1350" dirty="0">
                <a:solidFill>
                  <a:schemeClr val="accent1"/>
                </a:solidFill>
                <a:latin typeface="Calibri" panose="020F0502020204030204" pitchFamily="34" charset="0"/>
                <a:ea typeface="Microsoft YaHei" panose="020B0503020204020204" pitchFamily="34" charset="-122"/>
                <a:cs typeface="Calibri" panose="020F0502020204030204" pitchFamily="34" charset="0"/>
              </a:rPr>
              <a:t>平臺的登錄方法可以劃分成以下兩大類：</a:t>
            </a:r>
            <a:endParaRPr sz="1050" dirty="0">
              <a:solidFill>
                <a:schemeClr val="accent1"/>
              </a:solidFill>
              <a:latin typeface="Calibri" panose="020F0502020204030204" pitchFamily="34" charset="0"/>
              <a:ea typeface="Microsoft YaHei" panose="020B0503020204020204" pitchFamily="34" charset="-122"/>
              <a:cs typeface="Calibri" panose="020F0502020204030204" pitchFamily="34" charset="0"/>
            </a:endParaRPr>
          </a:p>
          <a:p>
            <a:pPr algn="just">
              <a:buSzPts val="1800"/>
            </a:pPr>
            <a:endParaRPr sz="1350" dirty="0">
              <a:solidFill>
                <a:schemeClr val="accent2"/>
              </a:solidFill>
              <a:latin typeface="Calibri" panose="020F0502020204030204" pitchFamily="34" charset="0"/>
              <a:ea typeface="Microsoft YaHei" panose="020B0503020204020204" pitchFamily="34" charset="-122"/>
              <a:cs typeface="Calibri" panose="020F0502020204030204" pitchFamily="34" charset="0"/>
            </a:endParaRPr>
          </a:p>
          <a:p>
            <a:pPr algn="just">
              <a:buSzPts val="1800"/>
            </a:pPr>
            <a:r>
              <a:rPr lang="en-US" altLang="zh-CN" sz="1500" b="1" dirty="0">
                <a:solidFill>
                  <a:schemeClr val="accent2"/>
                </a:solidFill>
                <a:latin typeface="Calibri" panose="020F0502020204030204" pitchFamily="34" charset="0"/>
                <a:ea typeface="Microsoft YaHei" panose="020B0503020204020204" pitchFamily="34" charset="-122"/>
                <a:cs typeface="Calibri" panose="020F0502020204030204" pitchFamily="34" charset="0"/>
              </a:rPr>
              <a:t>1</a:t>
            </a:r>
            <a:r>
              <a:rPr lang="zh-CN" altLang="en-US" sz="1500" b="1" dirty="0">
                <a:solidFill>
                  <a:schemeClr val="accent2"/>
                </a:solidFill>
                <a:latin typeface="Calibri" panose="020F0502020204030204" pitchFamily="34" charset="0"/>
                <a:ea typeface="Microsoft YaHei" panose="020B0503020204020204" pitchFamily="34" charset="-122"/>
                <a:cs typeface="Calibri" panose="020F0502020204030204" pitchFamily="34" charset="0"/>
              </a:rPr>
              <a:t>）在校或者到館登錄</a:t>
            </a:r>
            <a:endParaRPr sz="1500" dirty="0">
              <a:solidFill>
                <a:schemeClr val="accent2"/>
              </a:solidFill>
              <a:latin typeface="Calibri" panose="020F0502020204030204" pitchFamily="34" charset="0"/>
              <a:ea typeface="Microsoft YaHei" panose="020B0503020204020204" pitchFamily="34" charset="-122"/>
              <a:cs typeface="Calibri" panose="020F0502020204030204" pitchFamily="34" charset="0"/>
            </a:endParaRPr>
          </a:p>
          <a:p>
            <a:pPr algn="just">
              <a:buSzPts val="1800"/>
            </a:pPr>
            <a:r>
              <a:rPr lang="zh-CN" altLang="en-US" sz="1350" dirty="0">
                <a:solidFill>
                  <a:schemeClr val="accent1"/>
                </a:solidFill>
                <a:latin typeface="Calibri" panose="020F0502020204030204" pitchFamily="34" charset="0"/>
                <a:ea typeface="Microsoft YaHei" panose="020B0503020204020204" pitchFamily="34" charset="-122"/>
                <a:cs typeface="Calibri" panose="020F0502020204030204" pitchFamily="34" charset="0"/>
              </a:rPr>
              <a:t>學校和圖書館的</a:t>
            </a:r>
            <a:r>
              <a:rPr lang="en-US" altLang="zh-CN" sz="1350" dirty="0">
                <a:solidFill>
                  <a:schemeClr val="accent1"/>
                </a:solidFill>
                <a:latin typeface="Calibri" panose="020F0502020204030204" pitchFamily="34" charset="0"/>
                <a:ea typeface="Microsoft YaHei" panose="020B0503020204020204" pitchFamily="34" charset="-122"/>
                <a:cs typeface="Calibri" panose="020F0502020204030204" pitchFamily="34" charset="0"/>
              </a:rPr>
              <a:t>IP</a:t>
            </a:r>
            <a:r>
              <a:rPr lang="zh-CN" altLang="en-US" sz="1350" dirty="0">
                <a:solidFill>
                  <a:schemeClr val="accent1"/>
                </a:solidFill>
                <a:latin typeface="Calibri" panose="020F0502020204030204" pitchFamily="34" charset="0"/>
                <a:ea typeface="Microsoft YaHei" panose="020B0503020204020204" pitchFamily="34" charset="-122"/>
                <a:cs typeface="Calibri" panose="020F0502020204030204" pitchFamily="34" charset="0"/>
              </a:rPr>
              <a:t>範圍已得到平臺授權，用戶通過</a:t>
            </a:r>
            <a:r>
              <a:rPr lang="zh-TW" altLang="en-US" sz="1350" dirty="0">
                <a:solidFill>
                  <a:schemeClr val="accent1"/>
                </a:solidFill>
                <a:latin typeface="Calibri" panose="020F0502020204030204" pitchFamily="34" charset="0"/>
                <a:ea typeface="Microsoft YaHei" panose="020B0503020204020204" pitchFamily="34" charset="-122"/>
                <a:cs typeface="Calibri" panose="020F0502020204030204" pitchFamily="34" charset="0"/>
              </a:rPr>
              <a:t>桌上型</a:t>
            </a:r>
            <a:r>
              <a:rPr lang="zh-CN" altLang="en-US" sz="1350" dirty="0">
                <a:solidFill>
                  <a:schemeClr val="accent1"/>
                </a:solidFill>
                <a:latin typeface="Calibri" panose="020F0502020204030204" pitchFamily="34" charset="0"/>
                <a:ea typeface="Microsoft YaHei" panose="020B0503020204020204" pitchFamily="34" charset="-122"/>
                <a:cs typeface="Calibri" panose="020F0502020204030204" pitchFamily="34" charset="0"/>
              </a:rPr>
              <a:t>電腦、筆記型電腦或者</a:t>
            </a:r>
            <a:r>
              <a:rPr lang="en-US" altLang="zh-CN" sz="1350" dirty="0">
                <a:solidFill>
                  <a:schemeClr val="accent1"/>
                </a:solidFill>
                <a:latin typeface="Calibri" panose="020F0502020204030204" pitchFamily="34" charset="0"/>
                <a:ea typeface="Microsoft YaHei" panose="020B0503020204020204" pitchFamily="34" charset="-122"/>
                <a:cs typeface="Calibri" panose="020F0502020204030204" pitchFamily="34" charset="0"/>
              </a:rPr>
              <a:t>IPAD</a:t>
            </a:r>
            <a:r>
              <a:rPr lang="zh-CN" altLang="en-US" sz="1350" dirty="0">
                <a:solidFill>
                  <a:schemeClr val="accent1"/>
                </a:solidFill>
                <a:latin typeface="Calibri" panose="020F0502020204030204" pitchFamily="34" charset="0"/>
                <a:ea typeface="Microsoft YaHei" panose="020B0503020204020204" pitchFamily="34" charset="-122"/>
                <a:cs typeface="Calibri" panose="020F0502020204030204" pitchFamily="34" charset="0"/>
              </a:rPr>
              <a:t>、手機等各種移動終端連接到學校或者圖書館的網路，即可自動獲得平臺存取權限。</a:t>
            </a:r>
            <a:endParaRPr sz="1050" dirty="0">
              <a:solidFill>
                <a:schemeClr val="accent1"/>
              </a:solidFill>
              <a:latin typeface="Calibri" panose="020F0502020204030204" pitchFamily="34" charset="0"/>
              <a:ea typeface="Microsoft YaHei" panose="020B0503020204020204" pitchFamily="34" charset="-122"/>
              <a:cs typeface="Calibri" panose="020F0502020204030204" pitchFamily="34" charset="0"/>
            </a:endParaRPr>
          </a:p>
          <a:p>
            <a:pPr>
              <a:buSzPts val="1800"/>
            </a:pPr>
            <a:r>
              <a:rPr lang="zh-CN" altLang="en-US" sz="1350" dirty="0">
                <a:solidFill>
                  <a:schemeClr val="accent1"/>
                </a:solidFill>
                <a:latin typeface="Calibri" panose="020F0502020204030204" pitchFamily="34" charset="0"/>
                <a:ea typeface="Microsoft YaHei" panose="020B0503020204020204" pitchFamily="34" charset="-122"/>
                <a:cs typeface="Calibri" panose="020F0502020204030204" pitchFamily="34" charset="0"/>
              </a:rPr>
              <a:t>直接輸入網址即可登錄</a:t>
            </a:r>
            <a:r>
              <a:rPr lang="en-US" altLang="zh-CN" sz="1350" u="sng" dirty="0">
                <a:solidFill>
                  <a:srgbClr val="576B95"/>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https://link.springer.com‍</a:t>
            </a:r>
            <a:r>
              <a:rPr lang="zh-CN" altLang="en-US" sz="1350" u="sng" dirty="0">
                <a:solidFill>
                  <a:srgbClr val="576B95"/>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t>
            </a:r>
            <a:endParaRPr sz="1350" dirty="0">
              <a:solidFill>
                <a:srgbClr val="222222"/>
              </a:solidFill>
              <a:latin typeface="Calibri" panose="020F0502020204030204" pitchFamily="34" charset="0"/>
              <a:cs typeface="Calibri" panose="020F0502020204030204" pitchFamily="34" charset="0"/>
            </a:endParaRPr>
          </a:p>
          <a:p>
            <a:pPr algn="just">
              <a:buSzPts val="1800"/>
            </a:pPr>
            <a:endParaRPr sz="1350" dirty="0">
              <a:solidFill>
                <a:srgbClr val="222222"/>
              </a:solidFill>
            </a:endParaRPr>
          </a:p>
          <a:p>
            <a:pPr algn="just">
              <a:buSzPts val="1800"/>
            </a:pPr>
            <a:r>
              <a:rPr lang="en-US" altLang="zh-CN" sz="1500" b="1" dirty="0">
                <a:solidFill>
                  <a:schemeClr val="accent2"/>
                </a:solidFill>
              </a:rPr>
              <a:t>2</a:t>
            </a:r>
            <a:r>
              <a:rPr lang="zh-CN" altLang="en-US" sz="1500" b="1" dirty="0">
                <a:solidFill>
                  <a:schemeClr val="accent2"/>
                </a:solidFill>
              </a:rPr>
              <a:t>）遠端登入</a:t>
            </a:r>
            <a:endParaRPr sz="1350" i="1" dirty="0">
              <a:solidFill>
                <a:schemeClr val="accent2"/>
              </a:solidFill>
            </a:endParaRPr>
          </a:p>
          <a:p>
            <a:pPr algn="just">
              <a:spcBef>
                <a:spcPts val="750"/>
              </a:spcBef>
              <a:buSzPts val="1800"/>
            </a:pPr>
            <a:r>
              <a:rPr lang="zh-CN" altLang="en-US" sz="1350" b="1" i="1" dirty="0">
                <a:solidFill>
                  <a:schemeClr val="accent2"/>
                </a:solidFill>
              </a:rPr>
              <a:t>遠端登入方法一：</a:t>
            </a:r>
            <a:r>
              <a:rPr lang="en-US" altLang="zh-CN" sz="1350" b="1" i="1" dirty="0">
                <a:solidFill>
                  <a:schemeClr val="accent2"/>
                </a:solidFill>
              </a:rPr>
              <a:t>VPN</a:t>
            </a:r>
            <a:r>
              <a:rPr lang="zh-CN" altLang="en-US" sz="1350" b="1" i="1" dirty="0">
                <a:solidFill>
                  <a:schemeClr val="accent2"/>
                </a:solidFill>
              </a:rPr>
              <a:t>代理登錄</a:t>
            </a:r>
            <a:endParaRPr sz="1350" b="1" dirty="0">
              <a:solidFill>
                <a:schemeClr val="accent2"/>
              </a:solidFill>
            </a:endParaRPr>
          </a:p>
          <a:p>
            <a:pPr algn="just">
              <a:buSzPts val="1800"/>
            </a:pPr>
            <a:r>
              <a:rPr lang="zh-CN" altLang="en-US" sz="1350" dirty="0">
                <a:solidFill>
                  <a:schemeClr val="accent1"/>
                </a:solidFill>
                <a:latin typeface="Microsoft YaHei" panose="020B0503020204020204" pitchFamily="34" charset="-122"/>
                <a:ea typeface="Microsoft YaHei" panose="020B0503020204020204" pitchFamily="34" charset="-122"/>
              </a:rPr>
              <a:t>用戶在桌上型電腦、筆記型電腦或者</a:t>
            </a:r>
            <a:r>
              <a:rPr lang="en-US" altLang="zh-CN" sz="1350" dirty="0">
                <a:solidFill>
                  <a:schemeClr val="accent1"/>
                </a:solidFill>
                <a:latin typeface="Calibri" panose="020F0502020204030204" pitchFamily="34" charset="0"/>
                <a:ea typeface="Microsoft YaHei" panose="020B0503020204020204" pitchFamily="34" charset="-122"/>
                <a:cs typeface="Calibri" panose="020F0502020204030204" pitchFamily="34" charset="0"/>
              </a:rPr>
              <a:t>IPAD</a:t>
            </a:r>
            <a:r>
              <a:rPr lang="zh-CN" altLang="en-US" sz="1350" dirty="0">
                <a:solidFill>
                  <a:schemeClr val="accent1"/>
                </a:solidFill>
                <a:latin typeface="Microsoft YaHei" panose="020B0503020204020204" pitchFamily="34" charset="-122"/>
                <a:ea typeface="Microsoft YaHei" panose="020B0503020204020204" pitchFamily="34" charset="-122"/>
              </a:rPr>
              <a:t>、手機等各種移動終端上，通過</a:t>
            </a:r>
            <a:r>
              <a:rPr lang="en-US" altLang="zh-CN" sz="1350" dirty="0">
                <a:solidFill>
                  <a:schemeClr val="accent1"/>
                </a:solidFill>
                <a:latin typeface="Calibri" panose="020F0502020204030204" pitchFamily="34" charset="0"/>
                <a:ea typeface="Microsoft YaHei" panose="020B0503020204020204" pitchFamily="34" charset="-122"/>
                <a:cs typeface="Calibri" panose="020F0502020204030204" pitchFamily="34" charset="0"/>
              </a:rPr>
              <a:t>VPN</a:t>
            </a:r>
            <a:r>
              <a:rPr lang="zh-CN" altLang="en-US" sz="1350" dirty="0">
                <a:solidFill>
                  <a:schemeClr val="accent1"/>
                </a:solidFill>
                <a:latin typeface="Microsoft YaHei" panose="020B0503020204020204" pitchFamily="34" charset="-122"/>
                <a:ea typeface="Microsoft YaHei" panose="020B0503020204020204" pitchFamily="34" charset="-122"/>
              </a:rPr>
              <a:t>連接到學校或者圖書館的內部網路環境，即可自動獲得平臺存取權限。</a:t>
            </a:r>
            <a:endParaRPr sz="1050" dirty="0">
              <a:solidFill>
                <a:schemeClr val="accent1"/>
              </a:solidFill>
              <a:latin typeface="Microsoft YaHei" panose="020B0503020204020204" pitchFamily="34" charset="-122"/>
              <a:ea typeface="Microsoft YaHei" panose="020B0503020204020204" pitchFamily="34" charset="-122"/>
            </a:endParaRPr>
          </a:p>
          <a:p>
            <a:pPr>
              <a:buSzPts val="1800"/>
            </a:pPr>
            <a:r>
              <a:rPr lang="zh-CN" altLang="en-US" sz="1350" dirty="0">
                <a:solidFill>
                  <a:schemeClr val="accent1"/>
                </a:solidFill>
                <a:latin typeface="Microsoft YaHei" panose="020B0503020204020204" pitchFamily="34" charset="-122"/>
                <a:ea typeface="Microsoft YaHei" panose="020B0503020204020204" pitchFamily="34" charset="-122"/>
              </a:rPr>
              <a:t>直接輸入網址即可登錄</a:t>
            </a:r>
            <a:r>
              <a:rPr lang="en-US" altLang="zh-CN" sz="1350" u="sng" dirty="0">
                <a:solidFill>
                  <a:srgbClr val="576B95"/>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https://link.springer‍.com</a:t>
            </a:r>
            <a:r>
              <a:rPr lang="zh-CN" altLang="en-US" sz="1350" u="sng" dirty="0">
                <a:solidFill>
                  <a:srgbClr val="576B95"/>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t>
            </a:r>
            <a:endParaRPr sz="1350" dirty="0">
              <a:solidFill>
                <a:srgbClr val="22222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8640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2931448e0f1_0_0"/>
          <p:cNvSpPr txBox="1">
            <a:spLocks noGrp="1"/>
          </p:cNvSpPr>
          <p:nvPr>
            <p:ph type="title"/>
          </p:nvPr>
        </p:nvSpPr>
        <p:spPr>
          <a:xfrm>
            <a:off x="1072913" y="1154406"/>
            <a:ext cx="6023025" cy="283950"/>
          </a:xfrm>
          <a:prstGeom prst="rect">
            <a:avLst/>
          </a:prstGeom>
          <a:noFill/>
          <a:ln>
            <a:noFill/>
          </a:ln>
        </p:spPr>
        <p:txBody>
          <a:bodyPr spcFirstLastPara="1" wrap="square" lIns="0" tIns="0" rIns="0" bIns="0" anchor="t" anchorCtr="0">
            <a:noAutofit/>
          </a:bodyPr>
          <a:lstStyle/>
          <a:p>
            <a:pPr>
              <a:buClr>
                <a:srgbClr val="222222"/>
              </a:buClr>
            </a:pPr>
            <a:r>
              <a:rPr lang="zh-CN" altLang="en-US" sz="1500" b="0" dirty="0">
                <a:solidFill>
                  <a:schemeClr val="accent1"/>
                </a:solidFill>
                <a:latin typeface="Arial"/>
                <a:ea typeface="Arial"/>
                <a:cs typeface="Arial"/>
                <a:sym typeface="Arial"/>
              </a:rPr>
              <a:t>您可在主頁底部查看所在機構獲悉是否擁有存取權限</a:t>
            </a:r>
            <a:endParaRPr sz="1500" b="0" dirty="0">
              <a:solidFill>
                <a:schemeClr val="accent1"/>
              </a:solidFill>
              <a:latin typeface="Arial"/>
              <a:ea typeface="Arial"/>
              <a:cs typeface="Arial"/>
              <a:sym typeface="Arial"/>
            </a:endParaRPr>
          </a:p>
        </p:txBody>
      </p:sp>
      <p:sp>
        <p:nvSpPr>
          <p:cNvPr id="211" name="Google Shape;211;g2931448e0f1_0_0"/>
          <p:cNvSpPr txBox="1"/>
          <p:nvPr/>
        </p:nvSpPr>
        <p:spPr>
          <a:xfrm>
            <a:off x="1072913" y="399119"/>
            <a:ext cx="6924526" cy="6561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a:buClr>
                <a:srgbClr val="486A7E"/>
              </a:buClr>
              <a:buSzPts val="2600"/>
              <a:buFont typeface="Calibri"/>
              <a:buNone/>
              <a:defRPr sz="2000" b="1">
                <a:solidFill>
                  <a:srgbClr val="01324B"/>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r>
              <a:rPr lang="zh-CN" altLang="en-US" dirty="0">
                <a:latin typeface="Microsoft YaHei" panose="020B0503020204020204" pitchFamily="34" charset="-122"/>
                <a:ea typeface="Microsoft YaHei" panose="020B0503020204020204" pitchFamily="34" charset="-122"/>
              </a:rPr>
              <a:t>登錄後，想知道自己所在的機構是否已獲得</a:t>
            </a:r>
            <a:r>
              <a:rPr lang="en-US" altLang="zh-CN" dirty="0">
                <a:latin typeface="Calibri" panose="020F0502020204030204" pitchFamily="34" charset="0"/>
                <a:ea typeface="Microsoft YaHei" panose="020B0503020204020204" pitchFamily="34" charset="-122"/>
                <a:cs typeface="Calibri" panose="020F0502020204030204" pitchFamily="34" charset="0"/>
              </a:rPr>
              <a:t>SpringerLink</a:t>
            </a:r>
            <a:r>
              <a:rPr lang="zh-CN" altLang="en-US" dirty="0">
                <a:latin typeface="Microsoft YaHei" panose="020B0503020204020204" pitchFamily="34" charset="-122"/>
                <a:ea typeface="Microsoft YaHei" panose="020B0503020204020204" pitchFamily="34" charset="-122"/>
              </a:rPr>
              <a:t>平臺的授權訪問？</a:t>
            </a:r>
            <a:endParaRPr dirty="0">
              <a:latin typeface="Microsoft YaHei" panose="020B0503020204020204" pitchFamily="34" charset="-122"/>
              <a:ea typeface="Microsoft YaHei" panose="020B0503020204020204" pitchFamily="34" charset="-122"/>
            </a:endParaRPr>
          </a:p>
        </p:txBody>
      </p:sp>
      <p:pic>
        <p:nvPicPr>
          <p:cNvPr id="213" name="Google Shape;213;g2931448e0f1_0_0"/>
          <p:cNvPicPr preferRelativeResize="0">
            <a:picLocks noChangeAspect="1"/>
          </p:cNvPicPr>
          <p:nvPr/>
        </p:nvPicPr>
        <p:blipFill>
          <a:blip r:embed="rId3">
            <a:alphaModFix/>
          </a:blip>
          <a:stretch>
            <a:fillRect/>
          </a:stretch>
        </p:blipFill>
        <p:spPr>
          <a:xfrm>
            <a:off x="1072913" y="1537543"/>
            <a:ext cx="6949440" cy="3065733"/>
          </a:xfrm>
          <a:prstGeom prst="rect">
            <a:avLst/>
          </a:prstGeom>
          <a:noFill/>
          <a:ln>
            <a:noFill/>
          </a:ln>
        </p:spPr>
      </p:pic>
      <p:sp>
        <p:nvSpPr>
          <p:cNvPr id="214" name="Google Shape;214;g2931448e0f1_0_0"/>
          <p:cNvSpPr/>
          <p:nvPr/>
        </p:nvSpPr>
        <p:spPr>
          <a:xfrm>
            <a:off x="1117629" y="3941066"/>
            <a:ext cx="3749040" cy="243188"/>
          </a:xfrm>
          <a:prstGeom prst="rect">
            <a:avLst/>
          </a:prstGeom>
          <a:noFill/>
          <a:ln w="19050" cap="flat" cmpd="sng">
            <a:solidFill>
              <a:srgbClr val="F58220"/>
            </a:solidFill>
            <a:prstDash val="solid"/>
            <a:round/>
            <a:headEnd type="none" w="sm" len="sm"/>
            <a:tailEnd type="none" w="sm" len="sm"/>
          </a:ln>
        </p:spPr>
        <p:txBody>
          <a:bodyPr spcFirstLastPara="1" wrap="square" lIns="68569" tIns="68569" rIns="68569" bIns="68569" anchor="ctr" anchorCtr="0">
            <a:noAutofit/>
          </a:bodyPr>
          <a:lstStyle/>
          <a:p>
            <a:pPr algn="ctr"/>
            <a:endParaRPr sz="1050">
              <a:latin typeface="Calibri"/>
              <a:ea typeface="Calibri"/>
              <a:cs typeface="Calibri"/>
              <a:sym typeface="Calibri"/>
            </a:endParaRPr>
          </a:p>
        </p:txBody>
      </p:sp>
    </p:spTree>
    <p:extLst>
      <p:ext uri="{BB962C8B-B14F-4D97-AF65-F5344CB8AC3E}">
        <p14:creationId xmlns:p14="http://schemas.microsoft.com/office/powerpoint/2010/main" val="325946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barn(inVertical)">
                                      <p:cBhvr>
                                        <p:cTn id="7"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
          <p:cNvSpPr txBox="1">
            <a:spLocks noGrp="1"/>
          </p:cNvSpPr>
          <p:nvPr>
            <p:ph type="title"/>
          </p:nvPr>
        </p:nvSpPr>
        <p:spPr>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lt1"/>
              </a:buClr>
              <a:buSzPts val="2800"/>
              <a:buFont typeface="Calibri"/>
              <a:buNone/>
            </a:pPr>
            <a:r>
              <a:rPr lang="zh-CN" dirty="0">
                <a:latin typeface="Microsoft YaHei" panose="020B0503020204020204" pitchFamily="34" charset="-122"/>
                <a:ea typeface="Microsoft YaHei" panose="020B0503020204020204" pitchFamily="34" charset="-122"/>
              </a:rPr>
              <a:t>目錄</a:t>
            </a:r>
            <a:endParaRPr dirty="0">
              <a:latin typeface="Microsoft YaHei" panose="020B0503020204020204" pitchFamily="34" charset="-122"/>
              <a:ea typeface="Microsoft YaHei" panose="020B0503020204020204" pitchFamily="34" charset="-122"/>
            </a:endParaRPr>
          </a:p>
        </p:txBody>
      </p:sp>
      <p:sp>
        <p:nvSpPr>
          <p:cNvPr id="247" name="Google Shape;247;p2"/>
          <p:cNvSpPr txBox="1">
            <a:spLocks noGrp="1"/>
          </p:cNvSpPr>
          <p:nvPr>
            <p:ph type="body" idx="1"/>
          </p:nvPr>
        </p:nvSpPr>
        <p:spPr>
          <a:xfrm>
            <a:off x="4348716" y="1275427"/>
            <a:ext cx="4625163" cy="1967983"/>
          </a:xfrm>
          <a:prstGeom prst="rect">
            <a:avLst/>
          </a:prstGeom>
          <a:noFill/>
          <a:ln>
            <a:noFill/>
          </a:ln>
        </p:spPr>
        <p:txBody>
          <a:bodyPr spcFirstLastPara="1" wrap="square" lIns="0" tIns="0" rIns="0" bIns="0" anchor="t" anchorCtr="0">
            <a:noAutofit/>
          </a:bodyPr>
          <a:lstStyle/>
          <a:p>
            <a:pPr marL="514350" indent="-285750">
              <a:lnSpc>
                <a:spcPct val="150000"/>
              </a:lnSpc>
              <a:buClr>
                <a:schemeClr val="accent1"/>
              </a:buClr>
              <a:buFont typeface="Arial" panose="020B0604020202020204" pitchFamily="34" charset="0"/>
              <a:buChar char="•"/>
            </a:pPr>
            <a:r>
              <a:rPr lang="zh-CN" altLang="en-US" sz="1600" b="0" dirty="0">
                <a:latin typeface="Microsoft YaHei" panose="020B0503020204020204" pitchFamily="34" charset="-122"/>
                <a:ea typeface="Microsoft YaHei" panose="020B0503020204020204" pitchFamily="34" charset="-122"/>
              </a:rPr>
              <a:t>關於</a:t>
            </a:r>
            <a:r>
              <a:rPr lang="en-US" sz="1600" b="0" dirty="0">
                <a:latin typeface="Microsoft YaHei" panose="020B0503020204020204" pitchFamily="34" charset="-122"/>
                <a:ea typeface="Microsoft YaHei" panose="020B0503020204020204" pitchFamily="34" charset="-122"/>
              </a:rPr>
              <a:t>Springer Nature</a:t>
            </a:r>
            <a:endParaRPr lang="en-US" altLang="zh-CN" sz="1600" b="0" dirty="0">
              <a:latin typeface="Microsoft YaHei" panose="020B0503020204020204" pitchFamily="34" charset="-122"/>
              <a:ea typeface="Microsoft YaHei" panose="020B0503020204020204" pitchFamily="34" charset="-122"/>
            </a:endParaRPr>
          </a:p>
          <a:p>
            <a:pPr marL="514350" indent="-285750">
              <a:lnSpc>
                <a:spcPct val="150000"/>
              </a:lnSpc>
              <a:buClr>
                <a:schemeClr val="accent1"/>
              </a:buClr>
              <a:buFont typeface="Arial" panose="020B0604020202020204" pitchFamily="34" charset="0"/>
              <a:buChar char="•"/>
            </a:pPr>
            <a:r>
              <a:rPr lang="en-US" altLang="zh-CN" sz="1600" b="0" dirty="0">
                <a:latin typeface="Microsoft YaHei" panose="020B0503020204020204" pitchFamily="34" charset="-122"/>
                <a:ea typeface="Microsoft YaHei" panose="020B0503020204020204" pitchFamily="34" charset="-122"/>
              </a:rPr>
              <a:t>S</a:t>
            </a:r>
            <a:r>
              <a:rPr lang="en-US" sz="1600" b="0" dirty="0">
                <a:latin typeface="Microsoft YaHei" panose="020B0503020204020204" pitchFamily="34" charset="-122"/>
                <a:ea typeface="Microsoft YaHei" panose="020B0503020204020204" pitchFamily="34" charset="-122"/>
              </a:rPr>
              <a:t>pringerLink</a:t>
            </a:r>
            <a:r>
              <a:rPr lang="zh-CN" altLang="en-US" sz="1600" b="0" dirty="0">
                <a:latin typeface="Microsoft YaHei" panose="020B0503020204020204" pitchFamily="34" charset="-122"/>
                <a:ea typeface="Microsoft YaHei" panose="020B0503020204020204" pitchFamily="34" charset="-122"/>
              </a:rPr>
              <a:t>平</a:t>
            </a:r>
            <a:r>
              <a:rPr lang="zh-TW" altLang="en-US" sz="1600" b="0" dirty="0">
                <a:latin typeface="Microsoft YaHei" panose="020B0503020204020204" pitchFamily="34" charset="-122"/>
                <a:ea typeface="Microsoft YaHei" panose="020B0503020204020204" pitchFamily="34" charset="-122"/>
              </a:rPr>
              <a:t>台</a:t>
            </a:r>
            <a:r>
              <a:rPr lang="zh-CN" altLang="en-US" sz="1600" b="0" dirty="0">
                <a:latin typeface="Microsoft YaHei" panose="020B0503020204020204" pitchFamily="34" charset="-122"/>
                <a:ea typeface="Microsoft YaHei" panose="020B0503020204020204" pitchFamily="34" charset="-122"/>
              </a:rPr>
              <a:t>資源介紹</a:t>
            </a:r>
            <a:endParaRPr lang="en-US" altLang="zh-CN" sz="1600" b="0" dirty="0">
              <a:latin typeface="Microsoft YaHei" panose="020B0503020204020204" pitchFamily="34" charset="-122"/>
              <a:ea typeface="Microsoft YaHei" panose="020B0503020204020204" pitchFamily="34" charset="-122"/>
            </a:endParaRPr>
          </a:p>
          <a:p>
            <a:pPr marL="514350" indent="-285750">
              <a:lnSpc>
                <a:spcPct val="150000"/>
              </a:lnSpc>
              <a:buClr>
                <a:schemeClr val="accent1"/>
              </a:buClr>
              <a:buFont typeface="Arial" panose="020B0604020202020204" pitchFamily="34" charset="0"/>
              <a:buChar char="•"/>
            </a:pPr>
            <a:r>
              <a:rPr lang="en-US" altLang="zh-CN" sz="1600" b="0" dirty="0" err="1">
                <a:latin typeface="Microsoft YaHei" panose="020B0503020204020204" pitchFamily="34" charset="-122"/>
                <a:ea typeface="Microsoft YaHei" panose="020B0503020204020204" pitchFamily="34" charset="-122"/>
              </a:rPr>
              <a:t>SpringerLink</a:t>
            </a:r>
            <a:r>
              <a:rPr lang="zh-CN" altLang="en-US" sz="1600" b="0" dirty="0">
                <a:latin typeface="Microsoft YaHei" panose="020B0503020204020204" pitchFamily="34" charset="-122"/>
                <a:ea typeface="Microsoft YaHei" panose="020B0503020204020204" pitchFamily="34" charset="-122"/>
              </a:rPr>
              <a:t>平台使用指南</a:t>
            </a:r>
            <a:endParaRPr lang="en-US" altLang="zh-CN" sz="1600" b="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752508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8"/>
          <p:cNvSpPr txBox="1">
            <a:spLocks noGrp="1"/>
          </p:cNvSpPr>
          <p:nvPr>
            <p:ph type="title"/>
          </p:nvPr>
        </p:nvSpPr>
        <p:spPr>
          <a:xfrm>
            <a:off x="1031550" y="250486"/>
            <a:ext cx="3557090" cy="277919"/>
          </a:xfrm>
          <a:prstGeom prst="rect">
            <a:avLst/>
          </a:prstGeom>
          <a:noFill/>
          <a:ln>
            <a:noFill/>
          </a:ln>
        </p:spPr>
        <p:txBody>
          <a:bodyPr spcFirstLastPara="1" wrap="square" lIns="0" tIns="0" rIns="0" bIns="0" anchor="t" anchorCtr="0">
            <a:noAutofit/>
          </a:bodyPr>
          <a:lstStyle/>
          <a:p>
            <a:pPr>
              <a:buSzPts val="2600"/>
            </a:pPr>
            <a:r>
              <a:rPr lang="zh-CN" dirty="0">
                <a:latin typeface="Microsoft YaHei" panose="020B0503020204020204" pitchFamily="34" charset="-122"/>
                <a:ea typeface="Microsoft YaHei" panose="020B0503020204020204" pitchFamily="34" charset="-122"/>
              </a:rPr>
              <a:t>搜索功能</a:t>
            </a:r>
            <a:endParaRPr dirty="0">
              <a:latin typeface="Microsoft YaHei" panose="020B0503020204020204" pitchFamily="34" charset="-122"/>
              <a:ea typeface="Microsoft YaHei" panose="020B0503020204020204" pitchFamily="34" charset="-122"/>
            </a:endParaRPr>
          </a:p>
        </p:txBody>
      </p:sp>
      <p:pic>
        <p:nvPicPr>
          <p:cNvPr id="221" name="Google Shape;221;p8"/>
          <p:cNvPicPr preferRelativeResize="0"/>
          <p:nvPr/>
        </p:nvPicPr>
        <p:blipFill>
          <a:blip r:embed="rId3">
            <a:alphaModFix/>
          </a:blip>
          <a:stretch>
            <a:fillRect/>
          </a:stretch>
        </p:blipFill>
        <p:spPr>
          <a:xfrm>
            <a:off x="988190" y="651997"/>
            <a:ext cx="7200899" cy="2754526"/>
          </a:xfrm>
          <a:prstGeom prst="rect">
            <a:avLst/>
          </a:prstGeom>
          <a:noFill/>
          <a:ln>
            <a:noFill/>
          </a:ln>
        </p:spPr>
      </p:pic>
      <p:sp>
        <p:nvSpPr>
          <p:cNvPr id="222" name="Google Shape;222;p8"/>
          <p:cNvSpPr/>
          <p:nvPr/>
        </p:nvSpPr>
        <p:spPr>
          <a:xfrm>
            <a:off x="3432469" y="250486"/>
            <a:ext cx="4483622" cy="451154"/>
          </a:xfrm>
          <a:prstGeom prst="roundRect">
            <a:avLst>
              <a:gd name="adj" fmla="val 16667"/>
            </a:avLst>
          </a:prstGeom>
          <a:noFill/>
          <a:ln w="9525" cap="flat" cmpd="sng">
            <a:solidFill>
              <a:schemeClr val="accent1"/>
            </a:solidFill>
            <a:prstDash val="solid"/>
            <a:round/>
            <a:headEnd type="none" w="sm" len="sm"/>
            <a:tailEnd type="none" w="sm" len="sm"/>
          </a:ln>
        </p:spPr>
        <p:txBody>
          <a:bodyPr spcFirstLastPara="1" wrap="square" lIns="68569" tIns="34275" rIns="68569" bIns="34275" anchor="t" anchorCtr="0">
            <a:spAutoFit/>
          </a:bodyPr>
          <a:lstStyle/>
          <a:p>
            <a:pPr>
              <a:buClr>
                <a:schemeClr val="accent6"/>
              </a:buClr>
              <a:buSzPts val="1400"/>
            </a:pPr>
            <a:r>
              <a:rPr lang="zh-CN" altLang="en-US" sz="1100" dirty="0">
                <a:solidFill>
                  <a:schemeClr val="accent1"/>
                </a:solidFill>
                <a:latin typeface="Microsoft YaHei" panose="020B0503020204020204" pitchFamily="34" charset="-122"/>
                <a:ea typeface="Microsoft YaHei" panose="020B0503020204020204" pitchFamily="34" charset="-122"/>
                <a:cs typeface="Calibri"/>
                <a:sym typeface="Calibri"/>
              </a:rPr>
              <a:t>大多數使用者可通過搜索功能獲取內容。搜索框在所有頁面可見。</a:t>
            </a:r>
            <a:endParaRPr sz="11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a:buClr>
                <a:schemeClr val="accent6"/>
              </a:buClr>
              <a:buSzPts val="1400"/>
            </a:pPr>
            <a:r>
              <a:rPr lang="zh-CN" altLang="en-US" sz="1100" dirty="0">
                <a:solidFill>
                  <a:schemeClr val="accent1"/>
                </a:solidFill>
                <a:latin typeface="Microsoft YaHei" panose="020B0503020204020204" pitchFamily="34" charset="-122"/>
                <a:ea typeface="Microsoft YaHei" panose="020B0503020204020204" pitchFamily="34" charset="-122"/>
                <a:cs typeface="Calibri"/>
                <a:sym typeface="Calibri"/>
              </a:rPr>
              <a:t>點擊進入搜索結果頁面可使用</a:t>
            </a:r>
            <a:r>
              <a:rPr lang="zh-TW" altLang="en-US" sz="1100" dirty="0">
                <a:solidFill>
                  <a:schemeClr val="accent1"/>
                </a:solidFill>
                <a:latin typeface="Microsoft YaHei" panose="020B0503020204020204" pitchFamily="34" charset="-122"/>
                <a:ea typeface="Microsoft YaHei" panose="020B0503020204020204" pitchFamily="34" charset="-122"/>
                <a:cs typeface="Calibri"/>
                <a:sym typeface="Calibri"/>
              </a:rPr>
              <a:t>其他</a:t>
            </a:r>
            <a:r>
              <a:rPr lang="zh-CN" altLang="en-US" sz="1100" dirty="0">
                <a:solidFill>
                  <a:schemeClr val="accent1"/>
                </a:solidFill>
                <a:latin typeface="Microsoft YaHei" panose="020B0503020204020204" pitchFamily="34" charset="-122"/>
                <a:ea typeface="Microsoft YaHei" panose="020B0503020204020204" pitchFamily="34" charset="-122"/>
                <a:cs typeface="Calibri"/>
                <a:sym typeface="Calibri"/>
              </a:rPr>
              <a:t>搜索選項進一步縮小搜索範圍。</a:t>
            </a:r>
            <a:endParaRPr sz="1100" dirty="0">
              <a:solidFill>
                <a:schemeClr val="accent1"/>
              </a:solidFill>
              <a:latin typeface="Microsoft YaHei" panose="020B0503020204020204" pitchFamily="34" charset="-122"/>
              <a:ea typeface="Microsoft YaHei" panose="020B0503020204020204" pitchFamily="34" charset="-122"/>
              <a:cs typeface="Calibri"/>
              <a:sym typeface="Calibri"/>
            </a:endParaRPr>
          </a:p>
        </p:txBody>
      </p:sp>
      <p:pic>
        <p:nvPicPr>
          <p:cNvPr id="223" name="Google Shape;223;p8"/>
          <p:cNvPicPr preferRelativeResize="0"/>
          <p:nvPr/>
        </p:nvPicPr>
        <p:blipFill>
          <a:blip r:embed="rId4">
            <a:alphaModFix/>
          </a:blip>
          <a:stretch>
            <a:fillRect/>
          </a:stretch>
        </p:blipFill>
        <p:spPr>
          <a:xfrm>
            <a:off x="988190" y="3559148"/>
            <a:ext cx="6289838" cy="1331119"/>
          </a:xfrm>
          <a:prstGeom prst="rect">
            <a:avLst/>
          </a:prstGeom>
          <a:noFill/>
          <a:ln>
            <a:noFill/>
          </a:ln>
        </p:spPr>
      </p:pic>
      <p:sp>
        <p:nvSpPr>
          <p:cNvPr id="224" name="Google Shape;224;p8"/>
          <p:cNvSpPr/>
          <p:nvPr/>
        </p:nvSpPr>
        <p:spPr>
          <a:xfrm>
            <a:off x="988190" y="3771056"/>
            <a:ext cx="1188720" cy="548640"/>
          </a:xfrm>
          <a:prstGeom prst="rect">
            <a:avLst/>
          </a:prstGeom>
          <a:noFill/>
          <a:ln w="28575" cap="flat" cmpd="sng">
            <a:solidFill>
              <a:srgbClr val="F58220"/>
            </a:solidFill>
            <a:prstDash val="solid"/>
            <a:round/>
            <a:headEnd type="none" w="sm" len="sm"/>
            <a:tailEnd type="none" w="sm" len="sm"/>
          </a:ln>
        </p:spPr>
        <p:txBody>
          <a:bodyPr spcFirstLastPara="1" wrap="square" lIns="68569" tIns="68569" rIns="68569" bIns="68569" anchor="ctr" anchorCtr="0">
            <a:noAutofit/>
          </a:bodyPr>
          <a:lstStyle/>
          <a:p>
            <a:pPr algn="ctr"/>
            <a:endParaRPr sz="1050">
              <a:latin typeface="Calibri"/>
              <a:ea typeface="Calibri"/>
              <a:cs typeface="Calibri"/>
              <a:sym typeface="Calibri"/>
            </a:endParaRPr>
          </a:p>
        </p:txBody>
      </p:sp>
      <p:sp>
        <p:nvSpPr>
          <p:cNvPr id="225" name="Google Shape;225;p8"/>
          <p:cNvSpPr/>
          <p:nvPr/>
        </p:nvSpPr>
        <p:spPr>
          <a:xfrm>
            <a:off x="1209516" y="4449342"/>
            <a:ext cx="2057850" cy="436725"/>
          </a:xfrm>
          <a:prstGeom prst="roundRect">
            <a:avLst>
              <a:gd name="adj" fmla="val 16667"/>
            </a:avLst>
          </a:prstGeom>
          <a:solidFill>
            <a:schemeClr val="lt1"/>
          </a:solidFill>
          <a:ln w="9525" cap="flat" cmpd="sng">
            <a:solidFill>
              <a:schemeClr val="accent6"/>
            </a:solidFill>
            <a:prstDash val="solid"/>
            <a:round/>
            <a:headEnd type="none" w="sm" len="sm"/>
            <a:tailEnd type="none" w="sm" len="sm"/>
          </a:ln>
        </p:spPr>
        <p:txBody>
          <a:bodyPr spcFirstLastPara="1" wrap="square" lIns="68569" tIns="34275" rIns="68569" bIns="34275" anchor="t" anchorCtr="0">
            <a:noAutofit/>
          </a:bodyPr>
          <a:lstStyle/>
          <a:p>
            <a:pPr>
              <a:buClr>
                <a:schemeClr val="accent6"/>
              </a:buClr>
              <a:buSzPts val="1400"/>
            </a:pPr>
            <a:r>
              <a:rPr lang="zh-CN" altLang="en-US" sz="1050" dirty="0">
                <a:solidFill>
                  <a:srgbClr val="222222"/>
                </a:solidFill>
                <a:latin typeface="Microsoft YaHei" panose="020B0503020204020204" pitchFamily="34" charset="-122"/>
                <a:ea typeface="Microsoft YaHei" panose="020B0503020204020204" pitchFamily="34" charset="-122"/>
                <a:cs typeface="Calibri"/>
                <a:sym typeface="Calibri"/>
              </a:rPr>
              <a:t>也可按首字母搜索所有</a:t>
            </a:r>
            <a:r>
              <a:rPr lang="en-US" altLang="zh-CN" sz="1050" dirty="0">
                <a:solidFill>
                  <a:srgbClr val="222222"/>
                </a:solidFill>
                <a:latin typeface="Calibri"/>
                <a:ea typeface="Calibri"/>
                <a:cs typeface="Calibri"/>
                <a:sym typeface="Calibri"/>
              </a:rPr>
              <a:t>Springer Nature</a:t>
            </a:r>
            <a:r>
              <a:rPr lang="zh-CN" altLang="en-US" sz="1050" dirty="0">
                <a:solidFill>
                  <a:srgbClr val="222222"/>
                </a:solidFill>
                <a:latin typeface="Microsoft YaHei" panose="020B0503020204020204" pitchFamily="34" charset="-122"/>
                <a:ea typeface="Microsoft YaHei" panose="020B0503020204020204" pitchFamily="34" charset="-122"/>
                <a:cs typeface="Calibri"/>
                <a:sym typeface="Calibri"/>
              </a:rPr>
              <a:t>旗下期刊或圖書</a:t>
            </a:r>
            <a:endParaRPr sz="1050" dirty="0">
              <a:solidFill>
                <a:srgbClr val="222222"/>
              </a:solidFill>
              <a:latin typeface="Microsoft YaHei" panose="020B0503020204020204" pitchFamily="34" charset="-122"/>
              <a:ea typeface="Microsoft YaHei" panose="020B0503020204020204" pitchFamily="34" charset="-122"/>
              <a:cs typeface="Calibri"/>
              <a:sym typeface="Calibri"/>
            </a:endParaRPr>
          </a:p>
        </p:txBody>
      </p:sp>
    </p:spTree>
    <p:extLst>
      <p:ext uri="{BB962C8B-B14F-4D97-AF65-F5344CB8AC3E}">
        <p14:creationId xmlns:p14="http://schemas.microsoft.com/office/powerpoint/2010/main" val="268524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500"/>
                                        <p:tgtEl>
                                          <p:spTgt spid="2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
                                        </p:tgtEl>
                                        <p:attrNameLst>
                                          <p:attrName>style.visibility</p:attrName>
                                        </p:attrNameLst>
                                      </p:cBhvr>
                                      <p:to>
                                        <p:strVal val="visible"/>
                                      </p:to>
                                    </p:set>
                                    <p:animEffect transition="in" filter="fade">
                                      <p:cBhvr>
                                        <p:cTn id="12" dur="500"/>
                                        <p:tgtEl>
                                          <p:spTgt spid="2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24"/>
                                        </p:tgtEl>
                                        <p:attrNameLst>
                                          <p:attrName>style.visibility</p:attrName>
                                        </p:attrNameLst>
                                      </p:cBhvr>
                                      <p:to>
                                        <p:strVal val="visible"/>
                                      </p:to>
                                    </p:set>
                                    <p:animEffect transition="in" filter="barn(inVertical)">
                                      <p:cBhvr>
                                        <p:cTn id="15"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animBg="1"/>
      <p:bldP spid="2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2b125fa4d26_0_0"/>
          <p:cNvSpPr txBox="1">
            <a:spLocks noGrp="1"/>
          </p:cNvSpPr>
          <p:nvPr>
            <p:ph type="title"/>
          </p:nvPr>
        </p:nvSpPr>
        <p:spPr>
          <a:xfrm>
            <a:off x="984525" y="210309"/>
            <a:ext cx="1584675" cy="277875"/>
          </a:xfrm>
          <a:prstGeom prst="rect">
            <a:avLst/>
          </a:prstGeom>
          <a:noFill/>
          <a:ln>
            <a:noFill/>
          </a:ln>
        </p:spPr>
        <p:txBody>
          <a:bodyPr spcFirstLastPara="1" wrap="square" lIns="0" tIns="0" rIns="0" bIns="0" anchor="t" anchorCtr="0">
            <a:noAutofit/>
          </a:bodyPr>
          <a:lstStyle/>
          <a:p>
            <a:pPr>
              <a:buSzPts val="2600"/>
            </a:pPr>
            <a:r>
              <a:rPr lang="zh-CN" dirty="0">
                <a:latin typeface="Microsoft YaHei" panose="020B0503020204020204" pitchFamily="34" charset="-122"/>
                <a:ea typeface="Microsoft YaHei" panose="020B0503020204020204" pitchFamily="34" charset="-122"/>
              </a:rPr>
              <a:t>搜索結果頁面</a:t>
            </a:r>
            <a:endParaRPr dirty="0">
              <a:latin typeface="Microsoft YaHei" panose="020B0503020204020204" pitchFamily="34" charset="-122"/>
              <a:ea typeface="Microsoft YaHei" panose="020B0503020204020204" pitchFamily="34" charset="-122"/>
            </a:endParaRPr>
          </a:p>
        </p:txBody>
      </p:sp>
      <p:sp>
        <p:nvSpPr>
          <p:cNvPr id="232" name="Google Shape;232;g2b125fa4d26_0_0"/>
          <p:cNvSpPr/>
          <p:nvPr/>
        </p:nvSpPr>
        <p:spPr>
          <a:xfrm>
            <a:off x="627792" y="540632"/>
            <a:ext cx="7288024" cy="531507"/>
          </a:xfrm>
          <a:prstGeom prst="roundRect">
            <a:avLst>
              <a:gd name="adj" fmla="val 50000"/>
            </a:avLst>
          </a:prstGeom>
          <a:noFill/>
          <a:ln w="9525" cap="flat" cmpd="sng">
            <a:solidFill>
              <a:schemeClr val="accent1"/>
            </a:solidFill>
            <a:prstDash val="solid"/>
            <a:round/>
            <a:headEnd type="none" w="sm" len="sm"/>
            <a:tailEnd type="none" w="sm" len="sm"/>
          </a:ln>
        </p:spPr>
        <p:txBody>
          <a:bodyPr spcFirstLastPara="1" wrap="square" lIns="68569" tIns="34275" rIns="68569" bIns="34275" anchor="t" anchorCtr="0">
            <a:noAutofit/>
          </a:bodyPr>
          <a:lstStyle/>
          <a:p>
            <a:pPr>
              <a:buClr>
                <a:schemeClr val="dk1"/>
              </a:buClr>
              <a:buSzPts val="1400"/>
            </a:pP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搜索結果清單預設顯示</a:t>
            </a:r>
            <a:r>
              <a:rPr lang="en-US" altLang="zh-CN"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SpringerLink</a:t>
            </a: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平臺上所有相關內容：包含來自</a:t>
            </a:r>
            <a:r>
              <a:rPr lang="en-US" altLang="zh-CN"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Springer, BMC, Nature Portfolio, Palgrave Macmillan</a:t>
            </a: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等平臺的內容。</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endParaRPr>
          </a:p>
        </p:txBody>
      </p:sp>
      <p:pic>
        <p:nvPicPr>
          <p:cNvPr id="234" name="Google Shape;234;g2b125fa4d26_0_0"/>
          <p:cNvPicPr preferRelativeResize="0"/>
          <p:nvPr/>
        </p:nvPicPr>
        <p:blipFill>
          <a:blip r:embed="rId3">
            <a:alphaModFix/>
          </a:blip>
          <a:stretch>
            <a:fillRect/>
          </a:stretch>
        </p:blipFill>
        <p:spPr>
          <a:xfrm>
            <a:off x="2366533" y="1109082"/>
            <a:ext cx="4698090" cy="3361612"/>
          </a:xfrm>
          <a:prstGeom prst="rect">
            <a:avLst/>
          </a:prstGeom>
          <a:noFill/>
          <a:ln w="9525" cap="flat" cmpd="sng">
            <a:solidFill>
              <a:schemeClr val="dk2"/>
            </a:solidFill>
            <a:prstDash val="solid"/>
            <a:round/>
            <a:headEnd type="none" w="sm" len="sm"/>
            <a:tailEnd type="none" w="sm" len="sm"/>
          </a:ln>
        </p:spPr>
      </p:pic>
      <p:sp>
        <p:nvSpPr>
          <p:cNvPr id="235" name="Google Shape;235;g2b125fa4d26_0_0"/>
          <p:cNvSpPr/>
          <p:nvPr/>
        </p:nvSpPr>
        <p:spPr>
          <a:xfrm>
            <a:off x="7131769" y="1120556"/>
            <a:ext cx="1568094" cy="830164"/>
          </a:xfrm>
          <a:prstGeom prst="roundRect">
            <a:avLst>
              <a:gd name="adj" fmla="val 16667"/>
            </a:avLst>
          </a:prstGeom>
          <a:noFill/>
          <a:ln w="9525" cap="flat" cmpd="sng">
            <a:solidFill>
              <a:schemeClr val="accent1"/>
            </a:solidFill>
            <a:prstDash val="solid"/>
            <a:round/>
            <a:headEnd type="none" w="sm" len="sm"/>
            <a:tailEnd type="none" w="sm" len="sm"/>
          </a:ln>
        </p:spPr>
        <p:txBody>
          <a:bodyPr spcFirstLastPara="1" wrap="square" lIns="68569" tIns="34275" rIns="68569" bIns="34275" anchor="t" anchorCtr="0">
            <a:noAutofit/>
          </a:bodyPr>
          <a:lstStyle/>
          <a:p>
            <a:pPr>
              <a:buClr>
                <a:schemeClr val="dk1"/>
              </a:buClr>
              <a:buSzPts val="1400"/>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點擊此處連結可跳回舊版搜索介面</a:t>
            </a:r>
            <a:endParaRPr sz="12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a:spcBef>
                <a:spcPts val="375"/>
              </a:spcBef>
              <a:buClr>
                <a:schemeClr val="dk1"/>
              </a:buClr>
              <a:buSzPts val="1400"/>
            </a:pPr>
            <a:r>
              <a:rPr lang="zh-CN" altLang="en-US" sz="900" i="1" dirty="0">
                <a:solidFill>
                  <a:schemeClr val="accent1"/>
                </a:solidFill>
                <a:latin typeface="Microsoft YaHei" panose="020B0503020204020204" pitchFamily="34" charset="-122"/>
                <a:ea typeface="Microsoft YaHei" panose="020B0503020204020204" pitchFamily="34" charset="-122"/>
                <a:cs typeface="Calibri"/>
                <a:sym typeface="Calibri"/>
              </a:rPr>
              <a:t>*此為臨時連結</a:t>
            </a:r>
            <a:endParaRPr sz="900" i="1" dirty="0">
              <a:solidFill>
                <a:schemeClr val="accent1"/>
              </a:solidFill>
              <a:latin typeface="Microsoft YaHei" panose="020B0503020204020204" pitchFamily="34" charset="-122"/>
              <a:ea typeface="Microsoft YaHei" panose="020B0503020204020204" pitchFamily="34" charset="-122"/>
              <a:cs typeface="Calibri"/>
              <a:sym typeface="Calibri"/>
            </a:endParaRPr>
          </a:p>
        </p:txBody>
      </p:sp>
      <p:cxnSp>
        <p:nvCxnSpPr>
          <p:cNvPr id="236" name="Google Shape;236;g2b125fa4d26_0_0"/>
          <p:cNvCxnSpPr>
            <a:cxnSpLocks/>
            <a:stCxn id="235" idx="1"/>
          </p:cNvCxnSpPr>
          <p:nvPr/>
        </p:nvCxnSpPr>
        <p:spPr>
          <a:xfrm flipH="1" flipV="1">
            <a:off x="6518645" y="1273333"/>
            <a:ext cx="613124" cy="262305"/>
          </a:xfrm>
          <a:prstGeom prst="straightConnector1">
            <a:avLst/>
          </a:prstGeom>
          <a:noFill/>
          <a:ln w="19050" cap="flat" cmpd="sng">
            <a:solidFill>
              <a:schemeClr val="accent1"/>
            </a:solidFill>
            <a:prstDash val="solid"/>
            <a:round/>
            <a:headEnd type="none" w="med" len="med"/>
            <a:tailEnd type="triangle" w="med" len="med"/>
          </a:ln>
        </p:spPr>
      </p:cxnSp>
      <p:sp>
        <p:nvSpPr>
          <p:cNvPr id="237" name="Google Shape;237;g2b125fa4d26_0_0"/>
          <p:cNvSpPr/>
          <p:nvPr/>
        </p:nvSpPr>
        <p:spPr>
          <a:xfrm>
            <a:off x="444137" y="1656095"/>
            <a:ext cx="1808713" cy="2552400"/>
          </a:xfrm>
          <a:prstGeom prst="roundRect">
            <a:avLst>
              <a:gd name="adj" fmla="val 16667"/>
            </a:avLst>
          </a:prstGeom>
          <a:noFill/>
          <a:ln w="9525" cap="flat" cmpd="sng">
            <a:solidFill>
              <a:schemeClr val="accent1"/>
            </a:solidFill>
            <a:prstDash val="solid"/>
            <a:round/>
            <a:headEnd type="none" w="sm" len="sm"/>
            <a:tailEnd type="none" w="sm" len="sm"/>
          </a:ln>
        </p:spPr>
        <p:txBody>
          <a:bodyPr spcFirstLastPara="1" wrap="square" lIns="54000" tIns="54000" rIns="54000" bIns="54000" anchor="ctr" anchorCtr="1">
            <a:noAutofit/>
          </a:bodyPr>
          <a:lstStyle/>
          <a:p>
            <a:pPr>
              <a:spcAft>
                <a:spcPts val="600"/>
              </a:spcAft>
              <a:buClr>
                <a:schemeClr val="dk1"/>
              </a:buClr>
              <a:buSzPts val="1400"/>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使用過濾選項以</a:t>
            </a:r>
            <a:r>
              <a:rPr lang="zh-TW"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呈現更精確的</a:t>
            </a: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搜索結果</a:t>
            </a:r>
            <a:endParaRPr sz="1200" dirty="0">
              <a:solidFill>
                <a:schemeClr val="accent1"/>
              </a:solidFill>
              <a:latin typeface="Microsoft YaHei" panose="020B0503020204020204" pitchFamily="34" charset="-122"/>
              <a:ea typeface="Microsoft YaHei" panose="020B0503020204020204" pitchFamily="34" charset="-122"/>
            </a:endParaRPr>
          </a:p>
          <a:p>
            <a:pPr>
              <a:spcAft>
                <a:spcPts val="600"/>
              </a:spcAft>
              <a:buClr>
                <a:schemeClr val="dk1"/>
              </a:buClr>
              <a:buSzPts val="1400"/>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過濾選項包括：</a:t>
            </a:r>
            <a:endParaRPr sz="1200" dirty="0">
              <a:solidFill>
                <a:schemeClr val="accent1"/>
              </a:solidFill>
              <a:latin typeface="Microsoft YaHei" panose="020B0503020204020204" pitchFamily="34" charset="-122"/>
              <a:ea typeface="Microsoft YaHei" panose="020B0503020204020204" pitchFamily="34" charset="-122"/>
            </a:endParaRPr>
          </a:p>
          <a:p>
            <a:pPr marL="214313" indent="-214313">
              <a:spcAft>
                <a:spcPts val="600"/>
              </a:spcAft>
              <a:buClr>
                <a:schemeClr val="accent1"/>
              </a:buClr>
              <a:buSzPct val="100000"/>
              <a:buChar char="•"/>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內容類別型</a:t>
            </a:r>
            <a:endParaRPr lang="en-US" altLang="zh-CN" sz="12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214313" indent="-214313">
              <a:spcAft>
                <a:spcPts val="600"/>
              </a:spcAft>
              <a:buClr>
                <a:schemeClr val="accent1"/>
              </a:buClr>
              <a:buSzPct val="100000"/>
              <a:buChar char="•"/>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出版日期</a:t>
            </a:r>
            <a:endParaRPr sz="12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214313" indent="-214313">
              <a:spcAft>
                <a:spcPts val="600"/>
              </a:spcAft>
              <a:buClr>
                <a:schemeClr val="accent1"/>
              </a:buClr>
              <a:buSzPct val="100000"/>
              <a:buChar char="•"/>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語言</a:t>
            </a:r>
            <a:endParaRPr sz="12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214313" indent="-214313">
              <a:spcAft>
                <a:spcPts val="600"/>
              </a:spcAft>
              <a:buClr>
                <a:schemeClr val="accent1"/>
              </a:buClr>
              <a:buSzPct val="100000"/>
              <a:buChar char="•"/>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學科</a:t>
            </a:r>
            <a:endParaRPr sz="1200" dirty="0">
              <a:solidFill>
                <a:schemeClr val="accent1"/>
              </a:solidFill>
              <a:latin typeface="Microsoft YaHei" panose="020B0503020204020204" pitchFamily="34" charset="-122"/>
              <a:ea typeface="Microsoft YaHei" panose="020B0503020204020204" pitchFamily="34" charset="-122"/>
            </a:endParaRPr>
          </a:p>
          <a:p>
            <a:pPr marL="214313" indent="-214313">
              <a:spcAft>
                <a:spcPts val="600"/>
              </a:spcAft>
              <a:buClr>
                <a:schemeClr val="accent1"/>
              </a:buClr>
              <a:buSzPct val="100000"/>
              <a:buChar char="•"/>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子學科</a:t>
            </a:r>
            <a:endParaRPr sz="1200" dirty="0">
              <a:solidFill>
                <a:schemeClr val="accent1"/>
              </a:solidFill>
              <a:latin typeface="Microsoft YaHei" panose="020B0503020204020204" pitchFamily="34" charset="-122"/>
              <a:ea typeface="Microsoft YaHei" panose="020B0503020204020204" pitchFamily="34" charset="-122"/>
              <a:cs typeface="Calibri"/>
              <a:sym typeface="Calibri"/>
            </a:endParaRPr>
          </a:p>
        </p:txBody>
      </p:sp>
      <p:sp>
        <p:nvSpPr>
          <p:cNvPr id="238" name="Google Shape;238;g2b125fa4d26_0_0"/>
          <p:cNvSpPr/>
          <p:nvPr/>
        </p:nvSpPr>
        <p:spPr>
          <a:xfrm>
            <a:off x="7131768" y="2145713"/>
            <a:ext cx="1646471" cy="2080575"/>
          </a:xfrm>
          <a:prstGeom prst="roundRect">
            <a:avLst>
              <a:gd name="adj" fmla="val 16667"/>
            </a:avLst>
          </a:prstGeom>
          <a:noFill/>
          <a:ln w="9525" cap="flat" cmpd="sng">
            <a:solidFill>
              <a:schemeClr val="accent1"/>
            </a:solidFill>
            <a:prstDash val="solid"/>
            <a:round/>
            <a:headEnd type="none" w="sm" len="sm"/>
            <a:tailEnd type="none" w="sm" len="sm"/>
          </a:ln>
        </p:spPr>
        <p:txBody>
          <a:bodyPr spcFirstLastPara="1" wrap="square" lIns="68569" tIns="34275" rIns="68569" bIns="34275" anchor="t" anchorCtr="0">
            <a:noAutofit/>
          </a:bodyPr>
          <a:lstStyle/>
          <a:p>
            <a:pPr>
              <a:buClr>
                <a:schemeClr val="accent1"/>
              </a:buClr>
              <a:buSzPts val="1400"/>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對搜索結果排序：</a:t>
            </a:r>
            <a:endParaRPr sz="12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171450" indent="-171450">
              <a:spcBef>
                <a:spcPts val="900"/>
              </a:spcBef>
              <a:buClr>
                <a:schemeClr val="accent1"/>
              </a:buClr>
              <a:buSzPct val="100000"/>
              <a:buFont typeface="Arial" panose="020B0604020202020204" pitchFamily="34" charset="0"/>
              <a:buChar char="•"/>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相關性</a:t>
            </a:r>
            <a:endParaRPr sz="12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171450" indent="-171450">
              <a:spcBef>
                <a:spcPts val="900"/>
              </a:spcBef>
              <a:buClr>
                <a:schemeClr val="accent1"/>
              </a:buClr>
              <a:buSzPct val="100000"/>
              <a:buFont typeface="Arial" panose="020B0604020202020204" pitchFamily="34" charset="0"/>
              <a:buChar char="•"/>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由新到舊</a:t>
            </a:r>
            <a:endParaRPr sz="12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171450" indent="-171450">
              <a:spcBef>
                <a:spcPts val="900"/>
              </a:spcBef>
              <a:buClr>
                <a:schemeClr val="accent1"/>
              </a:buClr>
              <a:buSzPct val="100000"/>
              <a:buFont typeface="Arial" panose="020B0604020202020204" pitchFamily="34" charset="0"/>
              <a:buChar char="•"/>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由舊到新</a:t>
            </a:r>
            <a:endParaRPr sz="12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a:spcBef>
                <a:spcPts val="900"/>
              </a:spcBef>
              <a:buClr>
                <a:schemeClr val="accent1"/>
              </a:buClr>
              <a:buSzPts val="1400"/>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您也可以使用過濾選項在特定的時間範圍內進行搜索</a:t>
            </a:r>
            <a:endParaRPr sz="1200" dirty="0">
              <a:solidFill>
                <a:schemeClr val="accent1"/>
              </a:solidFill>
              <a:latin typeface="Microsoft YaHei" panose="020B0503020204020204" pitchFamily="34" charset="-122"/>
              <a:ea typeface="Microsoft YaHei" panose="020B0503020204020204" pitchFamily="34" charset="-122"/>
            </a:endParaRPr>
          </a:p>
        </p:txBody>
      </p:sp>
      <p:sp>
        <p:nvSpPr>
          <p:cNvPr id="239" name="Google Shape;239;g2b125fa4d26_0_0"/>
          <p:cNvSpPr/>
          <p:nvPr/>
        </p:nvSpPr>
        <p:spPr>
          <a:xfrm>
            <a:off x="2366533" y="4560085"/>
            <a:ext cx="4152112" cy="359785"/>
          </a:xfrm>
          <a:prstGeom prst="roundRect">
            <a:avLst>
              <a:gd name="adj" fmla="val 16667"/>
            </a:avLst>
          </a:prstGeom>
          <a:noFill/>
          <a:ln w="9525" cap="flat" cmpd="sng">
            <a:solidFill>
              <a:schemeClr val="accent1"/>
            </a:solidFill>
            <a:prstDash val="solid"/>
            <a:round/>
            <a:headEnd type="none" w="sm" len="sm"/>
            <a:tailEnd type="none" w="sm" len="sm"/>
          </a:ln>
        </p:spPr>
        <p:txBody>
          <a:bodyPr spcFirstLastPara="1" wrap="square" lIns="68569" tIns="34275" rIns="68569" bIns="34275" anchor="ctr" anchorCtr="0">
            <a:noAutofit/>
          </a:bodyPr>
          <a:lstStyle/>
          <a:p>
            <a:pPr algn="dist">
              <a:buClr>
                <a:schemeClr val="accent6"/>
              </a:buClr>
              <a:buSzPts val="1400"/>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瞭解搜索結果的類型、作者、出版年份等資訊</a:t>
            </a:r>
            <a:endParaRPr sz="1200" dirty="0">
              <a:solidFill>
                <a:schemeClr val="accent1"/>
              </a:solidFill>
              <a:latin typeface="Microsoft YaHei" panose="020B0503020204020204" pitchFamily="34" charset="-122"/>
              <a:ea typeface="Microsoft YaHei" panose="020B0503020204020204" pitchFamily="34" charset="-122"/>
            </a:endParaRPr>
          </a:p>
        </p:txBody>
      </p:sp>
      <p:cxnSp>
        <p:nvCxnSpPr>
          <p:cNvPr id="240" name="Google Shape;240;g2b125fa4d26_0_0"/>
          <p:cNvCxnSpPr>
            <a:cxnSpLocks/>
            <a:stCxn id="239" idx="0"/>
          </p:cNvCxnSpPr>
          <p:nvPr/>
        </p:nvCxnSpPr>
        <p:spPr>
          <a:xfrm flipH="1" flipV="1">
            <a:off x="3870883" y="4334635"/>
            <a:ext cx="571706" cy="225450"/>
          </a:xfrm>
          <a:prstGeom prst="straightConnector1">
            <a:avLst/>
          </a:prstGeom>
          <a:noFill/>
          <a:ln w="19050" cap="flat" cmpd="sng">
            <a:solidFill>
              <a:schemeClr val="accent1"/>
            </a:solidFill>
            <a:prstDash val="solid"/>
            <a:round/>
            <a:headEnd type="none" w="med" len="med"/>
            <a:tailEnd type="triangle" w="med" len="med"/>
          </a:ln>
        </p:spPr>
      </p:cxnSp>
    </p:spTree>
    <p:extLst>
      <p:ext uri="{BB962C8B-B14F-4D97-AF65-F5344CB8AC3E}">
        <p14:creationId xmlns:p14="http://schemas.microsoft.com/office/powerpoint/2010/main" val="33473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fade">
                                      <p:cBhvr>
                                        <p:cTn id="7" dur="500"/>
                                        <p:tgtEl>
                                          <p:spTgt spid="2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9"/>
                                        </p:tgtEl>
                                        <p:attrNameLst>
                                          <p:attrName>style.visibility</p:attrName>
                                        </p:attrNameLst>
                                      </p:cBhvr>
                                      <p:to>
                                        <p:strVal val="visible"/>
                                      </p:to>
                                    </p:set>
                                    <p:animEffect transition="in" filter="fade">
                                      <p:cBhvr>
                                        <p:cTn id="12" dur="500"/>
                                        <p:tgtEl>
                                          <p:spTgt spid="239"/>
                                        </p:tgtEl>
                                      </p:cBhvr>
                                    </p:animEffect>
                                  </p:childTnLst>
                                </p:cTn>
                              </p:par>
                              <p:par>
                                <p:cTn id="13" presetID="22" presetClass="entr" presetSubtype="4" fill="hold" nodeType="withEffect">
                                  <p:stCondLst>
                                    <p:cond delay="0"/>
                                  </p:stCondLst>
                                  <p:childTnLst>
                                    <p:set>
                                      <p:cBhvr>
                                        <p:cTn id="14" dur="1" fill="hold">
                                          <p:stCondLst>
                                            <p:cond delay="0"/>
                                          </p:stCondLst>
                                        </p:cTn>
                                        <p:tgtEl>
                                          <p:spTgt spid="240"/>
                                        </p:tgtEl>
                                        <p:attrNameLst>
                                          <p:attrName>style.visibility</p:attrName>
                                        </p:attrNameLst>
                                      </p:cBhvr>
                                      <p:to>
                                        <p:strVal val="visible"/>
                                      </p:to>
                                    </p:set>
                                    <p:animEffect transition="in" filter="wipe(down)">
                                      <p:cBhvr>
                                        <p:cTn id="15" dur="500"/>
                                        <p:tgtEl>
                                          <p:spTgt spid="24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7"/>
                                        </p:tgtEl>
                                        <p:attrNameLst>
                                          <p:attrName>style.visibility</p:attrName>
                                        </p:attrNameLst>
                                      </p:cBhvr>
                                      <p:to>
                                        <p:strVal val="visible"/>
                                      </p:to>
                                    </p:set>
                                    <p:animEffect transition="in" filter="fade">
                                      <p:cBhvr>
                                        <p:cTn id="20" dur="500"/>
                                        <p:tgtEl>
                                          <p:spTgt spid="23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235"/>
                                        </p:tgtEl>
                                        <p:attrNameLst>
                                          <p:attrName>style.visibility</p:attrName>
                                        </p:attrNameLst>
                                      </p:cBhvr>
                                      <p:to>
                                        <p:strVal val="visible"/>
                                      </p:to>
                                    </p:set>
                                    <p:animEffect transition="in" filter="wipe(right)">
                                      <p:cBhvr>
                                        <p:cTn id="25" dur="500"/>
                                        <p:tgtEl>
                                          <p:spTgt spid="235"/>
                                        </p:tgtEl>
                                      </p:cBhvr>
                                    </p:animEffect>
                                  </p:childTnLst>
                                </p:cTn>
                              </p:par>
                              <p:par>
                                <p:cTn id="26" presetID="22" presetClass="entr" presetSubtype="2" fill="hold" nodeType="withEffect">
                                  <p:stCondLst>
                                    <p:cond delay="0"/>
                                  </p:stCondLst>
                                  <p:childTnLst>
                                    <p:set>
                                      <p:cBhvr>
                                        <p:cTn id="27" dur="1" fill="hold">
                                          <p:stCondLst>
                                            <p:cond delay="0"/>
                                          </p:stCondLst>
                                        </p:cTn>
                                        <p:tgtEl>
                                          <p:spTgt spid="236"/>
                                        </p:tgtEl>
                                        <p:attrNameLst>
                                          <p:attrName>style.visibility</p:attrName>
                                        </p:attrNameLst>
                                      </p:cBhvr>
                                      <p:to>
                                        <p:strVal val="visible"/>
                                      </p:to>
                                    </p:set>
                                    <p:animEffect transition="in" filter="wipe(right)">
                                      <p:cBhvr>
                                        <p:cTn id="28"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animBg="1"/>
      <p:bldP spid="237" grpId="0" animBg="1"/>
      <p:bldP spid="238" grpId="0" animBg="1"/>
      <p:bldP spid="23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title"/>
          </p:nvPr>
        </p:nvSpPr>
        <p:spPr>
          <a:xfrm>
            <a:off x="1367281" y="194720"/>
            <a:ext cx="2898000" cy="277875"/>
          </a:xfrm>
          <a:prstGeom prst="rect">
            <a:avLst/>
          </a:prstGeom>
          <a:noFill/>
          <a:ln>
            <a:noFill/>
          </a:ln>
        </p:spPr>
        <p:txBody>
          <a:bodyPr spcFirstLastPara="1" wrap="square" lIns="0" tIns="0" rIns="0" bIns="0" anchor="t" anchorCtr="0">
            <a:noAutofit/>
          </a:bodyPr>
          <a:lstStyle/>
          <a:p>
            <a:pPr>
              <a:buSzPts val="2600"/>
            </a:pPr>
            <a:r>
              <a:rPr lang="zh-CN" dirty="0">
                <a:latin typeface="Microsoft YaHei" panose="020B0503020204020204" pitchFamily="34" charset="-122"/>
                <a:ea typeface="Microsoft YaHei" panose="020B0503020204020204" pitchFamily="34" charset="-122"/>
              </a:rPr>
              <a:t>期刊文章頁面 - 概覽</a:t>
            </a:r>
            <a:endParaRPr dirty="0">
              <a:latin typeface="Microsoft YaHei" panose="020B0503020204020204" pitchFamily="34" charset="-122"/>
              <a:ea typeface="Microsoft YaHei" panose="020B0503020204020204" pitchFamily="34" charset="-122"/>
            </a:endParaRPr>
          </a:p>
        </p:txBody>
      </p:sp>
      <p:sp>
        <p:nvSpPr>
          <p:cNvPr id="247" name="Google Shape;247;p12"/>
          <p:cNvSpPr/>
          <p:nvPr/>
        </p:nvSpPr>
        <p:spPr>
          <a:xfrm>
            <a:off x="5557660" y="470484"/>
            <a:ext cx="3464419" cy="4331670"/>
          </a:xfrm>
          <a:prstGeom prst="roundRect">
            <a:avLst>
              <a:gd name="adj" fmla="val 11801"/>
            </a:avLst>
          </a:prstGeom>
          <a:noFill/>
          <a:ln w="12700" cap="flat" cmpd="sng">
            <a:solidFill>
              <a:schemeClr val="accent1"/>
            </a:solidFill>
            <a:prstDash val="solid"/>
            <a:round/>
            <a:headEnd type="none" w="sm" len="sm"/>
            <a:tailEnd type="none" w="sm" len="sm"/>
          </a:ln>
        </p:spPr>
        <p:txBody>
          <a:bodyPr spcFirstLastPara="1" wrap="square" lIns="68569" tIns="34275" rIns="68569" bIns="34275" anchor="ctr" anchorCtr="1">
            <a:spAutoFit/>
          </a:bodyPr>
          <a:lstStyle/>
          <a:p>
            <a:pPr marL="333375" indent="-228600">
              <a:spcAft>
                <a:spcPts val="600"/>
              </a:spcAft>
              <a:buClr>
                <a:schemeClr val="accent1"/>
              </a:buClr>
              <a:buSzPct val="100000"/>
              <a:buFont typeface="+mj-lt"/>
              <a:buAutoNum type="arabicParenR"/>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文章所發表的期刊</a:t>
            </a:r>
            <a:endParaRPr sz="12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333375" indent="-228600">
              <a:spcAft>
                <a:spcPts val="600"/>
              </a:spcAft>
              <a:buClr>
                <a:schemeClr val="accent1"/>
              </a:buClr>
              <a:buSzPct val="100000"/>
              <a:buFont typeface="+mj-lt"/>
              <a:buAutoNum type="arabicParenR"/>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文章標題</a:t>
            </a:r>
            <a:endParaRPr sz="12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333375" indent="-228600">
              <a:spcAft>
                <a:spcPts val="600"/>
              </a:spcAft>
              <a:buClr>
                <a:schemeClr val="accent1"/>
              </a:buClr>
              <a:buSzPct val="100000"/>
              <a:buFont typeface="+mj-lt"/>
              <a:buAutoNum type="arabicParenR"/>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文章類型、線上出版日期、卷次、頁碼（期次）</a:t>
            </a:r>
            <a:endParaRPr sz="12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333375" indent="-228600">
              <a:spcAft>
                <a:spcPts val="600"/>
              </a:spcAft>
              <a:buClr>
                <a:schemeClr val="accent1"/>
              </a:buClr>
              <a:buSzPct val="100000"/>
              <a:buFont typeface="+mj-lt"/>
              <a:buAutoNum type="arabicParenR"/>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下載</a:t>
            </a:r>
            <a:r>
              <a:rPr lang="en-US" altLang="zh-CN" sz="1200" dirty="0">
                <a:solidFill>
                  <a:schemeClr val="accent1"/>
                </a:solidFill>
                <a:latin typeface="Microsoft YaHei" panose="020B0503020204020204" pitchFamily="34" charset="-122"/>
                <a:ea typeface="Microsoft YaHei" panose="020B0503020204020204" pitchFamily="34" charset="-122"/>
                <a:cs typeface="Calibri"/>
                <a:sym typeface="Calibri"/>
              </a:rPr>
              <a:t>PDF</a:t>
            </a: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全文、查看是否獲得機構授權訪問</a:t>
            </a:r>
            <a:endParaRPr sz="12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333375" indent="-228600">
              <a:spcAft>
                <a:spcPts val="600"/>
              </a:spcAft>
              <a:buClr>
                <a:schemeClr val="accent1"/>
              </a:buClr>
              <a:buSzPct val="100000"/>
              <a:buFont typeface="+mj-lt"/>
              <a:buAutoNum type="arabicParenR"/>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訪問期刊主頁；瞭解期刊的宗旨與範圍、線上投稿</a:t>
            </a:r>
            <a:endParaRPr sz="12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333375" indent="-228600">
              <a:spcAft>
                <a:spcPts val="600"/>
              </a:spcAft>
              <a:buClr>
                <a:schemeClr val="accent1"/>
              </a:buClr>
              <a:buSzPct val="100000"/>
              <a:buFont typeface="+mj-lt"/>
              <a:buAutoNum type="arabicParenR"/>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作者資訊</a:t>
            </a:r>
            <a:endParaRPr sz="12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333375" indent="-228600">
              <a:spcAft>
                <a:spcPts val="600"/>
              </a:spcAft>
              <a:buClr>
                <a:schemeClr val="accent1"/>
              </a:buClr>
              <a:buSzPct val="100000"/>
              <a:buFont typeface="+mj-lt"/>
              <a:buAutoNum type="arabicParenR"/>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文章下載</a:t>
            </a:r>
            <a:r>
              <a:rPr lang="en-US" altLang="zh-CN" sz="1200" dirty="0">
                <a:solidFill>
                  <a:schemeClr val="accent1"/>
                </a:solidFill>
                <a:latin typeface="Microsoft YaHei" panose="020B0503020204020204" pitchFamily="34" charset="-122"/>
                <a:ea typeface="Microsoft YaHei" panose="020B0503020204020204" pitchFamily="34" charset="-122"/>
                <a:cs typeface="Calibri"/>
                <a:sym typeface="Calibri"/>
              </a:rPr>
              <a:t>/</a:t>
            </a: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訪問次數、文章</a:t>
            </a:r>
            <a:r>
              <a:rPr lang="en-US" altLang="zh-CN" sz="1200" dirty="0" err="1">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Altmetric</a:t>
            </a: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指數（衡量研究影響力）、查看更多指標</a:t>
            </a:r>
            <a:endParaRPr sz="1200" dirty="0">
              <a:solidFill>
                <a:schemeClr val="accent1"/>
              </a:solidFill>
              <a:latin typeface="Microsoft YaHei" panose="020B0503020204020204" pitchFamily="34" charset="-122"/>
              <a:ea typeface="Microsoft YaHei" panose="020B0503020204020204" pitchFamily="34" charset="-122"/>
            </a:endParaRPr>
          </a:p>
          <a:p>
            <a:pPr marL="333375" indent="-228600">
              <a:spcAft>
                <a:spcPts val="600"/>
              </a:spcAft>
              <a:buClr>
                <a:schemeClr val="accent1"/>
              </a:buClr>
              <a:buSzPct val="100000"/>
              <a:buFont typeface="+mj-lt"/>
              <a:buAutoNum type="arabicParenR"/>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引用該文章</a:t>
            </a:r>
            <a:endParaRPr sz="12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333375" indent="-228600">
              <a:spcAft>
                <a:spcPts val="600"/>
              </a:spcAft>
              <a:buClr>
                <a:schemeClr val="accent1"/>
              </a:buClr>
              <a:buSzPct val="100000"/>
              <a:buFont typeface="+mj-lt"/>
              <a:buAutoNum type="arabicParenR"/>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文章摘要</a:t>
            </a:r>
            <a:endParaRPr sz="1200" dirty="0">
              <a:solidFill>
                <a:schemeClr val="accent1"/>
              </a:solidFill>
              <a:latin typeface="Microsoft YaHei" panose="020B0503020204020204" pitchFamily="34" charset="-122"/>
              <a:ea typeface="Microsoft YaHei" panose="020B0503020204020204" pitchFamily="34" charset="-122"/>
            </a:endParaRPr>
          </a:p>
          <a:p>
            <a:pPr marL="333375" indent="-228600">
              <a:spcAft>
                <a:spcPts val="600"/>
              </a:spcAft>
              <a:buClr>
                <a:schemeClr val="accent1"/>
              </a:buClr>
              <a:buSzPct val="100000"/>
              <a:buFont typeface="+mj-lt"/>
              <a:buAutoNum type="arabicParenR"/>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文章結構導航</a:t>
            </a:r>
            <a:endParaRPr sz="12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333375" indent="-228600">
              <a:spcAft>
                <a:spcPts val="600"/>
              </a:spcAft>
              <a:buClr>
                <a:schemeClr val="accent1"/>
              </a:buClr>
              <a:buSzPct val="100000"/>
              <a:buFont typeface="+mj-lt"/>
              <a:buAutoNum type="arabicParenR"/>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圖表</a:t>
            </a:r>
            <a:endParaRPr sz="12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333375" indent="-228600">
              <a:spcAft>
                <a:spcPts val="600"/>
              </a:spcAft>
              <a:buClr>
                <a:schemeClr val="accent1"/>
              </a:buClr>
              <a:buSzPct val="100000"/>
              <a:buFont typeface="+mj-lt"/>
              <a:buAutoNum type="arabicParenR"/>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參考文獻</a:t>
            </a:r>
            <a:endParaRPr sz="12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333375" indent="-228600">
              <a:buClr>
                <a:schemeClr val="accent1"/>
              </a:buClr>
              <a:buSzPct val="100000"/>
              <a:buFont typeface="+mj-lt"/>
              <a:buAutoNum type="arabicParenR"/>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線上閱讀文章全文</a:t>
            </a:r>
            <a:endParaRPr sz="1200" dirty="0">
              <a:solidFill>
                <a:schemeClr val="accent1"/>
              </a:solidFill>
              <a:latin typeface="Microsoft YaHei" panose="020B0503020204020204" pitchFamily="34" charset="-122"/>
              <a:ea typeface="Microsoft YaHei" panose="020B0503020204020204" pitchFamily="34" charset="-122"/>
              <a:cs typeface="Calibri"/>
              <a:sym typeface="Calibri"/>
            </a:endParaRPr>
          </a:p>
        </p:txBody>
      </p:sp>
      <p:grpSp>
        <p:nvGrpSpPr>
          <p:cNvPr id="248" name="Google Shape;248;p12"/>
          <p:cNvGrpSpPr/>
          <p:nvPr/>
        </p:nvGrpSpPr>
        <p:grpSpPr>
          <a:xfrm>
            <a:off x="330927" y="570385"/>
            <a:ext cx="5005034" cy="4475213"/>
            <a:chOff x="357098" y="831850"/>
            <a:chExt cx="5674150" cy="5966950"/>
          </a:xfrm>
        </p:grpSpPr>
        <p:pic>
          <p:nvPicPr>
            <p:cNvPr id="249" name="Google Shape;249;p12"/>
            <p:cNvPicPr preferRelativeResize="0"/>
            <p:nvPr/>
          </p:nvPicPr>
          <p:blipFill rotWithShape="1">
            <a:blip r:embed="rId3">
              <a:alphaModFix/>
            </a:blip>
            <a:srcRect/>
            <a:stretch/>
          </p:blipFill>
          <p:spPr>
            <a:xfrm>
              <a:off x="760650" y="831850"/>
              <a:ext cx="5270598" cy="5966950"/>
            </a:xfrm>
            <a:prstGeom prst="rect">
              <a:avLst/>
            </a:prstGeom>
            <a:noFill/>
            <a:ln w="9525" cap="flat" cmpd="sng">
              <a:solidFill>
                <a:schemeClr val="dk2"/>
              </a:solidFill>
              <a:prstDash val="solid"/>
              <a:round/>
              <a:headEnd type="none" w="sm" len="sm"/>
              <a:tailEnd type="none" w="sm" len="sm"/>
            </a:ln>
          </p:spPr>
        </p:pic>
        <p:sp>
          <p:nvSpPr>
            <p:cNvPr id="250" name="Google Shape;250;p12"/>
            <p:cNvSpPr txBox="1"/>
            <p:nvPr/>
          </p:nvSpPr>
          <p:spPr>
            <a:xfrm>
              <a:off x="439295" y="858299"/>
              <a:ext cx="372600" cy="276959"/>
            </a:xfrm>
            <a:prstGeom prst="rect">
              <a:avLst/>
            </a:prstGeom>
            <a:noFill/>
            <a:ln>
              <a:noFill/>
            </a:ln>
          </p:spPr>
          <p:txBody>
            <a:bodyPr spcFirstLastPara="1" wrap="square" lIns="68569" tIns="34275" rIns="68569" bIns="34275" anchor="t" anchorCtr="0">
              <a:spAutoFit/>
            </a:bodyPr>
            <a:lstStyle/>
            <a:p>
              <a:pPr>
                <a:buSzPts val="1200"/>
              </a:pPr>
              <a:r>
                <a:rPr lang="en-US" altLang="zh-CN" sz="900" dirty="0">
                  <a:solidFill>
                    <a:schemeClr val="dk1"/>
                  </a:solidFill>
                  <a:latin typeface="Calibri"/>
                  <a:ea typeface="Calibri"/>
                  <a:cs typeface="Calibri"/>
                  <a:sym typeface="Calibri"/>
                </a:rPr>
                <a:t>(1)</a:t>
              </a:r>
              <a:endParaRPr sz="1050" dirty="0"/>
            </a:p>
          </p:txBody>
        </p:sp>
        <p:sp>
          <p:nvSpPr>
            <p:cNvPr id="251" name="Google Shape;251;p12"/>
            <p:cNvSpPr txBox="1"/>
            <p:nvPr/>
          </p:nvSpPr>
          <p:spPr>
            <a:xfrm>
              <a:off x="439295" y="1135211"/>
              <a:ext cx="372600" cy="276959"/>
            </a:xfrm>
            <a:prstGeom prst="rect">
              <a:avLst/>
            </a:prstGeom>
            <a:noFill/>
            <a:ln>
              <a:noFill/>
            </a:ln>
          </p:spPr>
          <p:txBody>
            <a:bodyPr spcFirstLastPara="1" wrap="square" lIns="68569" tIns="34275" rIns="68569" bIns="34275" anchor="t" anchorCtr="0">
              <a:spAutoFit/>
            </a:bodyPr>
            <a:lstStyle/>
            <a:p>
              <a:pPr>
                <a:buSzPts val="1200"/>
              </a:pPr>
              <a:r>
                <a:rPr lang="en-US" altLang="zh-CN" sz="900" dirty="0">
                  <a:solidFill>
                    <a:schemeClr val="dk1"/>
                  </a:solidFill>
                  <a:latin typeface="Calibri"/>
                  <a:ea typeface="Calibri"/>
                  <a:cs typeface="Calibri"/>
                  <a:sym typeface="Calibri"/>
                </a:rPr>
                <a:t>(2)</a:t>
              </a:r>
              <a:endParaRPr sz="1050" dirty="0"/>
            </a:p>
          </p:txBody>
        </p:sp>
        <p:sp>
          <p:nvSpPr>
            <p:cNvPr id="252" name="Google Shape;252;p12"/>
            <p:cNvSpPr txBox="1"/>
            <p:nvPr/>
          </p:nvSpPr>
          <p:spPr>
            <a:xfrm>
              <a:off x="439289" y="1457633"/>
              <a:ext cx="372600" cy="276959"/>
            </a:xfrm>
            <a:prstGeom prst="rect">
              <a:avLst/>
            </a:prstGeom>
            <a:noFill/>
            <a:ln>
              <a:noFill/>
            </a:ln>
          </p:spPr>
          <p:txBody>
            <a:bodyPr spcFirstLastPara="1" wrap="square" lIns="68569" tIns="34275" rIns="68569" bIns="34275" anchor="t" anchorCtr="0">
              <a:spAutoFit/>
            </a:bodyPr>
            <a:lstStyle/>
            <a:p>
              <a:pPr>
                <a:buSzPts val="1200"/>
              </a:pPr>
              <a:r>
                <a:rPr lang="en-US" altLang="zh-CN" sz="900" dirty="0">
                  <a:solidFill>
                    <a:schemeClr val="dk1"/>
                  </a:solidFill>
                  <a:latin typeface="Calibri"/>
                  <a:ea typeface="Calibri"/>
                  <a:cs typeface="Calibri"/>
                  <a:sym typeface="Calibri"/>
                </a:rPr>
                <a:t>(3)</a:t>
              </a:r>
              <a:endParaRPr sz="1050" dirty="0"/>
            </a:p>
          </p:txBody>
        </p:sp>
        <p:sp>
          <p:nvSpPr>
            <p:cNvPr id="253" name="Google Shape;253;p12"/>
            <p:cNvSpPr txBox="1"/>
            <p:nvPr/>
          </p:nvSpPr>
          <p:spPr>
            <a:xfrm>
              <a:off x="3944038" y="1648533"/>
              <a:ext cx="372600" cy="276959"/>
            </a:xfrm>
            <a:prstGeom prst="rect">
              <a:avLst/>
            </a:prstGeom>
            <a:noFill/>
            <a:ln>
              <a:noFill/>
            </a:ln>
          </p:spPr>
          <p:txBody>
            <a:bodyPr spcFirstLastPara="1" wrap="square" lIns="68569" tIns="34275" rIns="68569" bIns="34275" anchor="t" anchorCtr="0">
              <a:spAutoFit/>
            </a:bodyPr>
            <a:lstStyle/>
            <a:p>
              <a:pPr>
                <a:buSzPts val="1200"/>
              </a:pPr>
              <a:r>
                <a:rPr lang="en-US" altLang="zh-CN" sz="900" dirty="0">
                  <a:solidFill>
                    <a:schemeClr val="lt1"/>
                  </a:solidFill>
                  <a:latin typeface="Calibri"/>
                  <a:ea typeface="Calibri"/>
                  <a:cs typeface="Calibri"/>
                  <a:sym typeface="Calibri"/>
                </a:rPr>
                <a:t>(5)</a:t>
              </a:r>
              <a:endParaRPr sz="1050" dirty="0">
                <a:solidFill>
                  <a:schemeClr val="lt1"/>
                </a:solidFill>
              </a:endParaRPr>
            </a:p>
          </p:txBody>
        </p:sp>
        <p:sp>
          <p:nvSpPr>
            <p:cNvPr id="254" name="Google Shape;254;p12"/>
            <p:cNvSpPr txBox="1"/>
            <p:nvPr/>
          </p:nvSpPr>
          <p:spPr>
            <a:xfrm>
              <a:off x="439295" y="1925427"/>
              <a:ext cx="372600" cy="276959"/>
            </a:xfrm>
            <a:prstGeom prst="rect">
              <a:avLst/>
            </a:prstGeom>
            <a:noFill/>
            <a:ln>
              <a:noFill/>
            </a:ln>
          </p:spPr>
          <p:txBody>
            <a:bodyPr spcFirstLastPara="1" wrap="square" lIns="68569" tIns="34275" rIns="68569" bIns="34275" anchor="t" anchorCtr="0">
              <a:spAutoFit/>
            </a:bodyPr>
            <a:lstStyle/>
            <a:p>
              <a:pPr>
                <a:buSzPts val="1200"/>
              </a:pPr>
              <a:r>
                <a:rPr lang="en-US" altLang="zh-CN" sz="900" dirty="0">
                  <a:solidFill>
                    <a:schemeClr val="dk1"/>
                  </a:solidFill>
                  <a:latin typeface="Calibri"/>
                  <a:ea typeface="Calibri"/>
                  <a:cs typeface="Calibri"/>
                  <a:sym typeface="Calibri"/>
                </a:rPr>
                <a:t>(4)</a:t>
              </a:r>
              <a:endParaRPr sz="1050" dirty="0"/>
            </a:p>
          </p:txBody>
        </p:sp>
        <p:sp>
          <p:nvSpPr>
            <p:cNvPr id="255" name="Google Shape;255;p12"/>
            <p:cNvSpPr txBox="1"/>
            <p:nvPr/>
          </p:nvSpPr>
          <p:spPr>
            <a:xfrm>
              <a:off x="439301" y="2393224"/>
              <a:ext cx="372600" cy="276959"/>
            </a:xfrm>
            <a:prstGeom prst="rect">
              <a:avLst/>
            </a:prstGeom>
            <a:noFill/>
            <a:ln>
              <a:noFill/>
            </a:ln>
          </p:spPr>
          <p:txBody>
            <a:bodyPr spcFirstLastPara="1" wrap="square" lIns="68569" tIns="34275" rIns="68569" bIns="34275" anchor="t" anchorCtr="0">
              <a:spAutoFit/>
            </a:bodyPr>
            <a:lstStyle/>
            <a:p>
              <a:pPr>
                <a:buSzPts val="1200"/>
              </a:pPr>
              <a:r>
                <a:rPr lang="en-US" altLang="zh-CN" sz="900" dirty="0">
                  <a:solidFill>
                    <a:schemeClr val="dk1"/>
                  </a:solidFill>
                  <a:latin typeface="Calibri"/>
                  <a:ea typeface="Calibri"/>
                  <a:cs typeface="Calibri"/>
                  <a:sym typeface="Calibri"/>
                </a:rPr>
                <a:t>(6)</a:t>
              </a:r>
              <a:endParaRPr sz="1050" dirty="0"/>
            </a:p>
          </p:txBody>
        </p:sp>
        <p:sp>
          <p:nvSpPr>
            <p:cNvPr id="256" name="Google Shape;256;p12"/>
            <p:cNvSpPr txBox="1"/>
            <p:nvPr/>
          </p:nvSpPr>
          <p:spPr>
            <a:xfrm>
              <a:off x="439303" y="2816715"/>
              <a:ext cx="372600" cy="276959"/>
            </a:xfrm>
            <a:prstGeom prst="rect">
              <a:avLst/>
            </a:prstGeom>
            <a:noFill/>
            <a:ln>
              <a:noFill/>
            </a:ln>
          </p:spPr>
          <p:txBody>
            <a:bodyPr spcFirstLastPara="1" wrap="square" lIns="68569" tIns="34275" rIns="68569" bIns="34275" anchor="t" anchorCtr="0">
              <a:spAutoFit/>
            </a:bodyPr>
            <a:lstStyle/>
            <a:p>
              <a:pPr>
                <a:buSzPts val="1200"/>
              </a:pPr>
              <a:r>
                <a:rPr lang="en-US" altLang="zh-CN" sz="900" dirty="0">
                  <a:solidFill>
                    <a:schemeClr val="dk1"/>
                  </a:solidFill>
                  <a:latin typeface="Calibri"/>
                  <a:ea typeface="Calibri"/>
                  <a:cs typeface="Calibri"/>
                  <a:sym typeface="Calibri"/>
                </a:rPr>
                <a:t>(8)</a:t>
              </a:r>
              <a:endParaRPr sz="1050" dirty="0"/>
            </a:p>
          </p:txBody>
        </p:sp>
        <p:sp>
          <p:nvSpPr>
            <p:cNvPr id="257" name="Google Shape;257;p12"/>
            <p:cNvSpPr txBox="1"/>
            <p:nvPr/>
          </p:nvSpPr>
          <p:spPr>
            <a:xfrm>
              <a:off x="439309" y="3191752"/>
              <a:ext cx="372600" cy="276959"/>
            </a:xfrm>
            <a:prstGeom prst="rect">
              <a:avLst/>
            </a:prstGeom>
            <a:noFill/>
            <a:ln>
              <a:noFill/>
            </a:ln>
          </p:spPr>
          <p:txBody>
            <a:bodyPr spcFirstLastPara="1" wrap="square" lIns="68569" tIns="34275" rIns="68569" bIns="34275" anchor="t" anchorCtr="0">
              <a:spAutoFit/>
            </a:bodyPr>
            <a:lstStyle/>
            <a:p>
              <a:pPr>
                <a:buSzPts val="1200"/>
              </a:pPr>
              <a:r>
                <a:rPr lang="en-US" altLang="zh-CN" sz="900" dirty="0">
                  <a:solidFill>
                    <a:schemeClr val="dk1"/>
                  </a:solidFill>
                  <a:latin typeface="Calibri"/>
                  <a:ea typeface="Calibri"/>
                  <a:cs typeface="Calibri"/>
                  <a:sym typeface="Calibri"/>
                </a:rPr>
                <a:t>(9)</a:t>
              </a:r>
              <a:endParaRPr sz="1050" dirty="0"/>
            </a:p>
          </p:txBody>
        </p:sp>
        <p:sp>
          <p:nvSpPr>
            <p:cNvPr id="258" name="Google Shape;258;p12"/>
            <p:cNvSpPr txBox="1"/>
            <p:nvPr/>
          </p:nvSpPr>
          <p:spPr>
            <a:xfrm>
              <a:off x="439290" y="2615807"/>
              <a:ext cx="372600" cy="276959"/>
            </a:xfrm>
            <a:prstGeom prst="rect">
              <a:avLst/>
            </a:prstGeom>
            <a:noFill/>
            <a:ln>
              <a:noFill/>
            </a:ln>
          </p:spPr>
          <p:txBody>
            <a:bodyPr spcFirstLastPara="1" wrap="square" lIns="68569" tIns="34275" rIns="68569" bIns="34275" anchor="t" anchorCtr="0">
              <a:spAutoFit/>
            </a:bodyPr>
            <a:lstStyle/>
            <a:p>
              <a:pPr>
                <a:buSzPts val="1200"/>
              </a:pPr>
              <a:r>
                <a:rPr lang="en-US" altLang="zh-CN" sz="900" dirty="0">
                  <a:solidFill>
                    <a:schemeClr val="dk1"/>
                  </a:solidFill>
                  <a:latin typeface="Calibri"/>
                  <a:ea typeface="Calibri"/>
                  <a:cs typeface="Calibri"/>
                  <a:sym typeface="Calibri"/>
                </a:rPr>
                <a:t>(7)</a:t>
              </a:r>
              <a:endParaRPr sz="1050" dirty="0"/>
            </a:p>
          </p:txBody>
        </p:sp>
        <p:sp>
          <p:nvSpPr>
            <p:cNvPr id="259" name="Google Shape;259;p12"/>
            <p:cNvSpPr txBox="1"/>
            <p:nvPr/>
          </p:nvSpPr>
          <p:spPr>
            <a:xfrm>
              <a:off x="4795841" y="2777216"/>
              <a:ext cx="520500" cy="276959"/>
            </a:xfrm>
            <a:prstGeom prst="rect">
              <a:avLst/>
            </a:prstGeom>
            <a:noFill/>
            <a:ln>
              <a:noFill/>
            </a:ln>
          </p:spPr>
          <p:txBody>
            <a:bodyPr spcFirstLastPara="1" wrap="square" lIns="68569" tIns="34275" rIns="68569" bIns="34275" anchor="t" anchorCtr="0">
              <a:spAutoFit/>
            </a:bodyPr>
            <a:lstStyle/>
            <a:p>
              <a:pPr>
                <a:buSzPts val="1200"/>
              </a:pPr>
              <a:r>
                <a:rPr lang="en-US" altLang="zh-CN" sz="900" dirty="0">
                  <a:solidFill>
                    <a:schemeClr val="dk1"/>
                  </a:solidFill>
                  <a:latin typeface="Calibri"/>
                  <a:ea typeface="Calibri"/>
                  <a:cs typeface="Calibri"/>
                  <a:sym typeface="Calibri"/>
                </a:rPr>
                <a:t>(11) </a:t>
              </a:r>
              <a:endParaRPr sz="900" dirty="0">
                <a:solidFill>
                  <a:schemeClr val="dk1"/>
                </a:solidFill>
                <a:latin typeface="Calibri"/>
                <a:ea typeface="Calibri"/>
                <a:cs typeface="Calibri"/>
                <a:sym typeface="Calibri"/>
              </a:endParaRPr>
            </a:p>
          </p:txBody>
        </p:sp>
        <p:sp>
          <p:nvSpPr>
            <p:cNvPr id="260" name="Google Shape;260;p12"/>
            <p:cNvSpPr txBox="1"/>
            <p:nvPr/>
          </p:nvSpPr>
          <p:spPr>
            <a:xfrm>
              <a:off x="5392248" y="2777216"/>
              <a:ext cx="454800" cy="276959"/>
            </a:xfrm>
            <a:prstGeom prst="rect">
              <a:avLst/>
            </a:prstGeom>
            <a:noFill/>
            <a:ln>
              <a:noFill/>
            </a:ln>
          </p:spPr>
          <p:txBody>
            <a:bodyPr spcFirstLastPara="1" wrap="square" lIns="68569" tIns="34275" rIns="68569" bIns="34275" anchor="t" anchorCtr="0">
              <a:spAutoFit/>
            </a:bodyPr>
            <a:lstStyle/>
            <a:p>
              <a:pPr>
                <a:buSzPts val="1200"/>
              </a:pPr>
              <a:r>
                <a:rPr lang="en-US" altLang="zh-CN" sz="900" dirty="0">
                  <a:solidFill>
                    <a:schemeClr val="dk1"/>
                  </a:solidFill>
                  <a:latin typeface="Calibri"/>
                  <a:ea typeface="Calibri"/>
                  <a:cs typeface="Calibri"/>
                  <a:sym typeface="Calibri"/>
                </a:rPr>
                <a:t>(12) </a:t>
              </a:r>
              <a:endParaRPr sz="900" dirty="0">
                <a:solidFill>
                  <a:schemeClr val="dk1"/>
                </a:solidFill>
                <a:latin typeface="Calibri"/>
                <a:ea typeface="Calibri"/>
                <a:cs typeface="Calibri"/>
                <a:sym typeface="Calibri"/>
              </a:endParaRPr>
            </a:p>
          </p:txBody>
        </p:sp>
        <p:sp>
          <p:nvSpPr>
            <p:cNvPr id="261" name="Google Shape;261;p12"/>
            <p:cNvSpPr txBox="1"/>
            <p:nvPr/>
          </p:nvSpPr>
          <p:spPr>
            <a:xfrm>
              <a:off x="4316642" y="2777216"/>
              <a:ext cx="454800" cy="276959"/>
            </a:xfrm>
            <a:prstGeom prst="rect">
              <a:avLst/>
            </a:prstGeom>
            <a:noFill/>
            <a:ln>
              <a:noFill/>
            </a:ln>
          </p:spPr>
          <p:txBody>
            <a:bodyPr spcFirstLastPara="1" wrap="square" lIns="68569" tIns="34275" rIns="68569" bIns="34275" anchor="t" anchorCtr="0">
              <a:spAutoFit/>
            </a:bodyPr>
            <a:lstStyle/>
            <a:p>
              <a:pPr>
                <a:buSzPts val="1200"/>
              </a:pPr>
              <a:r>
                <a:rPr lang="en-US" altLang="zh-CN" sz="900" dirty="0">
                  <a:solidFill>
                    <a:schemeClr val="dk1"/>
                  </a:solidFill>
                  <a:latin typeface="Calibri"/>
                  <a:ea typeface="Calibri"/>
                  <a:cs typeface="Calibri"/>
                  <a:sym typeface="Calibri"/>
                </a:rPr>
                <a:t>(10) </a:t>
              </a:r>
              <a:endParaRPr sz="900" dirty="0">
                <a:solidFill>
                  <a:schemeClr val="dk1"/>
                </a:solidFill>
                <a:latin typeface="Calibri"/>
                <a:ea typeface="Calibri"/>
                <a:cs typeface="Calibri"/>
                <a:sym typeface="Calibri"/>
              </a:endParaRPr>
            </a:p>
          </p:txBody>
        </p:sp>
        <p:sp>
          <p:nvSpPr>
            <p:cNvPr id="262" name="Google Shape;262;p12"/>
            <p:cNvSpPr txBox="1"/>
            <p:nvPr/>
          </p:nvSpPr>
          <p:spPr>
            <a:xfrm>
              <a:off x="357098" y="5525200"/>
              <a:ext cx="454800" cy="276959"/>
            </a:xfrm>
            <a:prstGeom prst="rect">
              <a:avLst/>
            </a:prstGeom>
            <a:noFill/>
            <a:ln>
              <a:noFill/>
            </a:ln>
          </p:spPr>
          <p:txBody>
            <a:bodyPr spcFirstLastPara="1" wrap="square" lIns="68569" tIns="34275" rIns="68569" bIns="34275" anchor="t" anchorCtr="0">
              <a:spAutoFit/>
            </a:bodyPr>
            <a:lstStyle/>
            <a:p>
              <a:pPr>
                <a:buSzPts val="1200"/>
              </a:pPr>
              <a:r>
                <a:rPr lang="en-US" altLang="zh-CN" sz="900" dirty="0">
                  <a:solidFill>
                    <a:schemeClr val="dk1"/>
                  </a:solidFill>
                  <a:latin typeface="Calibri"/>
                  <a:ea typeface="Calibri"/>
                  <a:cs typeface="Calibri"/>
                  <a:sym typeface="Calibri"/>
                </a:rPr>
                <a:t>(13)</a:t>
              </a:r>
              <a:endParaRPr sz="1050" dirty="0"/>
            </a:p>
          </p:txBody>
        </p:sp>
      </p:grpSp>
    </p:spTree>
    <p:extLst>
      <p:ext uri="{BB962C8B-B14F-4D97-AF65-F5344CB8AC3E}">
        <p14:creationId xmlns:p14="http://schemas.microsoft.com/office/powerpoint/2010/main" val="3127315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3"/>
          <p:cNvSpPr txBox="1">
            <a:spLocks noGrp="1"/>
          </p:cNvSpPr>
          <p:nvPr>
            <p:ph type="title"/>
          </p:nvPr>
        </p:nvSpPr>
        <p:spPr>
          <a:xfrm>
            <a:off x="1443618" y="266988"/>
            <a:ext cx="6179345" cy="277919"/>
          </a:xfrm>
          <a:prstGeom prst="rect">
            <a:avLst/>
          </a:prstGeom>
          <a:noFill/>
          <a:ln>
            <a:noFill/>
          </a:ln>
        </p:spPr>
        <p:txBody>
          <a:bodyPr spcFirstLastPara="1" wrap="square" lIns="0" tIns="0" rIns="0" bIns="0" anchor="t" anchorCtr="0">
            <a:noAutofit/>
          </a:bodyPr>
          <a:lstStyle/>
          <a:p>
            <a:pPr>
              <a:buSzPts val="2600"/>
            </a:pPr>
            <a:r>
              <a:rPr lang="zh-CN" dirty="0">
                <a:latin typeface="Microsoft YaHei" panose="020B0503020204020204" pitchFamily="34" charset="-122"/>
                <a:ea typeface="Microsoft YaHei" panose="020B0503020204020204" pitchFamily="34" charset="-122"/>
                <a:sym typeface="Calibri"/>
              </a:rPr>
              <a:t>期刊文章頁面 - 參考文獻</a:t>
            </a:r>
            <a:endParaRPr dirty="0">
              <a:latin typeface="Microsoft YaHei" panose="020B0503020204020204" pitchFamily="34" charset="-122"/>
              <a:ea typeface="Microsoft YaHei" panose="020B0503020204020204" pitchFamily="34" charset="-122"/>
              <a:sym typeface="Calibri"/>
            </a:endParaRPr>
          </a:p>
        </p:txBody>
      </p:sp>
      <p:sp>
        <p:nvSpPr>
          <p:cNvPr id="269" name="Google Shape;269;p13"/>
          <p:cNvSpPr/>
          <p:nvPr/>
        </p:nvSpPr>
        <p:spPr>
          <a:xfrm>
            <a:off x="1088570" y="840075"/>
            <a:ext cx="7053943" cy="527771"/>
          </a:xfrm>
          <a:prstGeom prst="roundRect">
            <a:avLst>
              <a:gd name="adj" fmla="val 16667"/>
            </a:avLst>
          </a:prstGeom>
          <a:noFill/>
          <a:ln w="9525" cap="flat" cmpd="sng">
            <a:solidFill>
              <a:schemeClr val="accent1"/>
            </a:solidFill>
            <a:prstDash val="solid"/>
            <a:round/>
            <a:headEnd type="none" w="sm" len="sm"/>
            <a:tailEnd type="none" w="sm" len="sm"/>
          </a:ln>
        </p:spPr>
        <p:txBody>
          <a:bodyPr spcFirstLastPara="1" wrap="square" lIns="68569" tIns="34275" rIns="68569" bIns="34275" anchor="ctr" anchorCtr="1">
            <a:spAutoFit/>
          </a:bodyPr>
          <a:lstStyle/>
          <a:p>
            <a:pPr>
              <a:buSzPts val="1400"/>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在文章正文之後或右邊欄功能表中均可查看該文章引用的參考</a:t>
            </a: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文獻。</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a:spcBef>
                <a:spcPts val="315"/>
              </a:spcBef>
              <a:buSzPts val="1400"/>
            </a:pP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多數參考文獻提供外部連結（例如</a:t>
            </a:r>
            <a:r>
              <a:rPr lang="en-US" altLang="zh-CN" sz="1200" dirty="0">
                <a:solidFill>
                  <a:schemeClr val="accent1"/>
                </a:solidFill>
                <a:latin typeface="Microsoft YaHei" panose="020B0503020204020204" pitchFamily="34" charset="-122"/>
                <a:ea typeface="Microsoft YaHei" panose="020B0503020204020204" pitchFamily="34" charset="-122"/>
                <a:cs typeface="Calibri"/>
                <a:sym typeface="Calibri"/>
              </a:rPr>
              <a:t>PubMed/Google Scholar</a:t>
            </a: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等），點擊可訪問參考文獻摘要或原文。</a:t>
            </a:r>
            <a:endParaRPr sz="1200" dirty="0">
              <a:solidFill>
                <a:schemeClr val="accent1"/>
              </a:solidFill>
              <a:latin typeface="Microsoft YaHei" panose="020B0503020204020204" pitchFamily="34" charset="-122"/>
              <a:ea typeface="Microsoft YaHei" panose="020B0503020204020204" pitchFamily="34" charset="-122"/>
            </a:endParaRPr>
          </a:p>
        </p:txBody>
      </p:sp>
      <p:pic>
        <p:nvPicPr>
          <p:cNvPr id="270" name="Google Shape;270;p13"/>
          <p:cNvPicPr preferRelativeResize="0">
            <a:picLocks noChangeAspect="1"/>
          </p:cNvPicPr>
          <p:nvPr/>
        </p:nvPicPr>
        <p:blipFill rotWithShape="1">
          <a:blip r:embed="rId3">
            <a:alphaModFix/>
          </a:blip>
          <a:srcRect/>
          <a:stretch/>
        </p:blipFill>
        <p:spPr>
          <a:xfrm>
            <a:off x="1443618" y="1367846"/>
            <a:ext cx="6126480" cy="3122721"/>
          </a:xfrm>
          <a:prstGeom prst="rect">
            <a:avLst/>
          </a:prstGeom>
          <a:noFill/>
          <a:ln w="9525" cap="flat" cmpd="sng">
            <a:solidFill>
              <a:schemeClr val="dk1"/>
            </a:solidFill>
            <a:prstDash val="solid"/>
            <a:round/>
            <a:headEnd type="none" w="sm" len="sm"/>
            <a:tailEnd type="none" w="sm" len="sm"/>
          </a:ln>
        </p:spPr>
      </p:pic>
      <p:sp>
        <p:nvSpPr>
          <p:cNvPr id="2" name="Rounded Rectangle 1"/>
          <p:cNvSpPr/>
          <p:nvPr/>
        </p:nvSpPr>
        <p:spPr>
          <a:xfrm>
            <a:off x="3379573" y="1933832"/>
            <a:ext cx="1359243" cy="197709"/>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94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14"/>
          <p:cNvPicPr preferRelativeResize="0"/>
          <p:nvPr/>
        </p:nvPicPr>
        <p:blipFill rotWithShape="1">
          <a:blip r:embed="rId3">
            <a:alphaModFix/>
          </a:blip>
          <a:srcRect/>
          <a:stretch/>
        </p:blipFill>
        <p:spPr>
          <a:xfrm>
            <a:off x="3212830" y="940286"/>
            <a:ext cx="2931748" cy="3706040"/>
          </a:xfrm>
          <a:prstGeom prst="rect">
            <a:avLst/>
          </a:prstGeom>
          <a:noFill/>
          <a:ln>
            <a:noFill/>
          </a:ln>
        </p:spPr>
      </p:pic>
      <p:sp>
        <p:nvSpPr>
          <p:cNvPr id="277" name="Google Shape;277;p14"/>
          <p:cNvSpPr txBox="1">
            <a:spLocks noGrp="1"/>
          </p:cNvSpPr>
          <p:nvPr>
            <p:ph type="title"/>
          </p:nvPr>
        </p:nvSpPr>
        <p:spPr>
          <a:xfrm>
            <a:off x="962360" y="413294"/>
            <a:ext cx="6179345" cy="365760"/>
          </a:xfrm>
          <a:prstGeom prst="rect">
            <a:avLst/>
          </a:prstGeom>
          <a:noFill/>
          <a:ln>
            <a:noFill/>
          </a:ln>
        </p:spPr>
        <p:txBody>
          <a:bodyPr spcFirstLastPara="1" wrap="square" lIns="0" tIns="0" rIns="0" bIns="0" anchor="t" anchorCtr="0">
            <a:noAutofit/>
          </a:bodyPr>
          <a:lstStyle/>
          <a:p>
            <a:pPr>
              <a:lnSpc>
                <a:spcPct val="100000"/>
              </a:lnSpc>
              <a:buClr>
                <a:srgbClr val="486A7E"/>
              </a:buClr>
            </a:pPr>
            <a:r>
              <a:rPr lang="zh-CN" dirty="0">
                <a:latin typeface="Microsoft YaHei" panose="020B0503020204020204" pitchFamily="34" charset="-122"/>
                <a:ea typeface="Microsoft YaHei" panose="020B0503020204020204" pitchFamily="34" charset="-122"/>
                <a:sym typeface="Calibri"/>
              </a:rPr>
              <a:t>期刊文章頁面 - 版權許可及關於此文章</a:t>
            </a:r>
            <a:endParaRPr dirty="0">
              <a:latin typeface="Microsoft YaHei" panose="020B0503020204020204" pitchFamily="34" charset="-122"/>
              <a:ea typeface="Microsoft YaHei" panose="020B0503020204020204" pitchFamily="34" charset="-122"/>
              <a:sym typeface="Calibri"/>
            </a:endParaRPr>
          </a:p>
        </p:txBody>
      </p:sp>
      <p:sp>
        <p:nvSpPr>
          <p:cNvPr id="278" name="Google Shape;278;p14"/>
          <p:cNvSpPr/>
          <p:nvPr/>
        </p:nvSpPr>
        <p:spPr>
          <a:xfrm>
            <a:off x="6292405" y="2540261"/>
            <a:ext cx="1493058" cy="280894"/>
          </a:xfrm>
          <a:prstGeom prst="roundRect">
            <a:avLst>
              <a:gd name="adj" fmla="val 16667"/>
            </a:avLst>
          </a:prstGeom>
          <a:noFill/>
          <a:ln w="12700" cap="flat" cmpd="sng">
            <a:solidFill>
              <a:schemeClr val="accent1"/>
            </a:solidFill>
            <a:prstDash val="solid"/>
            <a:round/>
            <a:headEnd type="none" w="sm" len="sm"/>
            <a:tailEnd type="none" w="sm" len="sm"/>
          </a:ln>
        </p:spPr>
        <p:txBody>
          <a:bodyPr spcFirstLastPara="1" wrap="square" lIns="68569" tIns="34275" rIns="68569" bIns="34275" anchor="ctr" anchorCtr="1">
            <a:spAutoFit/>
          </a:bodyPr>
          <a:lstStyle/>
          <a:p>
            <a:pPr>
              <a:buSzPts val="1400"/>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文章發表時間線</a:t>
            </a:r>
            <a:endParaRPr sz="1200" dirty="0">
              <a:solidFill>
                <a:schemeClr val="accent1"/>
              </a:solidFill>
              <a:latin typeface="Microsoft YaHei" panose="020B0503020204020204" pitchFamily="34" charset="-122"/>
              <a:ea typeface="Microsoft YaHei" panose="020B0503020204020204" pitchFamily="34" charset="-122"/>
              <a:cs typeface="Calibri"/>
              <a:sym typeface="Calibri"/>
            </a:endParaRPr>
          </a:p>
        </p:txBody>
      </p:sp>
      <p:sp>
        <p:nvSpPr>
          <p:cNvPr id="279" name="Google Shape;279;p14"/>
          <p:cNvSpPr/>
          <p:nvPr/>
        </p:nvSpPr>
        <p:spPr>
          <a:xfrm>
            <a:off x="3605588" y="2384831"/>
            <a:ext cx="2454300" cy="561600"/>
          </a:xfrm>
          <a:prstGeom prst="roundRect">
            <a:avLst>
              <a:gd name="adj" fmla="val 16667"/>
            </a:avLst>
          </a:prstGeom>
          <a:noFill/>
          <a:ln w="12700" cap="flat" cmpd="sng">
            <a:solidFill>
              <a:schemeClr val="accent1"/>
            </a:solidFill>
            <a:prstDash val="solid"/>
            <a:round/>
            <a:headEnd type="none" w="sm" len="sm"/>
            <a:tailEnd type="none" w="sm" len="sm"/>
          </a:ln>
        </p:spPr>
        <p:txBody>
          <a:bodyPr spcFirstLastPara="1" wrap="square" lIns="11138" tIns="0" rIns="11138" bIns="0" anchor="ctr" anchorCtr="1">
            <a:noAutofit/>
          </a:bodyPr>
          <a:lstStyle/>
          <a:p>
            <a:pPr>
              <a:buSzPts val="1300"/>
            </a:pPr>
            <a:endParaRPr sz="975">
              <a:latin typeface="Microsoft YaHei"/>
              <a:ea typeface="Microsoft YaHei"/>
              <a:cs typeface="Microsoft YaHei"/>
              <a:sym typeface="Microsoft YaHei"/>
            </a:endParaRPr>
          </a:p>
        </p:txBody>
      </p:sp>
      <p:sp>
        <p:nvSpPr>
          <p:cNvPr id="280" name="Google Shape;280;p14"/>
          <p:cNvSpPr/>
          <p:nvPr/>
        </p:nvSpPr>
        <p:spPr>
          <a:xfrm>
            <a:off x="3605588" y="3296231"/>
            <a:ext cx="2454300" cy="606375"/>
          </a:xfrm>
          <a:prstGeom prst="roundRect">
            <a:avLst>
              <a:gd name="adj" fmla="val 16667"/>
            </a:avLst>
          </a:prstGeom>
          <a:noFill/>
          <a:ln w="12700" cap="flat" cmpd="sng">
            <a:solidFill>
              <a:schemeClr val="accent1"/>
            </a:solidFill>
            <a:prstDash val="solid"/>
            <a:round/>
            <a:headEnd type="none" w="sm" len="sm"/>
            <a:tailEnd type="none" w="sm" len="sm"/>
          </a:ln>
        </p:spPr>
        <p:txBody>
          <a:bodyPr spcFirstLastPara="1" wrap="square" lIns="11138" tIns="0" rIns="11138" bIns="0" anchor="ctr" anchorCtr="1">
            <a:noAutofit/>
          </a:bodyPr>
          <a:lstStyle/>
          <a:p>
            <a:pPr>
              <a:buSzPts val="1300"/>
            </a:pPr>
            <a:endParaRPr sz="975">
              <a:latin typeface="Microsoft YaHei"/>
              <a:ea typeface="Microsoft YaHei"/>
              <a:cs typeface="Microsoft YaHei"/>
              <a:sym typeface="Microsoft YaHei"/>
            </a:endParaRPr>
          </a:p>
        </p:txBody>
      </p:sp>
      <p:sp>
        <p:nvSpPr>
          <p:cNvPr id="281" name="Google Shape;281;p14"/>
          <p:cNvSpPr/>
          <p:nvPr/>
        </p:nvSpPr>
        <p:spPr>
          <a:xfrm>
            <a:off x="6292499" y="3458974"/>
            <a:ext cx="1623592" cy="280894"/>
          </a:xfrm>
          <a:prstGeom prst="roundRect">
            <a:avLst>
              <a:gd name="adj" fmla="val 16667"/>
            </a:avLst>
          </a:prstGeom>
          <a:noFill/>
          <a:ln w="12700" cap="flat" cmpd="sng">
            <a:solidFill>
              <a:schemeClr val="accent1"/>
            </a:solidFill>
            <a:prstDash val="solid"/>
            <a:round/>
            <a:headEnd type="none" w="sm" len="sm"/>
            <a:tailEnd type="none" w="sm" len="sm"/>
          </a:ln>
        </p:spPr>
        <p:txBody>
          <a:bodyPr spcFirstLastPara="1" wrap="square" lIns="68569" tIns="34275" rIns="68569" bIns="34275" anchor="ctr" anchorCtr="1">
            <a:spAutoFit/>
          </a:bodyPr>
          <a:lstStyle/>
          <a:p>
            <a:pPr>
              <a:buSzPts val="1400"/>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獲取文章分享連結</a:t>
            </a:r>
            <a:endParaRPr sz="1200" dirty="0">
              <a:solidFill>
                <a:schemeClr val="accent1"/>
              </a:solidFill>
              <a:latin typeface="Microsoft YaHei" panose="020B0503020204020204" pitchFamily="34" charset="-122"/>
              <a:ea typeface="Microsoft YaHei" panose="020B0503020204020204" pitchFamily="34" charset="-122"/>
              <a:cs typeface="Calibri"/>
              <a:sym typeface="Calibri"/>
            </a:endParaRPr>
          </a:p>
        </p:txBody>
      </p:sp>
      <p:cxnSp>
        <p:nvCxnSpPr>
          <p:cNvPr id="282" name="Google Shape;282;p14"/>
          <p:cNvCxnSpPr>
            <a:cxnSpLocks/>
            <a:stCxn id="278" idx="1"/>
            <a:endCxn id="279" idx="3"/>
          </p:cNvCxnSpPr>
          <p:nvPr/>
        </p:nvCxnSpPr>
        <p:spPr>
          <a:xfrm flipH="1" flipV="1">
            <a:off x="6059888" y="2665631"/>
            <a:ext cx="232517" cy="15077"/>
          </a:xfrm>
          <a:prstGeom prst="straightConnector1">
            <a:avLst/>
          </a:prstGeom>
          <a:noFill/>
          <a:ln w="12700" cap="flat" cmpd="sng">
            <a:solidFill>
              <a:schemeClr val="accent1"/>
            </a:solidFill>
            <a:prstDash val="solid"/>
            <a:round/>
            <a:headEnd type="none" w="sm" len="sm"/>
            <a:tailEnd type="stealth" w="med" len="med"/>
          </a:ln>
        </p:spPr>
      </p:cxnSp>
      <p:cxnSp>
        <p:nvCxnSpPr>
          <p:cNvPr id="283" name="Google Shape;283;p14"/>
          <p:cNvCxnSpPr>
            <a:cxnSpLocks/>
            <a:stCxn id="281" idx="1"/>
            <a:endCxn id="280" idx="3"/>
          </p:cNvCxnSpPr>
          <p:nvPr/>
        </p:nvCxnSpPr>
        <p:spPr>
          <a:xfrm flipH="1" flipV="1">
            <a:off x="6059888" y="3599419"/>
            <a:ext cx="232611" cy="2"/>
          </a:xfrm>
          <a:prstGeom prst="straightConnector1">
            <a:avLst/>
          </a:prstGeom>
          <a:noFill/>
          <a:ln w="12700" cap="flat" cmpd="sng">
            <a:solidFill>
              <a:schemeClr val="accent1"/>
            </a:solidFill>
            <a:prstDash val="solid"/>
            <a:round/>
            <a:headEnd type="none" w="sm" len="sm"/>
            <a:tailEnd type="stealth" w="med" len="med"/>
          </a:ln>
        </p:spPr>
      </p:cxnSp>
      <p:sp>
        <p:nvSpPr>
          <p:cNvPr id="284" name="Google Shape;284;p14"/>
          <p:cNvSpPr/>
          <p:nvPr/>
        </p:nvSpPr>
        <p:spPr>
          <a:xfrm>
            <a:off x="1454331" y="2949041"/>
            <a:ext cx="1513025" cy="280894"/>
          </a:xfrm>
          <a:prstGeom prst="roundRect">
            <a:avLst>
              <a:gd name="adj" fmla="val 16667"/>
            </a:avLst>
          </a:prstGeom>
          <a:noFill/>
          <a:ln w="12700" cap="flat" cmpd="sng">
            <a:solidFill>
              <a:schemeClr val="accent1"/>
            </a:solidFill>
            <a:prstDash val="solid"/>
            <a:round/>
            <a:headEnd type="none" w="sm" len="sm"/>
            <a:tailEnd type="none" w="sm" len="sm"/>
          </a:ln>
        </p:spPr>
        <p:txBody>
          <a:bodyPr spcFirstLastPara="1" wrap="square" lIns="68569" tIns="34275" rIns="68569" bIns="34275" anchor="ctr" anchorCtr="1">
            <a:spAutoFit/>
          </a:bodyPr>
          <a:lstStyle/>
          <a:p>
            <a:pPr algn="ctr">
              <a:buSzPts val="1400"/>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查看文章歷史版本</a:t>
            </a:r>
            <a:endParaRPr sz="1200" dirty="0">
              <a:solidFill>
                <a:schemeClr val="accent1"/>
              </a:solidFill>
              <a:latin typeface="Microsoft YaHei" panose="020B0503020204020204" pitchFamily="34" charset="-122"/>
              <a:ea typeface="Microsoft YaHei" panose="020B0503020204020204" pitchFamily="34" charset="-122"/>
              <a:cs typeface="Calibri"/>
              <a:sym typeface="Calibri"/>
            </a:endParaRPr>
          </a:p>
        </p:txBody>
      </p:sp>
      <p:cxnSp>
        <p:nvCxnSpPr>
          <p:cNvPr id="285" name="Google Shape;285;p14"/>
          <p:cNvCxnSpPr>
            <a:cxnSpLocks/>
            <a:stCxn id="284" idx="3"/>
          </p:cNvCxnSpPr>
          <p:nvPr/>
        </p:nvCxnSpPr>
        <p:spPr>
          <a:xfrm flipV="1">
            <a:off x="2967356" y="1968314"/>
            <a:ext cx="291150" cy="1121174"/>
          </a:xfrm>
          <a:prstGeom prst="straightConnector1">
            <a:avLst/>
          </a:prstGeom>
          <a:noFill/>
          <a:ln w="12700" cap="flat" cmpd="sng">
            <a:solidFill>
              <a:schemeClr val="accent1"/>
            </a:solidFill>
            <a:prstDash val="solid"/>
            <a:round/>
            <a:headEnd type="none" w="sm" len="sm"/>
            <a:tailEnd type="stealth" w="med" len="med"/>
          </a:ln>
        </p:spPr>
      </p:cxnSp>
      <p:sp>
        <p:nvSpPr>
          <p:cNvPr id="286" name="Google Shape;286;p14"/>
          <p:cNvSpPr/>
          <p:nvPr/>
        </p:nvSpPr>
        <p:spPr>
          <a:xfrm>
            <a:off x="6292405" y="1289430"/>
            <a:ext cx="2651297" cy="893828"/>
          </a:xfrm>
          <a:prstGeom prst="roundRect">
            <a:avLst>
              <a:gd name="adj" fmla="val 16667"/>
            </a:avLst>
          </a:prstGeom>
          <a:noFill/>
          <a:ln w="12700" cap="flat" cmpd="sng">
            <a:solidFill>
              <a:schemeClr val="accent1"/>
            </a:solidFill>
            <a:prstDash val="solid"/>
            <a:round/>
            <a:headEnd type="none" w="sm" len="sm"/>
            <a:tailEnd type="none" w="sm" len="sm"/>
          </a:ln>
        </p:spPr>
        <p:txBody>
          <a:bodyPr spcFirstLastPara="1" wrap="square" lIns="68569" tIns="34275" rIns="68569" bIns="34275" anchor="ctr" anchorCtr="1">
            <a:spAutoFit/>
          </a:bodyPr>
          <a:lstStyle/>
          <a:p>
            <a:pPr>
              <a:buSzPts val="1400"/>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引用該文章，以</a:t>
            </a:r>
            <a:r>
              <a:rPr lang="en-US" altLang="zh-CN" sz="1200" dirty="0" err="1">
                <a:solidFill>
                  <a:schemeClr val="accent1"/>
                </a:solidFill>
                <a:latin typeface="Microsoft YaHei" panose="020B0503020204020204" pitchFamily="34" charset="-122"/>
                <a:ea typeface="Microsoft YaHei" panose="020B0503020204020204" pitchFamily="34" charset="-122"/>
                <a:cs typeface="Calibri"/>
                <a:sym typeface="Calibri"/>
              </a:rPr>
              <a:t>ris</a:t>
            </a: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格式匯出引文，可使用</a:t>
            </a:r>
            <a:r>
              <a:rPr lang="en-US" altLang="zh-CN" sz="1200" i="1" dirty="0">
                <a:solidFill>
                  <a:schemeClr val="accent1"/>
                </a:solidFill>
                <a:latin typeface="Microsoft YaHei" panose="020B0503020204020204" pitchFamily="34" charset="-122"/>
                <a:ea typeface="Microsoft YaHei" panose="020B0503020204020204" pitchFamily="34" charset="-122"/>
                <a:cs typeface="Calibri"/>
                <a:sym typeface="Calibri"/>
              </a:rPr>
              <a:t>Reference Manager</a:t>
            </a: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等引文管理工具打開，或直接拷貝頁面上的引文資訊</a:t>
            </a:r>
            <a:endParaRPr sz="1200" dirty="0">
              <a:solidFill>
                <a:schemeClr val="accent1"/>
              </a:solidFill>
              <a:latin typeface="Microsoft YaHei" panose="020B0503020204020204" pitchFamily="34" charset="-122"/>
              <a:ea typeface="Microsoft YaHei" panose="020B0503020204020204" pitchFamily="34" charset="-122"/>
              <a:cs typeface="Calibri"/>
              <a:sym typeface="Calibri"/>
            </a:endParaRPr>
          </a:p>
        </p:txBody>
      </p:sp>
      <p:sp>
        <p:nvSpPr>
          <p:cNvPr id="287" name="Google Shape;287;p14"/>
          <p:cNvSpPr/>
          <p:nvPr/>
        </p:nvSpPr>
        <p:spPr>
          <a:xfrm>
            <a:off x="3582525" y="1662450"/>
            <a:ext cx="2500425" cy="655425"/>
          </a:xfrm>
          <a:prstGeom prst="roundRect">
            <a:avLst>
              <a:gd name="adj" fmla="val 15447"/>
            </a:avLst>
          </a:prstGeom>
          <a:noFill/>
          <a:ln w="12700" cap="flat" cmpd="sng">
            <a:solidFill>
              <a:schemeClr val="accent1"/>
            </a:solidFill>
            <a:prstDash val="solid"/>
            <a:round/>
            <a:headEnd type="none" w="sm" len="sm"/>
            <a:tailEnd type="none" w="sm" len="sm"/>
          </a:ln>
        </p:spPr>
        <p:txBody>
          <a:bodyPr spcFirstLastPara="1" wrap="square" lIns="11138" tIns="0" rIns="11138" bIns="0" anchor="ctr" anchorCtr="1">
            <a:noAutofit/>
          </a:bodyPr>
          <a:lstStyle/>
          <a:p>
            <a:pPr>
              <a:buSzPts val="1300"/>
            </a:pPr>
            <a:endParaRPr sz="975">
              <a:latin typeface="Microsoft YaHei"/>
              <a:ea typeface="Microsoft YaHei"/>
              <a:cs typeface="Microsoft YaHei"/>
              <a:sym typeface="Microsoft YaHei"/>
            </a:endParaRPr>
          </a:p>
        </p:txBody>
      </p:sp>
      <p:cxnSp>
        <p:nvCxnSpPr>
          <p:cNvPr id="288" name="Google Shape;288;p14"/>
          <p:cNvCxnSpPr>
            <a:cxnSpLocks/>
            <a:stCxn id="286" idx="1"/>
            <a:endCxn id="287" idx="3"/>
          </p:cNvCxnSpPr>
          <p:nvPr/>
        </p:nvCxnSpPr>
        <p:spPr>
          <a:xfrm flipH="1">
            <a:off x="6082950" y="1736344"/>
            <a:ext cx="209455" cy="253819"/>
          </a:xfrm>
          <a:prstGeom prst="straightConnector1">
            <a:avLst/>
          </a:prstGeom>
          <a:noFill/>
          <a:ln w="12700" cap="flat" cmpd="sng">
            <a:solidFill>
              <a:schemeClr val="accent1"/>
            </a:solidFill>
            <a:prstDash val="solid"/>
            <a:round/>
            <a:headEnd type="none" w="sm" len="sm"/>
            <a:tailEnd type="stealth" w="med" len="med"/>
          </a:ln>
        </p:spPr>
      </p:cxnSp>
      <p:sp>
        <p:nvSpPr>
          <p:cNvPr id="289" name="Google Shape;289;p14"/>
          <p:cNvSpPr/>
          <p:nvPr/>
        </p:nvSpPr>
        <p:spPr>
          <a:xfrm>
            <a:off x="425743" y="1042442"/>
            <a:ext cx="2057175" cy="280894"/>
          </a:xfrm>
          <a:prstGeom prst="roundRect">
            <a:avLst>
              <a:gd name="adj" fmla="val 16667"/>
            </a:avLst>
          </a:prstGeom>
          <a:noFill/>
          <a:ln w="12700" cap="flat" cmpd="sng">
            <a:solidFill>
              <a:schemeClr val="accent1"/>
            </a:solidFill>
            <a:prstDash val="solid"/>
            <a:round/>
            <a:headEnd type="none" w="sm" len="sm"/>
            <a:tailEnd type="none" w="sm" len="sm"/>
          </a:ln>
        </p:spPr>
        <p:txBody>
          <a:bodyPr spcFirstLastPara="1" wrap="square" lIns="68569" tIns="34275" rIns="68569" bIns="34275" anchor="ctr" anchorCtr="1">
            <a:spAutoFit/>
          </a:bodyPr>
          <a:lstStyle/>
          <a:p>
            <a:pPr>
              <a:buSzPts val="1400"/>
            </a:pPr>
            <a:r>
              <a:rPr lang="zh-TW"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本刊版權與使用許可</a:t>
            </a:r>
          </a:p>
        </p:txBody>
      </p:sp>
      <p:cxnSp>
        <p:nvCxnSpPr>
          <p:cNvPr id="290" name="Google Shape;290;p14"/>
          <p:cNvCxnSpPr>
            <a:stCxn id="289" idx="3"/>
          </p:cNvCxnSpPr>
          <p:nvPr/>
        </p:nvCxnSpPr>
        <p:spPr>
          <a:xfrm flipV="1">
            <a:off x="2482918" y="1174339"/>
            <a:ext cx="245474" cy="8550"/>
          </a:xfrm>
          <a:prstGeom prst="straightConnector1">
            <a:avLst/>
          </a:prstGeom>
          <a:noFill/>
          <a:ln w="12700" cap="flat" cmpd="sng">
            <a:solidFill>
              <a:schemeClr val="accent1"/>
            </a:solidFill>
            <a:prstDash val="solid"/>
            <a:round/>
            <a:headEnd type="none" w="sm" len="sm"/>
            <a:tailEnd type="stealth" w="med" len="med"/>
          </a:ln>
        </p:spPr>
      </p:cxnSp>
      <p:pic>
        <p:nvPicPr>
          <p:cNvPr id="291" name="Google Shape;291;p14"/>
          <p:cNvPicPr preferRelativeResize="0"/>
          <p:nvPr/>
        </p:nvPicPr>
        <p:blipFill rotWithShape="1">
          <a:blip r:embed="rId4">
            <a:alphaModFix/>
          </a:blip>
          <a:srcRect/>
          <a:stretch/>
        </p:blipFill>
        <p:spPr>
          <a:xfrm>
            <a:off x="316060" y="1540233"/>
            <a:ext cx="2503376" cy="1280922"/>
          </a:xfrm>
          <a:prstGeom prst="rect">
            <a:avLst/>
          </a:prstGeom>
          <a:noFill/>
          <a:ln>
            <a:noFill/>
          </a:ln>
        </p:spPr>
      </p:pic>
    </p:spTree>
    <p:extLst>
      <p:ext uri="{BB962C8B-B14F-4D97-AF65-F5344CB8AC3E}">
        <p14:creationId xmlns:p14="http://schemas.microsoft.com/office/powerpoint/2010/main" val="160430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wipe(left)">
                                      <p:cBhvr>
                                        <p:cTn id="7" dur="500"/>
                                        <p:tgtEl>
                                          <p:spTgt spid="289"/>
                                        </p:tgtEl>
                                      </p:cBhvr>
                                    </p:animEffect>
                                  </p:childTnLst>
                                </p:cTn>
                              </p:par>
                              <p:par>
                                <p:cTn id="8" presetID="22" presetClass="entr" presetSubtype="8" fill="hold" nodeType="withEffect">
                                  <p:stCondLst>
                                    <p:cond delay="0"/>
                                  </p:stCondLst>
                                  <p:childTnLst>
                                    <p:set>
                                      <p:cBhvr>
                                        <p:cTn id="9" dur="1" fill="hold">
                                          <p:stCondLst>
                                            <p:cond delay="0"/>
                                          </p:stCondLst>
                                        </p:cTn>
                                        <p:tgtEl>
                                          <p:spTgt spid="290"/>
                                        </p:tgtEl>
                                        <p:attrNameLst>
                                          <p:attrName>style.visibility</p:attrName>
                                        </p:attrNameLst>
                                      </p:cBhvr>
                                      <p:to>
                                        <p:strVal val="visible"/>
                                      </p:to>
                                    </p:set>
                                    <p:animEffect transition="in" filter="wipe(left)">
                                      <p:cBhvr>
                                        <p:cTn id="10" dur="500"/>
                                        <p:tgtEl>
                                          <p:spTgt spid="29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91"/>
                                        </p:tgtEl>
                                        <p:attrNameLst>
                                          <p:attrName>style.visibility</p:attrName>
                                        </p:attrNameLst>
                                      </p:cBhvr>
                                      <p:to>
                                        <p:strVal val="visible"/>
                                      </p:to>
                                    </p:set>
                                    <p:animEffect transition="in" filter="fade">
                                      <p:cBhvr>
                                        <p:cTn id="14" dur="500"/>
                                        <p:tgtEl>
                                          <p:spTgt spid="29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84"/>
                                        </p:tgtEl>
                                        <p:attrNameLst>
                                          <p:attrName>style.visibility</p:attrName>
                                        </p:attrNameLst>
                                      </p:cBhvr>
                                      <p:to>
                                        <p:strVal val="visible"/>
                                      </p:to>
                                    </p:set>
                                    <p:animEffect transition="in" filter="wipe(down)">
                                      <p:cBhvr>
                                        <p:cTn id="19" dur="500"/>
                                        <p:tgtEl>
                                          <p:spTgt spid="284"/>
                                        </p:tgtEl>
                                      </p:cBhvr>
                                    </p:animEffect>
                                  </p:childTnLst>
                                </p:cTn>
                              </p:par>
                              <p:par>
                                <p:cTn id="20" presetID="22" presetClass="entr" presetSubtype="4" fill="hold" nodeType="withEffect">
                                  <p:stCondLst>
                                    <p:cond delay="0"/>
                                  </p:stCondLst>
                                  <p:childTnLst>
                                    <p:set>
                                      <p:cBhvr>
                                        <p:cTn id="21" dur="1" fill="hold">
                                          <p:stCondLst>
                                            <p:cond delay="0"/>
                                          </p:stCondLst>
                                        </p:cTn>
                                        <p:tgtEl>
                                          <p:spTgt spid="285"/>
                                        </p:tgtEl>
                                        <p:attrNameLst>
                                          <p:attrName>style.visibility</p:attrName>
                                        </p:attrNameLst>
                                      </p:cBhvr>
                                      <p:to>
                                        <p:strVal val="visible"/>
                                      </p:to>
                                    </p:set>
                                    <p:animEffect transition="in" filter="wipe(down)">
                                      <p:cBhvr>
                                        <p:cTn id="22" dur="500"/>
                                        <p:tgtEl>
                                          <p:spTgt spid="28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6"/>
                                        </p:tgtEl>
                                        <p:attrNameLst>
                                          <p:attrName>style.visibility</p:attrName>
                                        </p:attrNameLst>
                                      </p:cBhvr>
                                      <p:to>
                                        <p:strVal val="visible"/>
                                      </p:to>
                                    </p:set>
                                    <p:animEffect transition="in" filter="fade">
                                      <p:cBhvr>
                                        <p:cTn id="27" dur="500"/>
                                        <p:tgtEl>
                                          <p:spTgt spid="286"/>
                                        </p:tgtEl>
                                      </p:cBhvr>
                                    </p:animEffect>
                                  </p:childTnLst>
                                </p:cTn>
                              </p:par>
                              <p:par>
                                <p:cTn id="28" presetID="22" presetClass="entr" presetSubtype="2" fill="hold" nodeType="withEffect">
                                  <p:stCondLst>
                                    <p:cond delay="0"/>
                                  </p:stCondLst>
                                  <p:childTnLst>
                                    <p:set>
                                      <p:cBhvr>
                                        <p:cTn id="29" dur="1" fill="hold">
                                          <p:stCondLst>
                                            <p:cond delay="0"/>
                                          </p:stCondLst>
                                        </p:cTn>
                                        <p:tgtEl>
                                          <p:spTgt spid="288"/>
                                        </p:tgtEl>
                                        <p:attrNameLst>
                                          <p:attrName>style.visibility</p:attrName>
                                        </p:attrNameLst>
                                      </p:cBhvr>
                                      <p:to>
                                        <p:strVal val="visible"/>
                                      </p:to>
                                    </p:set>
                                    <p:animEffect transition="in" filter="wipe(right)">
                                      <p:cBhvr>
                                        <p:cTn id="30" dur="500"/>
                                        <p:tgtEl>
                                          <p:spTgt spid="288"/>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287"/>
                                        </p:tgtEl>
                                        <p:attrNameLst>
                                          <p:attrName>style.visibility</p:attrName>
                                        </p:attrNameLst>
                                      </p:cBhvr>
                                      <p:to>
                                        <p:strVal val="visible"/>
                                      </p:to>
                                    </p:set>
                                    <p:animEffect transition="in" filter="wipe(right)">
                                      <p:cBhvr>
                                        <p:cTn id="33" dur="500"/>
                                        <p:tgtEl>
                                          <p:spTgt spid="28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278"/>
                                        </p:tgtEl>
                                        <p:attrNameLst>
                                          <p:attrName>style.visibility</p:attrName>
                                        </p:attrNameLst>
                                      </p:cBhvr>
                                      <p:to>
                                        <p:strVal val="visible"/>
                                      </p:to>
                                    </p:set>
                                    <p:animEffect transition="in" filter="wipe(right)">
                                      <p:cBhvr>
                                        <p:cTn id="38" dur="500"/>
                                        <p:tgtEl>
                                          <p:spTgt spid="278"/>
                                        </p:tgtEl>
                                      </p:cBhvr>
                                    </p:animEffect>
                                  </p:childTnLst>
                                </p:cTn>
                              </p:par>
                              <p:par>
                                <p:cTn id="39" presetID="22" presetClass="entr" presetSubtype="2" fill="hold" nodeType="withEffect">
                                  <p:stCondLst>
                                    <p:cond delay="0"/>
                                  </p:stCondLst>
                                  <p:childTnLst>
                                    <p:set>
                                      <p:cBhvr>
                                        <p:cTn id="40" dur="1" fill="hold">
                                          <p:stCondLst>
                                            <p:cond delay="0"/>
                                          </p:stCondLst>
                                        </p:cTn>
                                        <p:tgtEl>
                                          <p:spTgt spid="282"/>
                                        </p:tgtEl>
                                        <p:attrNameLst>
                                          <p:attrName>style.visibility</p:attrName>
                                        </p:attrNameLst>
                                      </p:cBhvr>
                                      <p:to>
                                        <p:strVal val="visible"/>
                                      </p:to>
                                    </p:set>
                                    <p:animEffect transition="in" filter="wipe(right)">
                                      <p:cBhvr>
                                        <p:cTn id="41" dur="500"/>
                                        <p:tgtEl>
                                          <p:spTgt spid="282"/>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279"/>
                                        </p:tgtEl>
                                        <p:attrNameLst>
                                          <p:attrName>style.visibility</p:attrName>
                                        </p:attrNameLst>
                                      </p:cBhvr>
                                      <p:to>
                                        <p:strVal val="visible"/>
                                      </p:to>
                                    </p:set>
                                    <p:animEffect transition="in" filter="wipe(right)">
                                      <p:cBhvr>
                                        <p:cTn id="44" dur="500"/>
                                        <p:tgtEl>
                                          <p:spTgt spid="27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281"/>
                                        </p:tgtEl>
                                        <p:attrNameLst>
                                          <p:attrName>style.visibility</p:attrName>
                                        </p:attrNameLst>
                                      </p:cBhvr>
                                      <p:to>
                                        <p:strVal val="visible"/>
                                      </p:to>
                                    </p:set>
                                    <p:animEffect transition="in" filter="wipe(right)">
                                      <p:cBhvr>
                                        <p:cTn id="49" dur="500"/>
                                        <p:tgtEl>
                                          <p:spTgt spid="281"/>
                                        </p:tgtEl>
                                      </p:cBhvr>
                                    </p:animEffect>
                                  </p:childTnLst>
                                </p:cTn>
                              </p:par>
                              <p:par>
                                <p:cTn id="50" presetID="22" presetClass="entr" presetSubtype="2" fill="hold" nodeType="withEffect">
                                  <p:stCondLst>
                                    <p:cond delay="0"/>
                                  </p:stCondLst>
                                  <p:childTnLst>
                                    <p:set>
                                      <p:cBhvr>
                                        <p:cTn id="51" dur="1" fill="hold">
                                          <p:stCondLst>
                                            <p:cond delay="0"/>
                                          </p:stCondLst>
                                        </p:cTn>
                                        <p:tgtEl>
                                          <p:spTgt spid="283"/>
                                        </p:tgtEl>
                                        <p:attrNameLst>
                                          <p:attrName>style.visibility</p:attrName>
                                        </p:attrNameLst>
                                      </p:cBhvr>
                                      <p:to>
                                        <p:strVal val="visible"/>
                                      </p:to>
                                    </p:set>
                                    <p:animEffect transition="in" filter="wipe(right)">
                                      <p:cBhvr>
                                        <p:cTn id="52" dur="500"/>
                                        <p:tgtEl>
                                          <p:spTgt spid="283"/>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280"/>
                                        </p:tgtEl>
                                        <p:attrNameLst>
                                          <p:attrName>style.visibility</p:attrName>
                                        </p:attrNameLst>
                                      </p:cBhvr>
                                      <p:to>
                                        <p:strVal val="visible"/>
                                      </p:to>
                                    </p:set>
                                    <p:animEffect transition="in" filter="wipe(right)">
                                      <p:cBhvr>
                                        <p:cTn id="55" dur="5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animBg="1"/>
      <p:bldP spid="279" grpId="0" animBg="1"/>
      <p:bldP spid="280" grpId="0" animBg="1"/>
      <p:bldP spid="281" grpId="0" animBg="1"/>
      <p:bldP spid="284" grpId="0" animBg="1"/>
      <p:bldP spid="286" grpId="0" animBg="1"/>
      <p:bldP spid="287" grpId="0" animBg="1"/>
      <p:bldP spid="28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298890fd986_0_86"/>
          <p:cNvSpPr txBox="1">
            <a:spLocks noGrp="1"/>
          </p:cNvSpPr>
          <p:nvPr>
            <p:ph type="title"/>
          </p:nvPr>
        </p:nvSpPr>
        <p:spPr>
          <a:xfrm>
            <a:off x="1335790" y="282339"/>
            <a:ext cx="1918350" cy="308475"/>
          </a:xfrm>
          <a:prstGeom prst="rect">
            <a:avLst/>
          </a:prstGeom>
          <a:noFill/>
          <a:ln>
            <a:noFill/>
          </a:ln>
        </p:spPr>
        <p:txBody>
          <a:bodyPr spcFirstLastPara="1" wrap="square" lIns="0" tIns="0" rIns="0" bIns="0" anchor="t" anchorCtr="0">
            <a:noAutofit/>
          </a:bodyPr>
          <a:lstStyle/>
          <a:p>
            <a:pPr>
              <a:lnSpc>
                <a:spcPct val="100000"/>
              </a:lnSpc>
              <a:buClr>
                <a:srgbClr val="486A7E"/>
              </a:buClr>
            </a:pPr>
            <a:r>
              <a:rPr lang="zh-CN" dirty="0">
                <a:latin typeface="Microsoft YaHei" panose="020B0503020204020204" pitchFamily="34" charset="-122"/>
                <a:ea typeface="Microsoft YaHei" panose="020B0503020204020204" pitchFamily="34" charset="-122"/>
                <a:sym typeface="Calibri"/>
              </a:rPr>
              <a:t>期刊主頁 - 概覽</a:t>
            </a:r>
            <a:endParaRPr dirty="0">
              <a:latin typeface="Microsoft YaHei" panose="020B0503020204020204" pitchFamily="34" charset="-122"/>
              <a:ea typeface="Microsoft YaHei" panose="020B0503020204020204" pitchFamily="34" charset="-122"/>
              <a:sym typeface="Calibri"/>
            </a:endParaRPr>
          </a:p>
        </p:txBody>
      </p:sp>
      <p:sp>
        <p:nvSpPr>
          <p:cNvPr id="298" name="Google Shape;298;g298890fd986_0_86"/>
          <p:cNvSpPr/>
          <p:nvPr/>
        </p:nvSpPr>
        <p:spPr>
          <a:xfrm>
            <a:off x="4660105" y="461554"/>
            <a:ext cx="4405518" cy="4237691"/>
          </a:xfrm>
          <a:prstGeom prst="roundRect">
            <a:avLst>
              <a:gd name="adj" fmla="val 10127"/>
            </a:avLst>
          </a:prstGeom>
          <a:noFill/>
          <a:ln w="12700" cap="flat" cmpd="sng">
            <a:solidFill>
              <a:schemeClr val="accent1"/>
            </a:solidFill>
            <a:prstDash val="solid"/>
            <a:round/>
            <a:headEnd type="none" w="sm" len="sm"/>
            <a:tailEnd type="none" w="sm" len="sm"/>
          </a:ln>
        </p:spPr>
        <p:txBody>
          <a:bodyPr spcFirstLastPara="1" wrap="square" lIns="11138" tIns="11138" rIns="11138" bIns="11138" anchor="ctr" anchorCtr="1">
            <a:noAutofit/>
          </a:bodyPr>
          <a:lstStyle/>
          <a:p>
            <a:pPr marL="342900" indent="-238125">
              <a:spcAft>
                <a:spcPts val="200"/>
              </a:spcAft>
              <a:buClr>
                <a:schemeClr val="accent1"/>
              </a:buClr>
              <a:buSzPct val="100000"/>
              <a:buFont typeface="Calibri"/>
              <a:buAutoNum type="arabicParenR"/>
            </a:pPr>
            <a:r>
              <a:rPr lang="zh-CN" altLang="en-US" sz="1100" dirty="0">
                <a:solidFill>
                  <a:schemeClr val="accent1"/>
                </a:solidFill>
                <a:latin typeface="Microsoft YaHei" panose="020B0503020204020204" pitchFamily="34" charset="-122"/>
                <a:ea typeface="Microsoft YaHei" panose="020B0503020204020204" pitchFamily="34" charset="-122"/>
                <a:cs typeface="Calibri"/>
                <a:sym typeface="Calibri"/>
              </a:rPr>
              <a:t>期刊名稱</a:t>
            </a:r>
            <a:endParaRPr sz="11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342900" indent="-238125">
              <a:spcAft>
                <a:spcPts val="200"/>
              </a:spcAft>
              <a:buClr>
                <a:schemeClr val="accent1"/>
              </a:buClr>
              <a:buSzPct val="100000"/>
              <a:buFont typeface="Calibri"/>
              <a:buAutoNum type="arabicParenR"/>
            </a:pPr>
            <a:r>
              <a:rPr lang="zh-CN" altLang="en-US" sz="1100" dirty="0">
                <a:solidFill>
                  <a:schemeClr val="accent1"/>
                </a:solidFill>
                <a:latin typeface="Microsoft YaHei" panose="020B0503020204020204" pitchFamily="34" charset="-122"/>
                <a:ea typeface="Microsoft YaHei" panose="020B0503020204020204" pitchFamily="34" charset="-122"/>
                <a:cs typeface="Calibri"/>
                <a:sym typeface="Calibri"/>
              </a:rPr>
              <a:t>期刊出版模式（開放獲取、混合期刊或訂閱模式）</a:t>
            </a:r>
            <a:endParaRPr sz="11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342900" indent="-238125">
              <a:spcAft>
                <a:spcPts val="200"/>
              </a:spcAft>
              <a:buClr>
                <a:schemeClr val="accent1"/>
              </a:buClr>
              <a:buSzPct val="100000"/>
              <a:buFont typeface="Calibri"/>
              <a:buAutoNum type="arabicParenR"/>
            </a:pPr>
            <a:r>
              <a:rPr lang="zh-CN" altLang="en-US" sz="1100" dirty="0">
                <a:solidFill>
                  <a:schemeClr val="accent1"/>
                </a:solidFill>
                <a:latin typeface="Microsoft YaHei" panose="020B0503020204020204" pitchFamily="34" charset="-122"/>
                <a:ea typeface="Microsoft YaHei" panose="020B0503020204020204" pitchFamily="34" charset="-122"/>
                <a:cs typeface="Calibri"/>
                <a:sym typeface="Calibri"/>
              </a:rPr>
              <a:t>線上提交稿件</a:t>
            </a:r>
            <a:endParaRPr sz="11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342900" indent="-238125">
              <a:spcAft>
                <a:spcPts val="200"/>
              </a:spcAft>
              <a:buClr>
                <a:schemeClr val="accent1"/>
              </a:buClr>
              <a:buSzPct val="100000"/>
              <a:buFont typeface="Calibri"/>
              <a:buAutoNum type="arabicParenR"/>
            </a:pPr>
            <a:r>
              <a:rPr lang="zh-CN" altLang="en-US" sz="1100" dirty="0">
                <a:solidFill>
                  <a:schemeClr val="accent1"/>
                </a:solidFill>
                <a:latin typeface="Microsoft YaHei" panose="020B0503020204020204" pitchFamily="34" charset="-122"/>
                <a:ea typeface="Microsoft YaHei" panose="020B0503020204020204" pitchFamily="34" charset="-122"/>
                <a:cs typeface="Calibri"/>
                <a:sym typeface="Calibri"/>
              </a:rPr>
              <a:t>編委會成員名單</a:t>
            </a:r>
            <a:endParaRPr sz="11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342900" indent="-238125">
              <a:spcAft>
                <a:spcPts val="200"/>
              </a:spcAft>
              <a:buClr>
                <a:schemeClr val="accent1"/>
              </a:buClr>
              <a:buSzPct val="100000"/>
              <a:buFont typeface="Calibri"/>
              <a:buAutoNum type="arabicParenR"/>
            </a:pPr>
            <a:r>
              <a:rPr lang="zh-CN" altLang="en-US" sz="1100" dirty="0">
                <a:solidFill>
                  <a:schemeClr val="accent1"/>
                </a:solidFill>
                <a:latin typeface="Microsoft YaHei" panose="020B0503020204020204" pitchFamily="34" charset="-122"/>
                <a:ea typeface="Microsoft YaHei" panose="020B0503020204020204" pitchFamily="34" charset="-122"/>
                <a:cs typeface="Calibri"/>
                <a:sym typeface="Calibri"/>
              </a:rPr>
              <a:t>期刊宗旨與範圍</a:t>
            </a:r>
            <a:endParaRPr sz="1100" dirty="0">
              <a:solidFill>
                <a:schemeClr val="accent1"/>
              </a:solidFill>
              <a:latin typeface="Microsoft YaHei" panose="020B0503020204020204" pitchFamily="34" charset="-122"/>
              <a:ea typeface="Microsoft YaHei" panose="020B0503020204020204" pitchFamily="34" charset="-122"/>
            </a:endParaRPr>
          </a:p>
          <a:p>
            <a:pPr marL="342900" indent="-238125">
              <a:spcAft>
                <a:spcPts val="200"/>
              </a:spcAft>
              <a:buClr>
                <a:schemeClr val="accent1"/>
              </a:buClr>
              <a:buSzPct val="100000"/>
              <a:buFont typeface="Calibri"/>
              <a:buAutoNum type="arabicParenR"/>
            </a:pPr>
            <a:r>
              <a:rPr lang="zh-CN" altLang="en-US" sz="1100" dirty="0">
                <a:solidFill>
                  <a:schemeClr val="accent1"/>
                </a:solidFill>
                <a:latin typeface="Microsoft YaHei" panose="020B0503020204020204" pitchFamily="34" charset="-122"/>
                <a:ea typeface="Microsoft YaHei" panose="020B0503020204020204" pitchFamily="34" charset="-122"/>
                <a:cs typeface="Calibri"/>
                <a:sym typeface="Calibri"/>
              </a:rPr>
              <a:t>期刊最新資訊</a:t>
            </a:r>
            <a:endParaRPr sz="11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342900" indent="-238125">
              <a:spcAft>
                <a:spcPts val="200"/>
              </a:spcAft>
              <a:buClr>
                <a:schemeClr val="accent1"/>
              </a:buClr>
              <a:buSzPct val="100000"/>
              <a:buFont typeface="Calibri"/>
              <a:buAutoNum type="arabicParenR"/>
            </a:pPr>
            <a:r>
              <a:rPr lang="zh-CN" altLang="en-US" sz="1100" dirty="0">
                <a:solidFill>
                  <a:schemeClr val="accent1"/>
                </a:solidFill>
                <a:latin typeface="Microsoft YaHei" panose="020B0503020204020204" pitchFamily="34" charset="-122"/>
                <a:ea typeface="Microsoft YaHei" panose="020B0503020204020204" pitchFamily="34" charset="-122"/>
                <a:cs typeface="Calibri"/>
                <a:sym typeface="Calibri"/>
              </a:rPr>
              <a:t>期刊簡介</a:t>
            </a:r>
            <a:endParaRPr sz="11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342900" indent="-238125">
              <a:spcAft>
                <a:spcPts val="200"/>
              </a:spcAft>
              <a:buClr>
                <a:schemeClr val="accent1"/>
              </a:buClr>
              <a:buSzPct val="100000"/>
              <a:buFont typeface="Calibri"/>
              <a:buAutoNum type="arabicParenR"/>
            </a:pPr>
            <a:r>
              <a:rPr lang="zh-CN" altLang="en-US" sz="1100" dirty="0">
                <a:solidFill>
                  <a:schemeClr val="accent1"/>
                </a:solidFill>
                <a:latin typeface="Microsoft YaHei" panose="020B0503020204020204" pitchFamily="34" charset="-122"/>
                <a:ea typeface="Microsoft YaHei" panose="020B0503020204020204" pitchFamily="34" charset="-122"/>
                <a:cs typeface="Calibri"/>
                <a:sym typeface="Calibri"/>
              </a:rPr>
              <a:t>期刊主編及編輯</a:t>
            </a:r>
            <a:endParaRPr sz="11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342900" indent="-238125">
              <a:spcAft>
                <a:spcPts val="200"/>
              </a:spcAft>
              <a:buClr>
                <a:schemeClr val="accent1"/>
              </a:buClr>
              <a:buSzPct val="100000"/>
              <a:buFont typeface="Calibri"/>
              <a:buAutoNum type="arabicParenR"/>
            </a:pPr>
            <a:r>
              <a:rPr lang="zh-CN" altLang="en-US" sz="1100" dirty="0">
                <a:solidFill>
                  <a:schemeClr val="accent1"/>
                </a:solidFill>
                <a:latin typeface="Microsoft YaHei" panose="020B0503020204020204" pitchFamily="34" charset="-122"/>
                <a:ea typeface="Microsoft YaHei" panose="020B0503020204020204" pitchFamily="34" charset="-122"/>
                <a:cs typeface="Calibri"/>
                <a:sym typeface="Calibri"/>
              </a:rPr>
              <a:t>影響因</a:t>
            </a:r>
            <a:r>
              <a:rPr lang="zh-TW" altLang="en-US" sz="1100" dirty="0">
                <a:solidFill>
                  <a:schemeClr val="accent1"/>
                </a:solidFill>
                <a:latin typeface="Microsoft YaHei" panose="020B0503020204020204" pitchFamily="34" charset="-122"/>
                <a:ea typeface="Microsoft YaHei" panose="020B0503020204020204" pitchFamily="34" charset="-122"/>
                <a:cs typeface="Calibri"/>
                <a:sym typeface="Calibri"/>
              </a:rPr>
              <a:t>子</a:t>
            </a:r>
            <a:r>
              <a:rPr lang="zh-CN" altLang="en-US" sz="1100" dirty="0">
                <a:solidFill>
                  <a:schemeClr val="accent1"/>
                </a:solidFill>
                <a:latin typeface="Microsoft YaHei" panose="020B0503020204020204" pitchFamily="34" charset="-122"/>
                <a:ea typeface="Microsoft YaHei" panose="020B0503020204020204" pitchFamily="34" charset="-122"/>
                <a:cs typeface="Calibri"/>
                <a:sym typeface="Calibri"/>
              </a:rPr>
              <a:t>等出版相關資料</a:t>
            </a:r>
            <a:endParaRPr sz="1100" dirty="0">
              <a:solidFill>
                <a:schemeClr val="accent1"/>
              </a:solidFill>
              <a:latin typeface="Microsoft YaHei" panose="020B0503020204020204" pitchFamily="34" charset="-122"/>
              <a:ea typeface="Microsoft YaHei" panose="020B0503020204020204" pitchFamily="34" charset="-122"/>
            </a:endParaRPr>
          </a:p>
          <a:p>
            <a:pPr marL="342900" indent="-238125">
              <a:spcAft>
                <a:spcPts val="200"/>
              </a:spcAft>
              <a:buClr>
                <a:schemeClr val="accent1"/>
              </a:buClr>
              <a:buSzPct val="100000"/>
              <a:buFont typeface="Calibri"/>
              <a:buAutoNum type="arabicParenR"/>
            </a:pPr>
            <a:r>
              <a:rPr lang="zh-CN" altLang="en-US" sz="1100" dirty="0">
                <a:solidFill>
                  <a:schemeClr val="accent1"/>
                </a:solidFill>
                <a:latin typeface="Microsoft YaHei" panose="020B0503020204020204" pitchFamily="34" charset="-122"/>
                <a:ea typeface="Microsoft YaHei" panose="020B0503020204020204" pitchFamily="34" charset="-122"/>
                <a:cs typeface="Calibri"/>
                <a:sym typeface="Calibri"/>
              </a:rPr>
              <a:t>合作出版機構</a:t>
            </a:r>
            <a:r>
              <a:rPr lang="en-US" altLang="zh-CN" sz="1100" dirty="0">
                <a:solidFill>
                  <a:schemeClr val="accent1"/>
                </a:solidFill>
                <a:latin typeface="Microsoft YaHei" panose="020B0503020204020204" pitchFamily="34" charset="-122"/>
                <a:ea typeface="Microsoft YaHei" panose="020B0503020204020204" pitchFamily="34" charset="-122"/>
                <a:cs typeface="Calibri"/>
                <a:sym typeface="Calibri"/>
              </a:rPr>
              <a:t>/</a:t>
            </a:r>
            <a:r>
              <a:rPr lang="zh-CN" altLang="en-US" sz="1100" dirty="0">
                <a:solidFill>
                  <a:schemeClr val="accent1"/>
                </a:solidFill>
                <a:latin typeface="Microsoft YaHei" panose="020B0503020204020204" pitchFamily="34" charset="-122"/>
                <a:ea typeface="Microsoft YaHei" panose="020B0503020204020204" pitchFamily="34" charset="-122"/>
                <a:cs typeface="Calibri"/>
                <a:sym typeface="Calibri"/>
              </a:rPr>
              <a:t>學術組織</a:t>
            </a:r>
            <a:r>
              <a:rPr lang="en-US" altLang="zh-CN" sz="1100" dirty="0">
                <a:solidFill>
                  <a:schemeClr val="accent1"/>
                </a:solidFill>
                <a:latin typeface="Microsoft YaHei" panose="020B0503020204020204" pitchFamily="34" charset="-122"/>
                <a:ea typeface="Microsoft YaHei" panose="020B0503020204020204" pitchFamily="34" charset="-122"/>
                <a:cs typeface="Calibri"/>
                <a:sym typeface="Calibri"/>
              </a:rPr>
              <a:t>logo</a:t>
            </a:r>
            <a:endParaRPr sz="11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342900" indent="-238125">
              <a:spcAft>
                <a:spcPts val="200"/>
              </a:spcAft>
              <a:buClr>
                <a:schemeClr val="accent1"/>
              </a:buClr>
              <a:buSzPct val="100000"/>
              <a:buFont typeface="Calibri"/>
              <a:buAutoNum type="arabicParenR"/>
            </a:pPr>
            <a:r>
              <a:rPr lang="zh-CN" altLang="en-US" sz="1100" dirty="0">
                <a:solidFill>
                  <a:schemeClr val="accent1"/>
                </a:solidFill>
                <a:latin typeface="Microsoft YaHei" panose="020B0503020204020204" pitchFamily="34" charset="-122"/>
                <a:ea typeface="Microsoft YaHei" panose="020B0503020204020204" pitchFamily="34" charset="-122"/>
                <a:cs typeface="Calibri"/>
                <a:sym typeface="Calibri"/>
              </a:rPr>
              <a:t>最新出版期次</a:t>
            </a:r>
            <a:endParaRPr sz="11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342900" indent="-238125">
              <a:spcAft>
                <a:spcPts val="200"/>
              </a:spcAft>
              <a:buClr>
                <a:schemeClr val="accent1"/>
              </a:buClr>
              <a:buSzPct val="100000"/>
              <a:buFont typeface="Calibri"/>
              <a:buAutoNum type="arabicParenR"/>
            </a:pPr>
            <a:r>
              <a:rPr lang="zh-CN" altLang="en-US" sz="1100" dirty="0">
                <a:solidFill>
                  <a:schemeClr val="accent1"/>
                </a:solidFill>
                <a:latin typeface="Microsoft YaHei" panose="020B0503020204020204" pitchFamily="34" charset="-122"/>
                <a:ea typeface="Microsoft YaHei" panose="020B0503020204020204" pitchFamily="34" charset="-122"/>
                <a:cs typeface="Calibri"/>
                <a:sym typeface="Calibri"/>
              </a:rPr>
              <a:t>查看最新期次的所有內容</a:t>
            </a:r>
            <a:endParaRPr sz="1100" dirty="0">
              <a:solidFill>
                <a:schemeClr val="accent1"/>
              </a:solidFill>
              <a:latin typeface="Microsoft YaHei" panose="020B0503020204020204" pitchFamily="34" charset="-122"/>
              <a:ea typeface="Microsoft YaHei" panose="020B0503020204020204" pitchFamily="34" charset="-122"/>
            </a:endParaRPr>
          </a:p>
          <a:p>
            <a:pPr marL="342900" indent="-238125">
              <a:spcAft>
                <a:spcPts val="200"/>
              </a:spcAft>
              <a:buClr>
                <a:schemeClr val="accent1"/>
              </a:buClr>
              <a:buSzPct val="100000"/>
              <a:buFont typeface="Calibri"/>
              <a:buAutoNum type="arabicParenR"/>
            </a:pPr>
            <a:r>
              <a:rPr lang="zh-CN" altLang="en-US" sz="1100" b="1" dirty="0">
                <a:solidFill>
                  <a:schemeClr val="accent1"/>
                </a:solidFill>
                <a:latin typeface="Microsoft YaHei" panose="020B0503020204020204" pitchFamily="34" charset="-122"/>
                <a:ea typeface="Microsoft YaHei" panose="020B0503020204020204" pitchFamily="34" charset="-122"/>
                <a:cs typeface="Calibri"/>
                <a:sym typeface="Calibri"/>
              </a:rPr>
              <a:t>查看所有卷次與期次</a:t>
            </a:r>
            <a:endParaRPr sz="1100" b="1"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342900" indent="-238125">
              <a:spcAft>
                <a:spcPts val="200"/>
              </a:spcAft>
              <a:buClr>
                <a:schemeClr val="accent1"/>
              </a:buClr>
              <a:buSzPct val="100000"/>
              <a:buFont typeface="Calibri"/>
              <a:buAutoNum type="arabicParenR"/>
            </a:pPr>
            <a:r>
              <a:rPr lang="zh-CN" altLang="en-US" sz="1100" dirty="0">
                <a:solidFill>
                  <a:schemeClr val="accent1"/>
                </a:solidFill>
                <a:latin typeface="Microsoft YaHei" panose="020B0503020204020204" pitchFamily="34" charset="-122"/>
                <a:ea typeface="Microsoft YaHei" panose="020B0503020204020204" pitchFamily="34" charset="-122"/>
                <a:cs typeface="Calibri"/>
                <a:sym typeface="Calibri"/>
              </a:rPr>
              <a:t>最新發表文章</a:t>
            </a:r>
            <a:endParaRPr sz="11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342900" indent="-238125">
              <a:spcAft>
                <a:spcPts val="200"/>
              </a:spcAft>
              <a:buClr>
                <a:schemeClr val="accent1"/>
              </a:buClr>
              <a:buSzPct val="100000"/>
              <a:buFont typeface="Calibri"/>
              <a:buAutoNum type="arabicParenR"/>
            </a:pPr>
            <a:r>
              <a:rPr lang="zh-CN" altLang="en-US" sz="1100" dirty="0">
                <a:solidFill>
                  <a:schemeClr val="accent1"/>
                </a:solidFill>
                <a:latin typeface="Microsoft YaHei" panose="020B0503020204020204" pitchFamily="34" charset="-122"/>
                <a:ea typeface="Microsoft YaHei" panose="020B0503020204020204" pitchFamily="34" charset="-122"/>
                <a:cs typeface="Calibri"/>
                <a:sym typeface="Calibri"/>
              </a:rPr>
              <a:t>查看所有文章</a:t>
            </a:r>
            <a:endParaRPr sz="11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342900" indent="-238125">
              <a:spcAft>
                <a:spcPts val="200"/>
              </a:spcAft>
              <a:buClr>
                <a:schemeClr val="accent1"/>
              </a:buClr>
              <a:buSzPct val="100000"/>
              <a:buFont typeface="Calibri"/>
              <a:buAutoNum type="arabicParenR"/>
            </a:pPr>
            <a:r>
              <a:rPr lang="zh-CN" altLang="en-US" sz="1100" dirty="0">
                <a:solidFill>
                  <a:schemeClr val="accent1"/>
                </a:solidFill>
                <a:latin typeface="Microsoft YaHei" panose="020B0503020204020204" pitchFamily="34" charset="-122"/>
                <a:ea typeface="Microsoft YaHei" panose="020B0503020204020204" pitchFamily="34" charset="-122"/>
                <a:cs typeface="Calibri"/>
                <a:sym typeface="Calibri"/>
              </a:rPr>
              <a:t>作者投稿指南</a:t>
            </a:r>
            <a:endParaRPr sz="11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342900" indent="-238125">
              <a:spcAft>
                <a:spcPts val="200"/>
              </a:spcAft>
              <a:buClr>
                <a:schemeClr val="accent1"/>
              </a:buClr>
              <a:buSzPct val="100000"/>
              <a:buFont typeface="Calibri"/>
              <a:buAutoNum type="arabicParenR"/>
            </a:pPr>
            <a:r>
              <a:rPr lang="zh-CN" altLang="en-US" sz="1100" dirty="0">
                <a:solidFill>
                  <a:schemeClr val="accent1"/>
                </a:solidFill>
                <a:latin typeface="Microsoft YaHei" panose="020B0503020204020204" pitchFamily="34" charset="-122"/>
                <a:ea typeface="Microsoft YaHei" panose="020B0503020204020204" pitchFamily="34" charset="-122"/>
                <a:cs typeface="Calibri"/>
                <a:sym typeface="Calibri"/>
              </a:rPr>
              <a:t>查看投稿前檢查清單</a:t>
            </a:r>
            <a:endParaRPr sz="11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342900" indent="-238125">
              <a:spcAft>
                <a:spcPts val="200"/>
              </a:spcAft>
              <a:buClr>
                <a:schemeClr val="accent1"/>
              </a:buClr>
              <a:buSzPct val="100000"/>
              <a:buFont typeface="Calibri"/>
              <a:buAutoNum type="arabicParenR"/>
            </a:pPr>
            <a:r>
              <a:rPr lang="zh-CN" altLang="en-US" sz="1100" dirty="0">
                <a:solidFill>
                  <a:schemeClr val="accent1"/>
                </a:solidFill>
                <a:latin typeface="Microsoft YaHei" panose="020B0503020204020204" pitchFamily="34" charset="-122"/>
                <a:ea typeface="Microsoft YaHei" panose="020B0503020204020204" pitchFamily="34" charset="-122"/>
                <a:cs typeface="Calibri"/>
                <a:sym typeface="Calibri"/>
              </a:rPr>
              <a:t>查看正在徵稿的專題文章合集</a:t>
            </a:r>
            <a:endParaRPr sz="11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342900" indent="-238125">
              <a:spcAft>
                <a:spcPts val="200"/>
              </a:spcAft>
              <a:buClr>
                <a:schemeClr val="accent1"/>
              </a:buClr>
              <a:buSzPct val="100000"/>
              <a:buFont typeface="Calibri"/>
              <a:buAutoNum type="arabicParenR"/>
            </a:pPr>
            <a:r>
              <a:rPr lang="zh-CN" altLang="en-US" sz="1100" dirty="0">
                <a:solidFill>
                  <a:schemeClr val="accent1"/>
                </a:solidFill>
                <a:latin typeface="Microsoft YaHei" panose="020B0503020204020204" pitchFamily="34" charset="-122"/>
                <a:ea typeface="Microsoft YaHei" panose="020B0503020204020204" pitchFamily="34" charset="-122"/>
                <a:cs typeface="Calibri"/>
                <a:sym typeface="Calibri"/>
              </a:rPr>
              <a:t>訂閱期刊更新提醒（需登錄個人帳戶）</a:t>
            </a:r>
            <a:endParaRPr sz="1100" dirty="0">
              <a:solidFill>
                <a:schemeClr val="accent1"/>
              </a:solidFill>
              <a:latin typeface="Microsoft YaHei" panose="020B0503020204020204" pitchFamily="34" charset="-122"/>
              <a:ea typeface="Microsoft YaHei" panose="020B0503020204020204" pitchFamily="34" charset="-122"/>
              <a:cs typeface="Calibri"/>
              <a:sym typeface="Calibri"/>
            </a:endParaRPr>
          </a:p>
          <a:p>
            <a:pPr marL="342900" indent="-238125">
              <a:spcAft>
                <a:spcPts val="200"/>
              </a:spcAft>
              <a:buClr>
                <a:schemeClr val="accent1"/>
              </a:buClr>
              <a:buSzPct val="100000"/>
              <a:buFont typeface="Calibri"/>
              <a:buAutoNum type="arabicParenR"/>
            </a:pPr>
            <a:r>
              <a:rPr lang="zh-CN" altLang="en-US" sz="1100" b="1" dirty="0">
                <a:solidFill>
                  <a:schemeClr val="accent1"/>
                </a:solidFill>
                <a:latin typeface="Microsoft YaHei" panose="020B0503020204020204" pitchFamily="34" charset="-122"/>
                <a:ea typeface="Microsoft YaHei" panose="020B0503020204020204" pitchFamily="34" charset="-122"/>
                <a:cs typeface="Calibri"/>
                <a:sym typeface="Calibri"/>
              </a:rPr>
              <a:t>查看本刊所有文章、所有卷次與期次、專題文章合集（如有）</a:t>
            </a:r>
            <a:endParaRPr sz="1100" b="1" dirty="0">
              <a:solidFill>
                <a:schemeClr val="accent1"/>
              </a:solidFill>
              <a:latin typeface="Microsoft YaHei" panose="020B0503020204020204" pitchFamily="34" charset="-122"/>
              <a:ea typeface="Microsoft YaHei" panose="020B0503020204020204" pitchFamily="34" charset="-122"/>
            </a:endParaRPr>
          </a:p>
        </p:txBody>
      </p:sp>
      <p:grpSp>
        <p:nvGrpSpPr>
          <p:cNvPr id="299" name="Google Shape;299;g298890fd986_0_86"/>
          <p:cNvGrpSpPr/>
          <p:nvPr/>
        </p:nvGrpSpPr>
        <p:grpSpPr>
          <a:xfrm>
            <a:off x="243840" y="590814"/>
            <a:ext cx="4240056" cy="4339872"/>
            <a:chOff x="1615373" y="908052"/>
            <a:chExt cx="4674300" cy="5786496"/>
          </a:xfrm>
        </p:grpSpPr>
        <p:pic>
          <p:nvPicPr>
            <p:cNvPr id="300" name="Google Shape;300;g298890fd986_0_86"/>
            <p:cNvPicPr preferRelativeResize="0"/>
            <p:nvPr/>
          </p:nvPicPr>
          <p:blipFill>
            <a:blip r:embed="rId3">
              <a:alphaModFix/>
            </a:blip>
            <a:stretch>
              <a:fillRect/>
            </a:stretch>
          </p:blipFill>
          <p:spPr>
            <a:xfrm>
              <a:off x="1938500" y="908052"/>
              <a:ext cx="3929963" cy="5765448"/>
            </a:xfrm>
            <a:prstGeom prst="rect">
              <a:avLst/>
            </a:prstGeom>
            <a:noFill/>
            <a:ln>
              <a:noFill/>
            </a:ln>
          </p:spPr>
        </p:pic>
        <p:sp>
          <p:nvSpPr>
            <p:cNvPr id="301" name="Google Shape;301;g298890fd986_0_86"/>
            <p:cNvSpPr txBox="1"/>
            <p:nvPr/>
          </p:nvSpPr>
          <p:spPr>
            <a:xfrm>
              <a:off x="3287376" y="1090351"/>
              <a:ext cx="3795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lt1"/>
                  </a:solidFill>
                  <a:latin typeface="Calibri"/>
                  <a:ea typeface="Calibri"/>
                  <a:cs typeface="Calibri"/>
                  <a:sym typeface="Calibri"/>
                </a:rPr>
                <a:t>(1)</a:t>
              </a:r>
              <a:endParaRPr sz="1050" dirty="0">
                <a:solidFill>
                  <a:schemeClr val="lt1"/>
                </a:solidFill>
              </a:endParaRPr>
            </a:p>
          </p:txBody>
        </p:sp>
        <p:sp>
          <p:nvSpPr>
            <p:cNvPr id="302" name="Google Shape;302;g298890fd986_0_86"/>
            <p:cNvSpPr txBox="1"/>
            <p:nvPr/>
          </p:nvSpPr>
          <p:spPr>
            <a:xfrm>
              <a:off x="2907876" y="1291675"/>
              <a:ext cx="3795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lt1"/>
                  </a:solidFill>
                  <a:latin typeface="Calibri"/>
                  <a:ea typeface="Calibri"/>
                  <a:cs typeface="Calibri"/>
                  <a:sym typeface="Calibri"/>
                </a:rPr>
                <a:t>(2)</a:t>
              </a:r>
              <a:endParaRPr sz="1050" dirty="0">
                <a:solidFill>
                  <a:schemeClr val="lt1"/>
                </a:solidFill>
              </a:endParaRPr>
            </a:p>
          </p:txBody>
        </p:sp>
        <p:sp>
          <p:nvSpPr>
            <p:cNvPr id="303" name="Google Shape;303;g298890fd986_0_86"/>
            <p:cNvSpPr txBox="1"/>
            <p:nvPr/>
          </p:nvSpPr>
          <p:spPr>
            <a:xfrm>
              <a:off x="3363576" y="1615525"/>
              <a:ext cx="3795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lt1"/>
                  </a:solidFill>
                  <a:latin typeface="Calibri"/>
                  <a:ea typeface="Calibri"/>
                  <a:cs typeface="Calibri"/>
                  <a:sym typeface="Calibri"/>
                </a:rPr>
                <a:t>(3)</a:t>
              </a:r>
              <a:endParaRPr sz="1050" dirty="0">
                <a:solidFill>
                  <a:schemeClr val="lt1"/>
                </a:solidFill>
              </a:endParaRPr>
            </a:p>
          </p:txBody>
        </p:sp>
        <p:sp>
          <p:nvSpPr>
            <p:cNvPr id="304" name="Google Shape;304;g298890fd986_0_86"/>
            <p:cNvSpPr txBox="1"/>
            <p:nvPr/>
          </p:nvSpPr>
          <p:spPr>
            <a:xfrm>
              <a:off x="2036576" y="2038003"/>
              <a:ext cx="3513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(4)</a:t>
              </a:r>
              <a:endParaRPr sz="1050" dirty="0"/>
            </a:p>
          </p:txBody>
        </p:sp>
        <p:sp>
          <p:nvSpPr>
            <p:cNvPr id="305" name="Google Shape;305;g298890fd986_0_86"/>
            <p:cNvSpPr txBox="1"/>
            <p:nvPr/>
          </p:nvSpPr>
          <p:spPr>
            <a:xfrm>
              <a:off x="2598222" y="2038003"/>
              <a:ext cx="3513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(5)</a:t>
              </a:r>
              <a:endParaRPr sz="1050" dirty="0"/>
            </a:p>
          </p:txBody>
        </p:sp>
        <p:sp>
          <p:nvSpPr>
            <p:cNvPr id="306" name="Google Shape;306;g298890fd986_0_86"/>
            <p:cNvSpPr txBox="1"/>
            <p:nvPr/>
          </p:nvSpPr>
          <p:spPr>
            <a:xfrm>
              <a:off x="3174534" y="2038003"/>
              <a:ext cx="3513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(6)</a:t>
              </a:r>
              <a:endParaRPr sz="1050" dirty="0"/>
            </a:p>
          </p:txBody>
        </p:sp>
        <p:sp>
          <p:nvSpPr>
            <p:cNvPr id="307" name="Google Shape;307;g298890fd986_0_86"/>
            <p:cNvSpPr txBox="1"/>
            <p:nvPr/>
          </p:nvSpPr>
          <p:spPr>
            <a:xfrm>
              <a:off x="1685276" y="2190403"/>
              <a:ext cx="3513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(7)</a:t>
              </a:r>
              <a:endParaRPr sz="1050" dirty="0"/>
            </a:p>
          </p:txBody>
        </p:sp>
        <p:sp>
          <p:nvSpPr>
            <p:cNvPr id="308" name="Google Shape;308;g298890fd986_0_86"/>
            <p:cNvSpPr txBox="1"/>
            <p:nvPr/>
          </p:nvSpPr>
          <p:spPr>
            <a:xfrm>
              <a:off x="1685285" y="3227475"/>
              <a:ext cx="3513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(8)</a:t>
              </a:r>
              <a:endParaRPr sz="1050" dirty="0"/>
            </a:p>
          </p:txBody>
        </p:sp>
        <p:sp>
          <p:nvSpPr>
            <p:cNvPr id="309" name="Google Shape;309;g298890fd986_0_86"/>
            <p:cNvSpPr txBox="1"/>
            <p:nvPr/>
          </p:nvSpPr>
          <p:spPr>
            <a:xfrm>
              <a:off x="1671936" y="3498836"/>
              <a:ext cx="3780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(9)</a:t>
              </a:r>
              <a:endParaRPr sz="1050" dirty="0"/>
            </a:p>
          </p:txBody>
        </p:sp>
        <p:sp>
          <p:nvSpPr>
            <p:cNvPr id="310" name="Google Shape;310;g298890fd986_0_86"/>
            <p:cNvSpPr txBox="1"/>
            <p:nvPr/>
          </p:nvSpPr>
          <p:spPr>
            <a:xfrm>
              <a:off x="1628774" y="3965551"/>
              <a:ext cx="4212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(10)</a:t>
              </a:r>
              <a:endParaRPr sz="1050" dirty="0"/>
            </a:p>
          </p:txBody>
        </p:sp>
        <p:sp>
          <p:nvSpPr>
            <p:cNvPr id="311" name="Google Shape;311;g298890fd986_0_86"/>
            <p:cNvSpPr txBox="1"/>
            <p:nvPr/>
          </p:nvSpPr>
          <p:spPr>
            <a:xfrm>
              <a:off x="1615373" y="4666525"/>
              <a:ext cx="4212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(11)</a:t>
              </a:r>
              <a:endParaRPr sz="1050" dirty="0"/>
            </a:p>
          </p:txBody>
        </p:sp>
        <p:sp>
          <p:nvSpPr>
            <p:cNvPr id="312" name="Google Shape;312;g298890fd986_0_86"/>
            <p:cNvSpPr txBox="1"/>
            <p:nvPr/>
          </p:nvSpPr>
          <p:spPr>
            <a:xfrm>
              <a:off x="3266524" y="4742725"/>
              <a:ext cx="4212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(12)</a:t>
              </a:r>
              <a:endParaRPr sz="1050" dirty="0"/>
            </a:p>
          </p:txBody>
        </p:sp>
        <p:sp>
          <p:nvSpPr>
            <p:cNvPr id="313" name="Google Shape;313;g298890fd986_0_86"/>
            <p:cNvSpPr txBox="1"/>
            <p:nvPr/>
          </p:nvSpPr>
          <p:spPr>
            <a:xfrm>
              <a:off x="3409398" y="4985125"/>
              <a:ext cx="4212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(13)</a:t>
              </a:r>
              <a:endParaRPr sz="1050" dirty="0"/>
            </a:p>
          </p:txBody>
        </p:sp>
        <p:sp>
          <p:nvSpPr>
            <p:cNvPr id="314" name="Google Shape;314;g298890fd986_0_86"/>
            <p:cNvSpPr txBox="1"/>
            <p:nvPr/>
          </p:nvSpPr>
          <p:spPr>
            <a:xfrm>
              <a:off x="1615373" y="5300675"/>
              <a:ext cx="4212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(14)</a:t>
              </a:r>
              <a:endParaRPr sz="1050" dirty="0"/>
            </a:p>
          </p:txBody>
        </p:sp>
        <p:sp>
          <p:nvSpPr>
            <p:cNvPr id="315" name="Google Shape;315;g298890fd986_0_86"/>
            <p:cNvSpPr txBox="1"/>
            <p:nvPr/>
          </p:nvSpPr>
          <p:spPr>
            <a:xfrm>
              <a:off x="1615373" y="6452300"/>
              <a:ext cx="4212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(15)</a:t>
              </a:r>
              <a:endParaRPr sz="1050" dirty="0"/>
            </a:p>
          </p:txBody>
        </p:sp>
        <p:sp>
          <p:nvSpPr>
            <p:cNvPr id="316" name="Google Shape;316;g298890fd986_0_86"/>
            <p:cNvSpPr txBox="1"/>
            <p:nvPr/>
          </p:nvSpPr>
          <p:spPr>
            <a:xfrm>
              <a:off x="4533376" y="2114200"/>
              <a:ext cx="4212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(16)</a:t>
              </a:r>
              <a:endParaRPr sz="1050" dirty="0"/>
            </a:p>
          </p:txBody>
        </p:sp>
        <p:sp>
          <p:nvSpPr>
            <p:cNvPr id="317" name="Google Shape;317;g298890fd986_0_86"/>
            <p:cNvSpPr txBox="1"/>
            <p:nvPr/>
          </p:nvSpPr>
          <p:spPr>
            <a:xfrm>
              <a:off x="5868473" y="4857951"/>
              <a:ext cx="4212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(17)</a:t>
              </a:r>
              <a:endParaRPr sz="1050" dirty="0"/>
            </a:p>
          </p:txBody>
        </p:sp>
        <p:sp>
          <p:nvSpPr>
            <p:cNvPr id="318" name="Google Shape;318;g298890fd986_0_86"/>
            <p:cNvSpPr txBox="1"/>
            <p:nvPr/>
          </p:nvSpPr>
          <p:spPr>
            <a:xfrm>
              <a:off x="5868473" y="5191600"/>
              <a:ext cx="4212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(18)</a:t>
              </a:r>
              <a:endParaRPr sz="1050" dirty="0"/>
            </a:p>
          </p:txBody>
        </p:sp>
        <p:sp>
          <p:nvSpPr>
            <p:cNvPr id="319" name="Google Shape;319;g298890fd986_0_86"/>
            <p:cNvSpPr txBox="1"/>
            <p:nvPr/>
          </p:nvSpPr>
          <p:spPr>
            <a:xfrm>
              <a:off x="5868473" y="5525251"/>
              <a:ext cx="4212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(19)</a:t>
              </a:r>
              <a:endParaRPr sz="1050" dirty="0"/>
            </a:p>
          </p:txBody>
        </p:sp>
        <p:sp>
          <p:nvSpPr>
            <p:cNvPr id="320" name="Google Shape;320;g298890fd986_0_86"/>
            <p:cNvSpPr txBox="1"/>
            <p:nvPr/>
          </p:nvSpPr>
          <p:spPr>
            <a:xfrm>
              <a:off x="5868473" y="5858900"/>
              <a:ext cx="4212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(20)</a:t>
              </a:r>
              <a:endParaRPr sz="1050" dirty="0"/>
            </a:p>
          </p:txBody>
        </p:sp>
      </p:grpSp>
    </p:spTree>
    <p:extLst>
      <p:ext uri="{BB962C8B-B14F-4D97-AF65-F5344CB8AC3E}">
        <p14:creationId xmlns:p14="http://schemas.microsoft.com/office/powerpoint/2010/main" val="1012485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7"/>
          <p:cNvSpPr txBox="1">
            <a:spLocks noGrp="1"/>
          </p:cNvSpPr>
          <p:nvPr>
            <p:ph type="title"/>
          </p:nvPr>
        </p:nvSpPr>
        <p:spPr>
          <a:xfrm>
            <a:off x="984825" y="191398"/>
            <a:ext cx="2375325" cy="277875"/>
          </a:xfrm>
          <a:prstGeom prst="rect">
            <a:avLst/>
          </a:prstGeom>
          <a:noFill/>
          <a:ln>
            <a:noFill/>
          </a:ln>
        </p:spPr>
        <p:txBody>
          <a:bodyPr spcFirstLastPara="1" wrap="square" lIns="0" tIns="0" rIns="0" bIns="0" anchor="t" anchorCtr="0">
            <a:noAutofit/>
          </a:bodyPr>
          <a:lstStyle/>
          <a:p>
            <a:pPr>
              <a:lnSpc>
                <a:spcPct val="100000"/>
              </a:lnSpc>
              <a:buClr>
                <a:srgbClr val="486A7E"/>
              </a:buClr>
            </a:pPr>
            <a:r>
              <a:rPr lang="zh-CN" dirty="0">
                <a:latin typeface="Microsoft YaHei" panose="020B0503020204020204" pitchFamily="34" charset="-122"/>
                <a:ea typeface="Microsoft YaHei" panose="020B0503020204020204" pitchFamily="34" charset="-122"/>
                <a:sym typeface="Calibri"/>
              </a:rPr>
              <a:t>期刊</a:t>
            </a:r>
            <a:r>
              <a:rPr lang="zh-CN" dirty="0">
                <a:latin typeface="Microsoft YaHei" panose="020B0503020204020204" pitchFamily="34" charset="-122"/>
                <a:ea typeface="Microsoft YaHei" panose="020B0503020204020204" pitchFamily="34" charset="-122"/>
              </a:rPr>
              <a:t>主頁</a:t>
            </a:r>
            <a:r>
              <a:rPr lang="zh-CN" dirty="0">
                <a:latin typeface="Microsoft YaHei" panose="020B0503020204020204" pitchFamily="34" charset="-122"/>
                <a:ea typeface="Microsoft YaHei" panose="020B0503020204020204" pitchFamily="34" charset="-122"/>
                <a:sym typeface="Calibri"/>
              </a:rPr>
              <a:t> -</a:t>
            </a:r>
            <a:r>
              <a:rPr lang="zh-CN" dirty="0">
                <a:latin typeface="Microsoft YaHei" panose="020B0503020204020204" pitchFamily="34" charset="-122"/>
                <a:ea typeface="Microsoft YaHei" panose="020B0503020204020204" pitchFamily="34" charset="-122"/>
              </a:rPr>
              <a:t> </a:t>
            </a:r>
            <a:r>
              <a:rPr lang="zh-CN" dirty="0">
                <a:latin typeface="Microsoft YaHei" panose="020B0503020204020204" pitchFamily="34" charset="-122"/>
                <a:ea typeface="Microsoft YaHei" panose="020B0503020204020204" pitchFamily="34" charset="-122"/>
                <a:sym typeface="Calibri"/>
              </a:rPr>
              <a:t>關於本刊</a:t>
            </a:r>
            <a:endParaRPr dirty="0">
              <a:latin typeface="Microsoft YaHei" panose="020B0503020204020204" pitchFamily="34" charset="-122"/>
              <a:ea typeface="Microsoft YaHei" panose="020B0503020204020204" pitchFamily="34" charset="-122"/>
              <a:sym typeface="Calibri"/>
            </a:endParaRPr>
          </a:p>
        </p:txBody>
      </p:sp>
      <p:grpSp>
        <p:nvGrpSpPr>
          <p:cNvPr id="6" name="Group 5"/>
          <p:cNvGrpSpPr/>
          <p:nvPr/>
        </p:nvGrpSpPr>
        <p:grpSpPr>
          <a:xfrm>
            <a:off x="505097" y="1420743"/>
            <a:ext cx="2199502" cy="689517"/>
            <a:chOff x="505097" y="1420743"/>
            <a:chExt cx="2199502" cy="689517"/>
          </a:xfrm>
        </p:grpSpPr>
        <p:sp>
          <p:nvSpPr>
            <p:cNvPr id="328" name="Google Shape;328;p17"/>
            <p:cNvSpPr/>
            <p:nvPr/>
          </p:nvSpPr>
          <p:spPr>
            <a:xfrm>
              <a:off x="505097" y="1420743"/>
              <a:ext cx="1918088" cy="689517"/>
            </a:xfrm>
            <a:prstGeom prst="roundRect">
              <a:avLst>
                <a:gd name="adj" fmla="val 16667"/>
              </a:avLst>
            </a:prstGeom>
            <a:noFill/>
            <a:ln w="9525" cap="flat" cmpd="sng">
              <a:solidFill>
                <a:schemeClr val="accent1"/>
              </a:solidFill>
              <a:prstDash val="solid"/>
              <a:round/>
              <a:headEnd type="none" w="sm" len="sm"/>
              <a:tailEnd type="none" w="sm" len="sm"/>
            </a:ln>
          </p:spPr>
          <p:txBody>
            <a:bodyPr spcFirstLastPara="1" wrap="square" lIns="68569" tIns="34275" rIns="68569" bIns="34275" anchor="ctr" anchorCtr="1">
              <a:spAutoFit/>
            </a:bodyPr>
            <a:lstStyle/>
            <a:p>
              <a:pPr>
                <a:buSzPts val="1400"/>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收錄本刊的摘要資料庫（例如：</a:t>
              </a:r>
              <a:r>
                <a:rPr lang="en-US" altLang="zh-CN"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CNKI</a:t>
              </a: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）或索引資料庫（例如：</a:t>
              </a:r>
              <a:r>
                <a:rPr lang="en-US" altLang="zh-CN"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SCI</a:t>
              </a:r>
              <a:r>
                <a:rPr lang="zh-CN" altLang="en-US" sz="1050" dirty="0">
                  <a:solidFill>
                    <a:schemeClr val="accent1"/>
                  </a:solidFill>
                  <a:latin typeface="Microsoft YaHei" panose="020B0503020204020204" pitchFamily="34" charset="-122"/>
                  <a:ea typeface="Microsoft YaHei" panose="020B0503020204020204" pitchFamily="34" charset="-122"/>
                  <a:cs typeface="Calibri"/>
                  <a:sym typeface="Calibri"/>
                </a:rPr>
                <a:t>）</a:t>
              </a:r>
              <a:endParaRPr sz="1050" dirty="0">
                <a:solidFill>
                  <a:schemeClr val="accent1"/>
                </a:solidFill>
                <a:latin typeface="Microsoft YaHei" panose="020B0503020204020204" pitchFamily="34" charset="-122"/>
                <a:ea typeface="Microsoft YaHei" panose="020B0503020204020204" pitchFamily="34" charset="-122"/>
                <a:cs typeface="Calibri"/>
                <a:sym typeface="Calibri"/>
              </a:endParaRPr>
            </a:p>
          </p:txBody>
        </p:sp>
        <p:cxnSp>
          <p:nvCxnSpPr>
            <p:cNvPr id="329" name="Google Shape;329;p17"/>
            <p:cNvCxnSpPr/>
            <p:nvPr/>
          </p:nvCxnSpPr>
          <p:spPr>
            <a:xfrm rot="10800000" flipH="1">
              <a:off x="2420645" y="1644406"/>
              <a:ext cx="283954" cy="121095"/>
            </a:xfrm>
            <a:prstGeom prst="straightConnector1">
              <a:avLst/>
            </a:prstGeom>
            <a:noFill/>
            <a:ln w="12700" cap="flat" cmpd="sng">
              <a:solidFill>
                <a:schemeClr val="accent1"/>
              </a:solidFill>
              <a:prstDash val="solid"/>
              <a:round/>
              <a:headEnd type="none" w="sm" len="sm"/>
              <a:tailEnd type="stealth" w="med" len="med"/>
            </a:ln>
          </p:spPr>
        </p:cxnSp>
      </p:grpSp>
      <p:pic>
        <p:nvPicPr>
          <p:cNvPr id="330" name="Google Shape;330;p17"/>
          <p:cNvPicPr preferRelativeResize="0"/>
          <p:nvPr/>
        </p:nvPicPr>
        <p:blipFill>
          <a:blip r:embed="rId3">
            <a:alphaModFix/>
          </a:blip>
          <a:stretch>
            <a:fillRect/>
          </a:stretch>
        </p:blipFill>
        <p:spPr>
          <a:xfrm>
            <a:off x="2704600" y="601861"/>
            <a:ext cx="4514882" cy="2669325"/>
          </a:xfrm>
          <a:prstGeom prst="rect">
            <a:avLst/>
          </a:prstGeom>
          <a:noFill/>
          <a:ln w="9525" cap="flat" cmpd="sng">
            <a:solidFill>
              <a:schemeClr val="dk1"/>
            </a:solidFill>
            <a:prstDash val="solid"/>
            <a:round/>
            <a:headEnd type="none" w="sm" len="sm"/>
            <a:tailEnd type="none" w="sm" len="sm"/>
          </a:ln>
        </p:spPr>
      </p:pic>
      <p:grpSp>
        <p:nvGrpSpPr>
          <p:cNvPr id="5" name="Group 4"/>
          <p:cNvGrpSpPr/>
          <p:nvPr/>
        </p:nvGrpSpPr>
        <p:grpSpPr>
          <a:xfrm>
            <a:off x="3991200" y="825528"/>
            <a:ext cx="2035130" cy="236114"/>
            <a:chOff x="3991200" y="825528"/>
            <a:chExt cx="2035130" cy="236114"/>
          </a:xfrm>
        </p:grpSpPr>
        <p:sp>
          <p:nvSpPr>
            <p:cNvPr id="331" name="Google Shape;331;p17"/>
            <p:cNvSpPr/>
            <p:nvPr/>
          </p:nvSpPr>
          <p:spPr>
            <a:xfrm>
              <a:off x="4263321" y="825528"/>
              <a:ext cx="1763009" cy="236114"/>
            </a:xfrm>
            <a:prstGeom prst="roundRect">
              <a:avLst>
                <a:gd name="adj" fmla="val 16667"/>
              </a:avLst>
            </a:prstGeom>
            <a:noFill/>
            <a:ln w="9525" cap="flat" cmpd="sng">
              <a:solidFill>
                <a:schemeClr val="accent1"/>
              </a:solidFill>
              <a:prstDash val="solid"/>
              <a:round/>
              <a:headEnd type="none" w="sm" len="sm"/>
              <a:tailEnd type="none" w="sm" len="sm"/>
            </a:ln>
          </p:spPr>
          <p:txBody>
            <a:bodyPr spcFirstLastPara="1" wrap="square" lIns="68569" tIns="34275" rIns="68569" bIns="34275" anchor="ctr" anchorCtr="1">
              <a:noAutofit/>
            </a:bodyPr>
            <a:lstStyle/>
            <a:p>
              <a:pPr>
                <a:buSzPts val="1400"/>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期刊電子</a:t>
              </a:r>
              <a:r>
                <a:rPr lang="en-US" altLang="zh-CN" sz="1200" dirty="0">
                  <a:solidFill>
                    <a:schemeClr val="accent1"/>
                  </a:solidFill>
                  <a:latin typeface="Microsoft YaHei" panose="020B0503020204020204" pitchFamily="34" charset="-122"/>
                  <a:ea typeface="Microsoft YaHei" panose="020B0503020204020204" pitchFamily="34" charset="-122"/>
                  <a:cs typeface="Calibri"/>
                  <a:sym typeface="Calibri"/>
                </a:rPr>
                <a:t>/</a:t>
              </a: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紙本刊號</a:t>
              </a:r>
              <a:endParaRPr sz="1200" dirty="0">
                <a:solidFill>
                  <a:schemeClr val="accent1"/>
                </a:solidFill>
                <a:latin typeface="Microsoft YaHei" panose="020B0503020204020204" pitchFamily="34" charset="-122"/>
                <a:ea typeface="Microsoft YaHei" panose="020B0503020204020204" pitchFamily="34" charset="-122"/>
                <a:cs typeface="Calibri"/>
                <a:sym typeface="Calibri"/>
              </a:endParaRPr>
            </a:p>
          </p:txBody>
        </p:sp>
        <p:cxnSp>
          <p:nvCxnSpPr>
            <p:cNvPr id="332" name="Google Shape;332;p17"/>
            <p:cNvCxnSpPr/>
            <p:nvPr/>
          </p:nvCxnSpPr>
          <p:spPr>
            <a:xfrm flipH="1">
              <a:off x="3991200" y="938980"/>
              <a:ext cx="272122" cy="1823"/>
            </a:xfrm>
            <a:prstGeom prst="straightConnector1">
              <a:avLst/>
            </a:prstGeom>
            <a:noFill/>
            <a:ln w="12700" cap="flat" cmpd="sng">
              <a:solidFill>
                <a:schemeClr val="accent1"/>
              </a:solidFill>
              <a:prstDash val="solid"/>
              <a:round/>
              <a:headEnd type="none" w="sm" len="sm"/>
              <a:tailEnd type="stealth" w="med" len="med"/>
            </a:ln>
          </p:spPr>
        </p:cxnSp>
      </p:grpSp>
      <p:grpSp>
        <p:nvGrpSpPr>
          <p:cNvPr id="7" name="Group 6"/>
          <p:cNvGrpSpPr/>
          <p:nvPr/>
        </p:nvGrpSpPr>
        <p:grpSpPr>
          <a:xfrm>
            <a:off x="505097" y="2695682"/>
            <a:ext cx="2251166" cy="575505"/>
            <a:chOff x="505097" y="2695682"/>
            <a:chExt cx="2251166" cy="575505"/>
          </a:xfrm>
        </p:grpSpPr>
        <p:sp>
          <p:nvSpPr>
            <p:cNvPr id="333" name="Google Shape;333;p17"/>
            <p:cNvSpPr/>
            <p:nvPr/>
          </p:nvSpPr>
          <p:spPr>
            <a:xfrm>
              <a:off x="505097" y="2695682"/>
              <a:ext cx="1918089" cy="575505"/>
            </a:xfrm>
            <a:prstGeom prst="roundRect">
              <a:avLst>
                <a:gd name="adj" fmla="val 16667"/>
              </a:avLst>
            </a:prstGeom>
            <a:noFill/>
            <a:ln w="9525" cap="flat" cmpd="sng">
              <a:solidFill>
                <a:schemeClr val="accent1"/>
              </a:solidFill>
              <a:prstDash val="solid"/>
              <a:round/>
              <a:headEnd type="none" w="sm" len="sm"/>
              <a:tailEnd type="none" w="sm" len="sm"/>
            </a:ln>
          </p:spPr>
          <p:txBody>
            <a:bodyPr spcFirstLastPara="1" wrap="square" lIns="68569" tIns="34275" rIns="68569" bIns="34275" anchor="ctr" anchorCtr="1">
              <a:noAutofit/>
            </a:bodyPr>
            <a:lstStyle/>
            <a:p>
              <a:pPr>
                <a:buSzPts val="1400"/>
              </a:pPr>
              <a:r>
                <a:rPr lang="en-US" altLang="zh-CN"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Springer</a:t>
              </a: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出版相關政策（例如，道德與倫理政策）</a:t>
              </a:r>
              <a:endParaRPr sz="1200" dirty="0">
                <a:solidFill>
                  <a:schemeClr val="accent1"/>
                </a:solidFill>
                <a:latin typeface="Microsoft YaHei" panose="020B0503020204020204" pitchFamily="34" charset="-122"/>
                <a:ea typeface="Microsoft YaHei" panose="020B0503020204020204" pitchFamily="34" charset="-122"/>
                <a:cs typeface="Calibri"/>
                <a:sym typeface="Calibri"/>
              </a:endParaRPr>
            </a:p>
          </p:txBody>
        </p:sp>
        <p:cxnSp>
          <p:nvCxnSpPr>
            <p:cNvPr id="334" name="Google Shape;334;p17"/>
            <p:cNvCxnSpPr>
              <a:cxnSpLocks/>
              <a:stCxn id="333" idx="3"/>
            </p:cNvCxnSpPr>
            <p:nvPr/>
          </p:nvCxnSpPr>
          <p:spPr>
            <a:xfrm>
              <a:off x="2423186" y="2983435"/>
              <a:ext cx="333077" cy="28111"/>
            </a:xfrm>
            <a:prstGeom prst="straightConnector1">
              <a:avLst/>
            </a:prstGeom>
            <a:noFill/>
            <a:ln w="12700" cap="flat" cmpd="sng">
              <a:solidFill>
                <a:schemeClr val="accent1"/>
              </a:solidFill>
              <a:prstDash val="solid"/>
              <a:round/>
              <a:headEnd type="none" w="sm" len="sm"/>
              <a:tailEnd type="stealth" w="med" len="med"/>
            </a:ln>
          </p:spPr>
        </p:cxnSp>
      </p:grpSp>
      <p:grpSp>
        <p:nvGrpSpPr>
          <p:cNvPr id="8" name="Group 7"/>
          <p:cNvGrpSpPr/>
          <p:nvPr/>
        </p:nvGrpSpPr>
        <p:grpSpPr>
          <a:xfrm>
            <a:off x="3627606" y="2713194"/>
            <a:ext cx="2259388" cy="298352"/>
            <a:chOff x="3627606" y="2713194"/>
            <a:chExt cx="2259388" cy="298352"/>
          </a:xfrm>
        </p:grpSpPr>
        <p:sp>
          <p:nvSpPr>
            <p:cNvPr id="335" name="Google Shape;335;p17"/>
            <p:cNvSpPr/>
            <p:nvPr/>
          </p:nvSpPr>
          <p:spPr>
            <a:xfrm>
              <a:off x="3854944" y="2713194"/>
              <a:ext cx="2032050" cy="298352"/>
            </a:xfrm>
            <a:prstGeom prst="roundRect">
              <a:avLst>
                <a:gd name="adj" fmla="val 16667"/>
              </a:avLst>
            </a:prstGeom>
            <a:noFill/>
            <a:ln w="9525" cap="flat" cmpd="sng">
              <a:solidFill>
                <a:schemeClr val="accent1"/>
              </a:solidFill>
              <a:prstDash val="solid"/>
              <a:round/>
              <a:headEnd type="none" w="sm" len="sm"/>
              <a:tailEnd type="none" w="sm" len="sm"/>
            </a:ln>
          </p:spPr>
          <p:txBody>
            <a:bodyPr spcFirstLastPara="1" wrap="square" lIns="68569" tIns="34275" rIns="68569" bIns="34275" anchor="ctr" anchorCtr="1">
              <a:noAutofit/>
            </a:bodyPr>
            <a:lstStyle/>
            <a:p>
              <a:pPr>
                <a:buSzPts val="1400"/>
              </a:pPr>
              <a:r>
                <a:rPr lang="zh-CN" altLang="en-US" sz="1200" dirty="0">
                  <a:solidFill>
                    <a:schemeClr val="accent1"/>
                  </a:solidFill>
                  <a:latin typeface="Microsoft YaHei" panose="020B0503020204020204" pitchFamily="34" charset="-122"/>
                  <a:ea typeface="Microsoft YaHei" panose="020B0503020204020204" pitchFamily="34" charset="-122"/>
                  <a:cs typeface="Calibri"/>
                  <a:sym typeface="Calibri"/>
                </a:rPr>
                <a:t>本刊版權與使用許可</a:t>
              </a:r>
              <a:endParaRPr sz="1200" dirty="0">
                <a:solidFill>
                  <a:schemeClr val="accent1"/>
                </a:solidFill>
                <a:latin typeface="Microsoft YaHei" panose="020B0503020204020204" pitchFamily="34" charset="-122"/>
                <a:ea typeface="Microsoft YaHei" panose="020B0503020204020204" pitchFamily="34" charset="-122"/>
                <a:cs typeface="Calibri"/>
                <a:sym typeface="Calibri"/>
              </a:endParaRPr>
            </a:p>
          </p:txBody>
        </p:sp>
        <p:cxnSp>
          <p:nvCxnSpPr>
            <p:cNvPr id="336" name="Google Shape;336;p17"/>
            <p:cNvCxnSpPr/>
            <p:nvPr/>
          </p:nvCxnSpPr>
          <p:spPr>
            <a:xfrm flipH="1">
              <a:off x="3627606" y="2833074"/>
              <a:ext cx="227338" cy="42630"/>
            </a:xfrm>
            <a:prstGeom prst="straightConnector1">
              <a:avLst/>
            </a:prstGeom>
            <a:noFill/>
            <a:ln w="12700" cap="flat" cmpd="sng">
              <a:solidFill>
                <a:schemeClr val="accent1"/>
              </a:solidFill>
              <a:prstDash val="solid"/>
              <a:round/>
              <a:headEnd type="none" w="sm" len="sm"/>
              <a:tailEnd type="stealth" w="med" len="med"/>
            </a:ln>
          </p:spPr>
        </p:cxnSp>
      </p:grpSp>
      <p:pic>
        <p:nvPicPr>
          <p:cNvPr id="337" name="Google Shape;337;p17"/>
          <p:cNvPicPr preferRelativeResize="0">
            <a:picLocks noChangeAspect="1"/>
          </p:cNvPicPr>
          <p:nvPr/>
        </p:nvPicPr>
        <p:blipFill>
          <a:blip r:embed="rId4">
            <a:alphaModFix/>
          </a:blip>
          <a:stretch>
            <a:fillRect/>
          </a:stretch>
        </p:blipFill>
        <p:spPr>
          <a:xfrm>
            <a:off x="4587161" y="3011546"/>
            <a:ext cx="3353912" cy="1645920"/>
          </a:xfrm>
          <a:prstGeom prst="rect">
            <a:avLst/>
          </a:prstGeom>
          <a:noFill/>
          <a:ln w="9525" cap="flat" cmpd="sng">
            <a:solidFill>
              <a:schemeClr val="dk1"/>
            </a:solidFill>
            <a:prstDash val="solid"/>
            <a:round/>
            <a:headEnd type="none" w="sm" len="sm"/>
            <a:tailEnd type="none" w="sm" len="sm"/>
          </a:ln>
        </p:spPr>
      </p:pic>
      <p:sp>
        <p:nvSpPr>
          <p:cNvPr id="338" name="Google Shape;338;p17"/>
          <p:cNvSpPr txBox="1">
            <a:spLocks noGrp="1"/>
          </p:cNvSpPr>
          <p:nvPr>
            <p:ph type="title"/>
          </p:nvPr>
        </p:nvSpPr>
        <p:spPr>
          <a:xfrm>
            <a:off x="2889774" y="3564575"/>
            <a:ext cx="1684350" cy="277875"/>
          </a:xfrm>
          <a:prstGeom prst="rect">
            <a:avLst/>
          </a:prstGeom>
          <a:noFill/>
          <a:ln>
            <a:noFill/>
          </a:ln>
        </p:spPr>
        <p:txBody>
          <a:bodyPr spcFirstLastPara="1" wrap="square" lIns="0" tIns="0" rIns="0" bIns="0" anchor="t" anchorCtr="0">
            <a:noAutofit/>
          </a:bodyPr>
          <a:lstStyle/>
          <a:p>
            <a:pPr>
              <a:lnSpc>
                <a:spcPct val="100000"/>
              </a:lnSpc>
              <a:buClr>
                <a:srgbClr val="486A7E"/>
              </a:buClr>
            </a:pPr>
            <a:r>
              <a:rPr lang="zh-CN" dirty="0">
                <a:solidFill>
                  <a:schemeClr val="accent2"/>
                </a:solidFill>
                <a:latin typeface="Microsoft YaHei" panose="020B0503020204020204" pitchFamily="34" charset="-122"/>
                <a:ea typeface="Microsoft YaHei" panose="020B0503020204020204" pitchFamily="34" charset="-122"/>
              </a:rPr>
              <a:t>期刊最新資訊</a:t>
            </a:r>
            <a:endParaRPr dirty="0">
              <a:solidFill>
                <a:schemeClr val="accent2"/>
              </a:solidFill>
              <a:latin typeface="Microsoft YaHei" panose="020B0503020204020204" pitchFamily="34" charset="-122"/>
              <a:ea typeface="Microsoft YaHei" panose="020B0503020204020204" pitchFamily="34" charset="-122"/>
              <a:sym typeface="Calibri"/>
            </a:endParaRPr>
          </a:p>
        </p:txBody>
      </p:sp>
    </p:spTree>
    <p:extLst>
      <p:ext uri="{BB962C8B-B14F-4D97-AF65-F5344CB8AC3E}">
        <p14:creationId xmlns:p14="http://schemas.microsoft.com/office/powerpoint/2010/main" val="256002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7"/>
                                        </p:tgtEl>
                                        <p:attrNameLst>
                                          <p:attrName>style.visibility</p:attrName>
                                        </p:attrNameLst>
                                      </p:cBhvr>
                                      <p:to>
                                        <p:strVal val="visible"/>
                                      </p:to>
                                    </p:set>
                                    <p:animEffect transition="in" filter="fade">
                                      <p:cBhvr>
                                        <p:cTn id="27" dur="500"/>
                                        <p:tgtEl>
                                          <p:spTgt spid="33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8"/>
                                        </p:tgtEl>
                                        <p:attrNameLst>
                                          <p:attrName>style.visibility</p:attrName>
                                        </p:attrNameLst>
                                      </p:cBhvr>
                                      <p:to>
                                        <p:strVal val="visible"/>
                                      </p:to>
                                    </p:set>
                                    <p:animEffect transition="in" filter="fade">
                                      <p:cBhvr>
                                        <p:cTn id="30" dur="500"/>
                                        <p:tgtEl>
                                          <p:spTgt spid="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18"/>
          <p:cNvSpPr txBox="1">
            <a:spLocks noGrp="1"/>
          </p:cNvSpPr>
          <p:nvPr>
            <p:ph type="title"/>
          </p:nvPr>
        </p:nvSpPr>
        <p:spPr>
          <a:xfrm>
            <a:off x="1257939" y="177450"/>
            <a:ext cx="3125250" cy="225900"/>
          </a:xfrm>
          <a:prstGeom prst="rect">
            <a:avLst/>
          </a:prstGeom>
          <a:noFill/>
          <a:ln>
            <a:noFill/>
          </a:ln>
        </p:spPr>
        <p:txBody>
          <a:bodyPr spcFirstLastPara="1" wrap="square" lIns="0" tIns="0" rIns="0" bIns="0" anchor="t" anchorCtr="0">
            <a:noAutofit/>
          </a:bodyPr>
          <a:lstStyle/>
          <a:p>
            <a:pPr>
              <a:lnSpc>
                <a:spcPct val="100000"/>
              </a:lnSpc>
              <a:buClr>
                <a:srgbClr val="486A7E"/>
              </a:buClr>
            </a:pPr>
            <a:r>
              <a:rPr lang="zh-CN" dirty="0">
                <a:latin typeface="Microsoft YaHei" panose="020B0503020204020204" pitchFamily="34" charset="-122"/>
                <a:ea typeface="Microsoft YaHei" panose="020B0503020204020204" pitchFamily="34" charset="-122"/>
                <a:sym typeface="Calibri"/>
              </a:rPr>
              <a:t>圖書主頁 - 概覽</a:t>
            </a:r>
            <a:endParaRPr dirty="0">
              <a:latin typeface="Microsoft YaHei" panose="020B0503020204020204" pitchFamily="34" charset="-122"/>
              <a:ea typeface="Microsoft YaHei" panose="020B0503020204020204" pitchFamily="34" charset="-122"/>
              <a:sym typeface="Calibri"/>
            </a:endParaRPr>
          </a:p>
        </p:txBody>
      </p:sp>
      <p:sp>
        <p:nvSpPr>
          <p:cNvPr id="361" name="Google Shape;361;p18"/>
          <p:cNvSpPr/>
          <p:nvPr/>
        </p:nvSpPr>
        <p:spPr>
          <a:xfrm>
            <a:off x="5323613" y="505613"/>
            <a:ext cx="3402368" cy="4154787"/>
          </a:xfrm>
          <a:prstGeom prst="roundRect">
            <a:avLst>
              <a:gd name="adj" fmla="val 10127"/>
            </a:avLst>
          </a:prstGeom>
          <a:noFill/>
          <a:ln w="12700" cap="flat" cmpd="sng">
            <a:solidFill>
              <a:schemeClr val="accent1"/>
            </a:solidFill>
            <a:prstDash val="solid"/>
            <a:round/>
            <a:headEnd type="none" w="sm" len="sm"/>
            <a:tailEnd type="none" w="sm" len="sm"/>
          </a:ln>
        </p:spPr>
        <p:txBody>
          <a:bodyPr spcFirstLastPara="1" wrap="square" lIns="11138" tIns="11138" rIns="11138" bIns="11138" anchor="ctr" anchorCtr="1">
            <a:noAutofit/>
          </a:bodyPr>
          <a:lstStyle/>
          <a:p>
            <a:pPr marL="342900" indent="-238125">
              <a:spcAft>
                <a:spcPts val="300"/>
              </a:spcAft>
              <a:buClr>
                <a:schemeClr val="accent1"/>
              </a:buClr>
              <a:buSzPct val="100000"/>
              <a:buFont typeface="Calibri"/>
              <a:buAutoNum type="arabicParenR"/>
            </a:pP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圖書類型和版權年（出版年）</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342900" indent="-238125">
              <a:spcAft>
                <a:spcPts val="300"/>
              </a:spcAft>
              <a:buClr>
                <a:schemeClr val="accent1"/>
              </a:buClr>
              <a:buSzPct val="100000"/>
              <a:buFont typeface="Calibri"/>
              <a:buAutoNum type="arabicParenR"/>
            </a:pP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題名</a:t>
            </a:r>
            <a:r>
              <a:rPr lang="en-US" altLang="zh-CN"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a:t>
            </a: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書名</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342900" indent="-238125">
              <a:spcAft>
                <a:spcPts val="300"/>
              </a:spcAft>
              <a:buClr>
                <a:schemeClr val="accent1"/>
              </a:buClr>
              <a:buSzPct val="100000"/>
              <a:buFont typeface="Calibri"/>
              <a:buAutoNum type="arabicParenR"/>
            </a:pP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副標題</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342900" indent="-238125">
              <a:spcAft>
                <a:spcPts val="300"/>
              </a:spcAft>
              <a:buClr>
                <a:schemeClr val="accent1"/>
              </a:buClr>
              <a:buSzPct val="100000"/>
              <a:buFont typeface="Calibri"/>
              <a:buAutoNum type="arabicParenR"/>
            </a:pP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作者</a:t>
            </a:r>
            <a:r>
              <a:rPr lang="en-US" altLang="zh-CN"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a:t>
            </a: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編者以及所屬機構</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342900" indent="-238125">
              <a:spcAft>
                <a:spcPts val="300"/>
              </a:spcAft>
              <a:buClr>
                <a:schemeClr val="accent1"/>
              </a:buClr>
              <a:buSzPct val="100000"/>
              <a:buFont typeface="Calibri"/>
              <a:buAutoNum type="arabicParenR"/>
            </a:pP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圖書簡介</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342900" indent="-238125">
              <a:spcAft>
                <a:spcPts val="300"/>
              </a:spcAft>
              <a:buClr>
                <a:schemeClr val="accent1"/>
              </a:buClr>
              <a:buSzPct val="100000"/>
              <a:buFont typeface="Calibri"/>
              <a:buAutoNum type="arabicParenR"/>
            </a:pPr>
            <a:r>
              <a:rPr lang="zh-TW"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使用</a:t>
            </a:r>
            <a:r>
              <a:rPr lang="en-US" altLang="zh-CN"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a:t>
            </a: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下載次數、引用次數和</a:t>
            </a:r>
            <a:r>
              <a:rPr lang="en-US" altLang="zh-CN" sz="1200" dirty="0" err="1">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Altmetric</a:t>
            </a: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指數</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342900" indent="-238125">
              <a:spcAft>
                <a:spcPts val="300"/>
              </a:spcAft>
              <a:buClr>
                <a:schemeClr val="accent1"/>
              </a:buClr>
              <a:buSzPct val="100000"/>
              <a:buFont typeface="Calibri"/>
              <a:buAutoNum type="arabicParenR"/>
            </a:pP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以</a:t>
            </a:r>
            <a:r>
              <a:rPr lang="en-US" altLang="zh-CN"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PDF</a:t>
            </a: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格式下載整本圖書</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342900" indent="-238125">
              <a:spcAft>
                <a:spcPts val="300"/>
              </a:spcAft>
              <a:buClr>
                <a:schemeClr val="accent1"/>
              </a:buClr>
              <a:buSzPct val="100000"/>
              <a:buFont typeface="Calibri"/>
              <a:buAutoNum type="arabicParenR"/>
            </a:pP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以</a:t>
            </a:r>
            <a:r>
              <a:rPr lang="en-US" altLang="zh-CN"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EPUB</a:t>
            </a: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格式下載整本圖書</a:t>
            </a:r>
            <a:b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b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（適用於</a:t>
            </a:r>
            <a:r>
              <a:rPr lang="en-US" altLang="zh-CN"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Kindle</a:t>
            </a: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342900" indent="-238125">
              <a:spcAft>
                <a:spcPts val="300"/>
              </a:spcAft>
              <a:buClr>
                <a:schemeClr val="accent1"/>
              </a:buClr>
              <a:buSzPct val="100000"/>
              <a:buFont typeface="Calibri"/>
              <a:buAutoNum type="arabicParenR"/>
            </a:pP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快速導航（目錄，關於本書，關鍵字，作者</a:t>
            </a:r>
            <a:r>
              <a:rPr lang="en-US" altLang="zh-CN"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a:t>
            </a: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編者及所屬機構，作者</a:t>
            </a:r>
            <a:r>
              <a:rPr lang="en-US" altLang="zh-CN"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a:t>
            </a: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編者簡介，圖書編目資訊）</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342900" indent="-238125">
              <a:spcAft>
                <a:spcPts val="300"/>
              </a:spcAft>
              <a:buClr>
                <a:schemeClr val="accent1"/>
              </a:buClr>
              <a:buSzPct val="100000"/>
              <a:buFont typeface="Calibri"/>
              <a:buAutoNum type="arabicParenR"/>
            </a:pP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本書目錄</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342900" indent="-238125">
              <a:spcAft>
                <a:spcPts val="300"/>
              </a:spcAft>
              <a:buClr>
                <a:schemeClr val="accent1"/>
              </a:buClr>
              <a:buSzPct val="100000"/>
              <a:buFont typeface="Calibri"/>
              <a:buAutoNum type="arabicParenR"/>
            </a:pP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在本書內檢索</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342900" indent="-238125">
              <a:spcAft>
                <a:spcPts val="300"/>
              </a:spcAft>
              <a:buClr>
                <a:schemeClr val="accent1"/>
              </a:buClr>
              <a:buSzPct val="100000"/>
              <a:buFont typeface="Calibri"/>
              <a:buAutoNum type="arabicParenR"/>
            </a:pP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章節導航（每頁</a:t>
            </a:r>
            <a:r>
              <a:rPr lang="en-US" altLang="zh-CN"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20</a:t>
            </a: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個章節）</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342900" indent="-238125">
              <a:spcAft>
                <a:spcPts val="300"/>
              </a:spcAft>
              <a:buClr>
                <a:schemeClr val="accent1"/>
              </a:buClr>
              <a:buSzPct val="100000"/>
              <a:buFont typeface="Calibri"/>
              <a:buAutoNum type="arabicParenR"/>
            </a:pP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以</a:t>
            </a:r>
            <a:r>
              <a:rPr lang="en-US" altLang="zh-CN"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PDF</a:t>
            </a: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格式下載單個圖書章節</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342900" indent="-238125">
              <a:spcAft>
                <a:spcPts val="300"/>
              </a:spcAft>
              <a:buClr>
                <a:schemeClr val="accent1"/>
              </a:buClr>
              <a:buSzPct val="100000"/>
              <a:buFont typeface="Calibri"/>
              <a:buAutoNum type="arabicParenR"/>
            </a:pP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線上閱讀單個圖書章節</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endParaRPr>
          </a:p>
        </p:txBody>
      </p:sp>
      <p:grpSp>
        <p:nvGrpSpPr>
          <p:cNvPr id="362" name="Google Shape;362;p18"/>
          <p:cNvGrpSpPr/>
          <p:nvPr/>
        </p:nvGrpSpPr>
        <p:grpSpPr>
          <a:xfrm>
            <a:off x="418011" y="505613"/>
            <a:ext cx="4516889" cy="4511551"/>
            <a:chOff x="128941" y="674150"/>
            <a:chExt cx="4998675" cy="6015401"/>
          </a:xfrm>
        </p:grpSpPr>
        <p:pic>
          <p:nvPicPr>
            <p:cNvPr id="363" name="Google Shape;363;p18"/>
            <p:cNvPicPr preferRelativeResize="0"/>
            <p:nvPr/>
          </p:nvPicPr>
          <p:blipFill rotWithShape="1">
            <a:blip r:embed="rId3">
              <a:alphaModFix/>
            </a:blip>
            <a:srcRect t="1493" b="1493"/>
            <a:stretch/>
          </p:blipFill>
          <p:spPr>
            <a:xfrm>
              <a:off x="407525" y="674150"/>
              <a:ext cx="4720091" cy="6015401"/>
            </a:xfrm>
            <a:prstGeom prst="rect">
              <a:avLst/>
            </a:prstGeom>
            <a:noFill/>
            <a:ln>
              <a:noFill/>
            </a:ln>
          </p:spPr>
        </p:pic>
        <p:sp>
          <p:nvSpPr>
            <p:cNvPr id="364" name="Google Shape;364;p18"/>
            <p:cNvSpPr txBox="1"/>
            <p:nvPr/>
          </p:nvSpPr>
          <p:spPr>
            <a:xfrm>
              <a:off x="1471674" y="800925"/>
              <a:ext cx="3801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(1)</a:t>
              </a:r>
              <a:endParaRPr sz="1050" dirty="0"/>
            </a:p>
          </p:txBody>
        </p:sp>
        <p:sp>
          <p:nvSpPr>
            <p:cNvPr id="365" name="Google Shape;365;p18"/>
            <p:cNvSpPr txBox="1"/>
            <p:nvPr/>
          </p:nvSpPr>
          <p:spPr>
            <a:xfrm>
              <a:off x="3042139" y="1009783"/>
              <a:ext cx="4053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(2)</a:t>
              </a:r>
              <a:endParaRPr sz="1050" dirty="0"/>
            </a:p>
          </p:txBody>
        </p:sp>
        <p:sp>
          <p:nvSpPr>
            <p:cNvPr id="366" name="Google Shape;366;p18"/>
            <p:cNvSpPr txBox="1"/>
            <p:nvPr/>
          </p:nvSpPr>
          <p:spPr>
            <a:xfrm>
              <a:off x="1715706" y="1143375"/>
              <a:ext cx="4053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(3)</a:t>
              </a:r>
              <a:endParaRPr sz="1050" dirty="0"/>
            </a:p>
          </p:txBody>
        </p:sp>
        <p:sp>
          <p:nvSpPr>
            <p:cNvPr id="367" name="Google Shape;367;p18"/>
            <p:cNvSpPr txBox="1"/>
            <p:nvPr/>
          </p:nvSpPr>
          <p:spPr>
            <a:xfrm>
              <a:off x="204613" y="1616266"/>
              <a:ext cx="4053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(4)</a:t>
              </a:r>
              <a:endParaRPr sz="1050" dirty="0"/>
            </a:p>
          </p:txBody>
        </p:sp>
        <p:sp>
          <p:nvSpPr>
            <p:cNvPr id="368" name="Google Shape;368;p18"/>
            <p:cNvSpPr txBox="1"/>
            <p:nvPr/>
          </p:nvSpPr>
          <p:spPr>
            <a:xfrm>
              <a:off x="204613" y="1903350"/>
              <a:ext cx="3402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(5)</a:t>
              </a:r>
              <a:endParaRPr sz="1050" dirty="0"/>
            </a:p>
          </p:txBody>
        </p:sp>
        <p:sp>
          <p:nvSpPr>
            <p:cNvPr id="369" name="Google Shape;369;p18"/>
            <p:cNvSpPr txBox="1"/>
            <p:nvPr/>
          </p:nvSpPr>
          <p:spPr>
            <a:xfrm>
              <a:off x="204626" y="3067750"/>
              <a:ext cx="3402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(6)</a:t>
              </a:r>
              <a:endParaRPr sz="1050" dirty="0"/>
            </a:p>
          </p:txBody>
        </p:sp>
        <p:sp>
          <p:nvSpPr>
            <p:cNvPr id="370" name="Google Shape;370;p18"/>
            <p:cNvSpPr txBox="1"/>
            <p:nvPr/>
          </p:nvSpPr>
          <p:spPr>
            <a:xfrm>
              <a:off x="3347499" y="1586725"/>
              <a:ext cx="3402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(7)</a:t>
              </a:r>
              <a:endParaRPr sz="1050" dirty="0"/>
            </a:p>
          </p:txBody>
        </p:sp>
        <p:sp>
          <p:nvSpPr>
            <p:cNvPr id="371" name="Google Shape;371;p18"/>
            <p:cNvSpPr txBox="1"/>
            <p:nvPr/>
          </p:nvSpPr>
          <p:spPr>
            <a:xfrm>
              <a:off x="3347499" y="1829125"/>
              <a:ext cx="3402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(8)</a:t>
              </a:r>
              <a:endParaRPr sz="1050" dirty="0"/>
            </a:p>
          </p:txBody>
        </p:sp>
        <p:sp>
          <p:nvSpPr>
            <p:cNvPr id="372" name="Google Shape;372;p18"/>
            <p:cNvSpPr txBox="1"/>
            <p:nvPr/>
          </p:nvSpPr>
          <p:spPr>
            <a:xfrm>
              <a:off x="204625" y="3453525"/>
              <a:ext cx="3402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(9)</a:t>
              </a:r>
              <a:endParaRPr sz="1050" dirty="0"/>
            </a:p>
          </p:txBody>
        </p:sp>
        <p:sp>
          <p:nvSpPr>
            <p:cNvPr id="373" name="Google Shape;373;p18"/>
            <p:cNvSpPr txBox="1"/>
            <p:nvPr/>
          </p:nvSpPr>
          <p:spPr>
            <a:xfrm>
              <a:off x="128950" y="4620175"/>
              <a:ext cx="4053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(10)</a:t>
              </a:r>
              <a:endParaRPr sz="1050" dirty="0"/>
            </a:p>
          </p:txBody>
        </p:sp>
        <p:sp>
          <p:nvSpPr>
            <p:cNvPr id="374" name="Google Shape;374;p18"/>
            <p:cNvSpPr txBox="1"/>
            <p:nvPr/>
          </p:nvSpPr>
          <p:spPr>
            <a:xfrm>
              <a:off x="128941" y="4956788"/>
              <a:ext cx="4053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(11)</a:t>
              </a:r>
              <a:endParaRPr sz="1050" dirty="0"/>
            </a:p>
          </p:txBody>
        </p:sp>
        <p:sp>
          <p:nvSpPr>
            <p:cNvPr id="375" name="Google Shape;375;p18"/>
            <p:cNvSpPr txBox="1"/>
            <p:nvPr/>
          </p:nvSpPr>
          <p:spPr>
            <a:xfrm>
              <a:off x="932038" y="5154727"/>
              <a:ext cx="4053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(12)</a:t>
              </a:r>
              <a:endParaRPr sz="1050" dirty="0"/>
            </a:p>
          </p:txBody>
        </p:sp>
        <p:sp>
          <p:nvSpPr>
            <p:cNvPr id="376" name="Google Shape;376;p18"/>
            <p:cNvSpPr txBox="1"/>
            <p:nvPr/>
          </p:nvSpPr>
          <p:spPr>
            <a:xfrm>
              <a:off x="2784260" y="5603894"/>
              <a:ext cx="4053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(13)</a:t>
              </a:r>
              <a:endParaRPr sz="1050" dirty="0"/>
            </a:p>
          </p:txBody>
        </p:sp>
        <p:sp>
          <p:nvSpPr>
            <p:cNvPr id="377" name="Google Shape;377;p18"/>
            <p:cNvSpPr txBox="1"/>
            <p:nvPr/>
          </p:nvSpPr>
          <p:spPr>
            <a:xfrm>
              <a:off x="128960" y="5971619"/>
              <a:ext cx="4053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(14)</a:t>
              </a:r>
              <a:endParaRPr sz="1050" dirty="0"/>
            </a:p>
          </p:txBody>
        </p:sp>
      </p:grpSp>
    </p:spTree>
    <p:extLst>
      <p:ext uri="{BB962C8B-B14F-4D97-AF65-F5344CB8AC3E}">
        <p14:creationId xmlns:p14="http://schemas.microsoft.com/office/powerpoint/2010/main" val="2655805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19"/>
          <p:cNvSpPr txBox="1">
            <a:spLocks noGrp="1"/>
          </p:cNvSpPr>
          <p:nvPr>
            <p:ph type="title"/>
          </p:nvPr>
        </p:nvSpPr>
        <p:spPr>
          <a:xfrm>
            <a:off x="1249472" y="179086"/>
            <a:ext cx="6179345" cy="225809"/>
          </a:xfrm>
          <a:prstGeom prst="rect">
            <a:avLst/>
          </a:prstGeom>
          <a:noFill/>
          <a:ln>
            <a:noFill/>
          </a:ln>
        </p:spPr>
        <p:txBody>
          <a:bodyPr spcFirstLastPara="1" wrap="square" lIns="0" tIns="0" rIns="0" bIns="0" anchor="t" anchorCtr="0">
            <a:noAutofit/>
          </a:bodyPr>
          <a:lstStyle/>
          <a:p>
            <a:pPr>
              <a:lnSpc>
                <a:spcPct val="100000"/>
              </a:lnSpc>
              <a:buClr>
                <a:srgbClr val="486A7E"/>
              </a:buClr>
            </a:pPr>
            <a:r>
              <a:rPr lang="zh-CN" dirty="0">
                <a:latin typeface="Calibri"/>
                <a:ea typeface="Calibri"/>
                <a:cs typeface="Calibri"/>
                <a:sym typeface="Calibri"/>
              </a:rPr>
              <a:t>圖書章節頁面 - 概覽</a:t>
            </a:r>
            <a:endParaRPr dirty="0">
              <a:latin typeface="Calibri"/>
              <a:ea typeface="Calibri"/>
              <a:cs typeface="Calibri"/>
              <a:sym typeface="Calibri"/>
            </a:endParaRPr>
          </a:p>
        </p:txBody>
      </p:sp>
      <p:sp>
        <p:nvSpPr>
          <p:cNvPr id="384" name="Google Shape;384;p19"/>
          <p:cNvSpPr/>
          <p:nvPr/>
        </p:nvSpPr>
        <p:spPr>
          <a:xfrm>
            <a:off x="6219554" y="761415"/>
            <a:ext cx="2815830" cy="3462242"/>
          </a:xfrm>
          <a:prstGeom prst="roundRect">
            <a:avLst>
              <a:gd name="adj" fmla="val 10127"/>
            </a:avLst>
          </a:prstGeom>
          <a:noFill/>
          <a:ln w="12700" cap="flat" cmpd="sng">
            <a:solidFill>
              <a:schemeClr val="accent1"/>
            </a:solidFill>
            <a:prstDash val="solid"/>
            <a:round/>
            <a:headEnd type="none" w="sm" len="sm"/>
            <a:tailEnd type="none" w="sm" len="sm"/>
          </a:ln>
        </p:spPr>
        <p:txBody>
          <a:bodyPr spcFirstLastPara="1" wrap="square" lIns="11138" tIns="11138" rIns="11138" bIns="11138" anchor="ctr" anchorCtr="1">
            <a:noAutofit/>
          </a:bodyPr>
          <a:lstStyle/>
          <a:p>
            <a:pPr marL="342900" indent="-238125">
              <a:spcAft>
                <a:spcPts val="300"/>
              </a:spcAft>
              <a:buClr>
                <a:schemeClr val="accent1"/>
              </a:buClr>
              <a:buSzPct val="100000"/>
              <a:buFont typeface="Calibri"/>
              <a:buAutoNum type="arabicParenR"/>
            </a:pP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題名</a:t>
            </a:r>
            <a:r>
              <a:rPr lang="en-US" altLang="zh-CN"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a:t>
            </a: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書名</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342900" indent="-238125">
              <a:spcAft>
                <a:spcPts val="300"/>
              </a:spcAft>
              <a:buClr>
                <a:schemeClr val="accent1"/>
              </a:buClr>
              <a:buSzPct val="100000"/>
              <a:buFont typeface="Calibri"/>
              <a:buAutoNum type="arabicParenR"/>
            </a:pP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引用本章節</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342900" indent="-238125">
              <a:spcAft>
                <a:spcPts val="300"/>
              </a:spcAft>
              <a:buClr>
                <a:schemeClr val="accent1"/>
              </a:buClr>
              <a:buSzPct val="100000"/>
              <a:buFont typeface="Calibri"/>
              <a:buAutoNum type="arabicParenR"/>
            </a:pP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圖書章節名</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342900" indent="-238125">
              <a:spcAft>
                <a:spcPts val="300"/>
              </a:spcAft>
              <a:buClr>
                <a:schemeClr val="accent1"/>
              </a:buClr>
              <a:buSzPct val="100000"/>
              <a:buFont typeface="Calibri"/>
              <a:buAutoNum type="arabicParenR"/>
            </a:pP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作者及所屬機構</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342900" indent="-238125">
              <a:spcAft>
                <a:spcPts val="300"/>
              </a:spcAft>
              <a:buClr>
                <a:schemeClr val="accent1"/>
              </a:buClr>
              <a:buSzPct val="100000"/>
              <a:buFont typeface="Calibri"/>
              <a:buAutoNum type="arabicParenR"/>
            </a:pP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章節線上出版時間</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342900" indent="-238125">
              <a:spcAft>
                <a:spcPts val="300"/>
              </a:spcAft>
              <a:buClr>
                <a:schemeClr val="accent1"/>
              </a:buClr>
              <a:buSzPct val="100000"/>
              <a:buFont typeface="Calibri"/>
              <a:buAutoNum type="arabicParenR"/>
            </a:pP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章節訪問</a:t>
            </a:r>
            <a:r>
              <a:rPr lang="en-US" altLang="zh-CN"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a:t>
            </a: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下載次數</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342900" indent="-238125">
              <a:spcAft>
                <a:spcPts val="300"/>
              </a:spcAft>
              <a:buClr>
                <a:schemeClr val="accent1"/>
              </a:buClr>
              <a:buSzPct val="100000"/>
              <a:buFont typeface="Calibri"/>
              <a:buAutoNum type="arabicParenR"/>
            </a:pP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章節摘要</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342900" indent="-238125">
              <a:spcAft>
                <a:spcPts val="300"/>
              </a:spcAft>
              <a:buClr>
                <a:schemeClr val="accent1"/>
              </a:buClr>
              <a:buSzPct val="100000"/>
              <a:buFont typeface="Calibri"/>
              <a:buAutoNum type="arabicParenR"/>
            </a:pP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存取權限提示及下載</a:t>
            </a:r>
            <a:r>
              <a:rPr lang="en-US" altLang="zh-CN"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PDF</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endParaRPr>
          </a:p>
          <a:p>
            <a:pPr marL="342900" indent="-238125">
              <a:spcAft>
                <a:spcPts val="300"/>
              </a:spcAft>
              <a:buClr>
                <a:schemeClr val="accent1"/>
              </a:buClr>
              <a:buSzPct val="100000"/>
              <a:buFont typeface="Calibri"/>
              <a:buAutoNum type="arabicParenR"/>
            </a:pP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章節正文</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342900" indent="-238125">
              <a:spcAft>
                <a:spcPts val="300"/>
              </a:spcAft>
              <a:buClr>
                <a:schemeClr val="accent1"/>
              </a:buClr>
              <a:buSzPct val="100000"/>
              <a:buFont typeface="Calibri"/>
              <a:buAutoNum type="arabicParenR"/>
            </a:pP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以</a:t>
            </a:r>
            <a:r>
              <a:rPr lang="en-US" altLang="zh-CN"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PDF</a:t>
            </a: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和</a:t>
            </a:r>
            <a:r>
              <a:rPr lang="en-US" altLang="zh-CN"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EPUB</a:t>
            </a: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格式下載本書</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342900" indent="-238125">
              <a:spcAft>
                <a:spcPts val="300"/>
              </a:spcAft>
              <a:buClr>
                <a:schemeClr val="accent1"/>
              </a:buClr>
              <a:buSzPct val="100000"/>
              <a:buFont typeface="Calibri"/>
              <a:buAutoNum type="arabicParenR"/>
            </a:pP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章節結構及快速導航</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342900" indent="-238125">
              <a:spcAft>
                <a:spcPts val="300"/>
              </a:spcAft>
              <a:buClr>
                <a:schemeClr val="accent1"/>
              </a:buClr>
              <a:buSzPct val="100000"/>
              <a:buFont typeface="Calibri"/>
              <a:buAutoNum type="arabicParenR"/>
            </a:pP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版權資訊</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342900" indent="-238125">
              <a:spcAft>
                <a:spcPts val="300"/>
              </a:spcAft>
              <a:buClr>
                <a:schemeClr val="accent1"/>
              </a:buClr>
              <a:buSzPct val="100000"/>
              <a:buFont typeface="Calibri"/>
              <a:buAutoNum type="arabicParenR"/>
            </a:pPr>
            <a:r>
              <a:rPr lang="zh-CN" altLang="en-US"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sym typeface="Calibri"/>
              </a:rPr>
              <a:t>關於本章節</a:t>
            </a:r>
            <a:endParaRPr sz="1200" dirty="0">
              <a:solidFill>
                <a:schemeClr val="accent1"/>
              </a:solidFill>
              <a:latin typeface="Calibri" panose="020F0502020204030204" pitchFamily="34" charset="0"/>
              <a:ea typeface="Microsoft YaHei" panose="020B0503020204020204" pitchFamily="34" charset="-122"/>
              <a:cs typeface="Calibri" panose="020F0502020204030204" pitchFamily="34" charset="0"/>
            </a:endParaRPr>
          </a:p>
        </p:txBody>
      </p:sp>
      <p:grpSp>
        <p:nvGrpSpPr>
          <p:cNvPr id="385" name="Google Shape;385;p19"/>
          <p:cNvGrpSpPr/>
          <p:nvPr/>
        </p:nvGrpSpPr>
        <p:grpSpPr>
          <a:xfrm>
            <a:off x="696686" y="543149"/>
            <a:ext cx="5443583" cy="4483826"/>
            <a:chOff x="418377" y="793773"/>
            <a:chExt cx="6521062" cy="5978435"/>
          </a:xfrm>
        </p:grpSpPr>
        <p:sp>
          <p:nvSpPr>
            <p:cNvPr id="386" name="Google Shape;386;p19"/>
            <p:cNvSpPr txBox="1"/>
            <p:nvPr/>
          </p:nvSpPr>
          <p:spPr>
            <a:xfrm>
              <a:off x="1630364" y="1376169"/>
              <a:ext cx="4053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rgbClr val="C00000"/>
                  </a:solidFill>
                  <a:latin typeface="Calibri"/>
                  <a:ea typeface="Calibri"/>
                  <a:cs typeface="Calibri"/>
                  <a:sym typeface="Calibri"/>
                </a:rPr>
                <a:t>(1)</a:t>
              </a:r>
              <a:endParaRPr sz="1050" dirty="0"/>
            </a:p>
          </p:txBody>
        </p:sp>
        <p:sp>
          <p:nvSpPr>
            <p:cNvPr id="387" name="Google Shape;387;p19"/>
            <p:cNvSpPr txBox="1"/>
            <p:nvPr/>
          </p:nvSpPr>
          <p:spPr>
            <a:xfrm>
              <a:off x="3288787" y="1353746"/>
              <a:ext cx="3957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rgbClr val="C00000"/>
                  </a:solidFill>
                  <a:latin typeface="Calibri"/>
                  <a:ea typeface="Calibri"/>
                  <a:cs typeface="Calibri"/>
                  <a:sym typeface="Calibri"/>
                </a:rPr>
                <a:t>(2)</a:t>
              </a:r>
              <a:endParaRPr sz="1050" dirty="0"/>
            </a:p>
          </p:txBody>
        </p:sp>
        <p:sp>
          <p:nvSpPr>
            <p:cNvPr id="388" name="Google Shape;388;p19"/>
            <p:cNvSpPr txBox="1"/>
            <p:nvPr/>
          </p:nvSpPr>
          <p:spPr>
            <a:xfrm>
              <a:off x="3611079" y="1488698"/>
              <a:ext cx="4665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rgbClr val="C00000"/>
                  </a:solidFill>
                  <a:latin typeface="Calibri"/>
                  <a:ea typeface="Calibri"/>
                  <a:cs typeface="Calibri"/>
                  <a:sym typeface="Calibri"/>
                </a:rPr>
                <a:t>(3)</a:t>
              </a:r>
              <a:endParaRPr sz="1050" dirty="0"/>
            </a:p>
          </p:txBody>
        </p:sp>
        <p:sp>
          <p:nvSpPr>
            <p:cNvPr id="389" name="Google Shape;389;p19"/>
            <p:cNvSpPr txBox="1"/>
            <p:nvPr/>
          </p:nvSpPr>
          <p:spPr>
            <a:xfrm>
              <a:off x="2080189" y="1678368"/>
              <a:ext cx="4701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rgbClr val="C00000"/>
                  </a:solidFill>
                  <a:latin typeface="Calibri"/>
                  <a:ea typeface="Calibri"/>
                  <a:cs typeface="Calibri"/>
                  <a:sym typeface="Calibri"/>
                </a:rPr>
                <a:t>(4)</a:t>
              </a:r>
              <a:endParaRPr sz="1050" dirty="0"/>
            </a:p>
          </p:txBody>
        </p:sp>
        <p:sp>
          <p:nvSpPr>
            <p:cNvPr id="390" name="Google Shape;390;p19"/>
            <p:cNvSpPr txBox="1"/>
            <p:nvPr/>
          </p:nvSpPr>
          <p:spPr>
            <a:xfrm>
              <a:off x="5165281" y="1696256"/>
              <a:ext cx="4083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rgbClr val="C00000"/>
                  </a:solidFill>
                  <a:latin typeface="Calibri"/>
                  <a:ea typeface="Calibri"/>
                  <a:cs typeface="Calibri"/>
                  <a:sym typeface="Calibri"/>
                </a:rPr>
                <a:t>(2)</a:t>
              </a:r>
              <a:endParaRPr sz="1050" dirty="0"/>
            </a:p>
          </p:txBody>
        </p:sp>
        <p:sp>
          <p:nvSpPr>
            <p:cNvPr id="391" name="Google Shape;391;p19"/>
            <p:cNvSpPr txBox="1"/>
            <p:nvPr/>
          </p:nvSpPr>
          <p:spPr>
            <a:xfrm>
              <a:off x="3106847" y="1670473"/>
              <a:ext cx="4680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rgbClr val="C00000"/>
                  </a:solidFill>
                  <a:latin typeface="Calibri"/>
                  <a:ea typeface="Calibri"/>
                  <a:cs typeface="Calibri"/>
                  <a:sym typeface="Calibri"/>
                </a:rPr>
                <a:t>(5)</a:t>
              </a:r>
              <a:endParaRPr sz="1050" dirty="0"/>
            </a:p>
          </p:txBody>
        </p:sp>
        <p:sp>
          <p:nvSpPr>
            <p:cNvPr id="392" name="Google Shape;392;p19"/>
            <p:cNvSpPr txBox="1"/>
            <p:nvPr/>
          </p:nvSpPr>
          <p:spPr>
            <a:xfrm>
              <a:off x="2080189" y="1985820"/>
              <a:ext cx="3756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rgbClr val="C00000"/>
                  </a:solidFill>
                  <a:latin typeface="Calibri"/>
                  <a:ea typeface="Calibri"/>
                  <a:cs typeface="Calibri"/>
                  <a:sym typeface="Calibri"/>
                </a:rPr>
                <a:t>(6)</a:t>
              </a:r>
              <a:endParaRPr sz="1050" dirty="0"/>
            </a:p>
          </p:txBody>
        </p:sp>
        <p:sp>
          <p:nvSpPr>
            <p:cNvPr id="393" name="Google Shape;393;p19"/>
            <p:cNvSpPr txBox="1"/>
            <p:nvPr/>
          </p:nvSpPr>
          <p:spPr>
            <a:xfrm>
              <a:off x="2834546" y="1985818"/>
              <a:ext cx="4329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rgbClr val="C00000"/>
                  </a:solidFill>
                  <a:latin typeface="Calibri"/>
                  <a:ea typeface="Calibri"/>
                  <a:cs typeface="Calibri"/>
                  <a:sym typeface="Calibri"/>
                </a:rPr>
                <a:t>(7)</a:t>
              </a:r>
              <a:endParaRPr sz="1050" dirty="0"/>
            </a:p>
          </p:txBody>
        </p:sp>
        <p:sp>
          <p:nvSpPr>
            <p:cNvPr id="394" name="Google Shape;394;p19"/>
            <p:cNvSpPr txBox="1"/>
            <p:nvPr/>
          </p:nvSpPr>
          <p:spPr>
            <a:xfrm>
              <a:off x="2364989" y="2474350"/>
              <a:ext cx="3705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rgbClr val="C00000"/>
                  </a:solidFill>
                  <a:latin typeface="Calibri"/>
                  <a:ea typeface="Calibri"/>
                  <a:cs typeface="Calibri"/>
                  <a:sym typeface="Calibri"/>
                </a:rPr>
                <a:t>(8)</a:t>
              </a:r>
              <a:endParaRPr sz="1050" dirty="0"/>
            </a:p>
          </p:txBody>
        </p:sp>
        <p:sp>
          <p:nvSpPr>
            <p:cNvPr id="395" name="Google Shape;395;p19"/>
            <p:cNvSpPr txBox="1"/>
            <p:nvPr/>
          </p:nvSpPr>
          <p:spPr>
            <a:xfrm>
              <a:off x="3867129" y="3823268"/>
              <a:ext cx="4722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rgbClr val="C00000"/>
                  </a:solidFill>
                  <a:latin typeface="Calibri"/>
                  <a:ea typeface="Calibri"/>
                  <a:cs typeface="Calibri"/>
                  <a:sym typeface="Calibri"/>
                </a:rPr>
                <a:t>(9)</a:t>
              </a:r>
              <a:endParaRPr sz="1050" dirty="0"/>
            </a:p>
          </p:txBody>
        </p:sp>
        <p:sp>
          <p:nvSpPr>
            <p:cNvPr id="396" name="Google Shape;396;p19"/>
            <p:cNvSpPr txBox="1"/>
            <p:nvPr/>
          </p:nvSpPr>
          <p:spPr>
            <a:xfrm>
              <a:off x="4522699" y="1488698"/>
              <a:ext cx="4722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rgbClr val="C00000"/>
                  </a:solidFill>
                  <a:latin typeface="Calibri"/>
                  <a:ea typeface="Calibri"/>
                  <a:cs typeface="Calibri"/>
                  <a:sym typeface="Calibri"/>
                </a:rPr>
                <a:t>(11)</a:t>
              </a:r>
              <a:endParaRPr sz="1050" dirty="0"/>
            </a:p>
          </p:txBody>
        </p:sp>
        <p:sp>
          <p:nvSpPr>
            <p:cNvPr id="397" name="Google Shape;397;p19"/>
            <p:cNvSpPr txBox="1"/>
            <p:nvPr/>
          </p:nvSpPr>
          <p:spPr>
            <a:xfrm>
              <a:off x="2834546" y="5245568"/>
              <a:ext cx="4722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rgbClr val="C00000"/>
                  </a:solidFill>
                  <a:latin typeface="Calibri"/>
                  <a:ea typeface="Calibri"/>
                  <a:cs typeface="Calibri"/>
                  <a:sym typeface="Calibri"/>
                </a:rPr>
                <a:t>(10)</a:t>
              </a:r>
              <a:endParaRPr sz="1050" dirty="0"/>
            </a:p>
          </p:txBody>
        </p:sp>
        <p:sp>
          <p:nvSpPr>
            <p:cNvPr id="398" name="Google Shape;398;p19"/>
            <p:cNvSpPr txBox="1"/>
            <p:nvPr/>
          </p:nvSpPr>
          <p:spPr>
            <a:xfrm>
              <a:off x="5430978" y="2808722"/>
              <a:ext cx="4083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rgbClr val="C00000"/>
                  </a:solidFill>
                  <a:latin typeface="Calibri"/>
                  <a:ea typeface="Calibri"/>
                  <a:cs typeface="Calibri"/>
                  <a:sym typeface="Calibri"/>
                </a:rPr>
                <a:t>(13)</a:t>
              </a:r>
              <a:endParaRPr sz="1050" dirty="0"/>
            </a:p>
          </p:txBody>
        </p:sp>
        <p:sp>
          <p:nvSpPr>
            <p:cNvPr id="399" name="Google Shape;399;p19"/>
            <p:cNvSpPr txBox="1"/>
            <p:nvPr/>
          </p:nvSpPr>
          <p:spPr>
            <a:xfrm>
              <a:off x="4519603" y="1921318"/>
              <a:ext cx="4722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rgbClr val="C00000"/>
                  </a:solidFill>
                  <a:latin typeface="Calibri"/>
                  <a:ea typeface="Calibri"/>
                  <a:cs typeface="Calibri"/>
                  <a:sym typeface="Calibri"/>
                </a:rPr>
                <a:t>(12)</a:t>
              </a:r>
              <a:endParaRPr sz="1050" dirty="0"/>
            </a:p>
          </p:txBody>
        </p:sp>
        <p:sp>
          <p:nvSpPr>
            <p:cNvPr id="400" name="Google Shape;400;p19"/>
            <p:cNvSpPr txBox="1"/>
            <p:nvPr/>
          </p:nvSpPr>
          <p:spPr>
            <a:xfrm>
              <a:off x="5430978" y="2932546"/>
              <a:ext cx="4083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rgbClr val="C00000"/>
                  </a:solidFill>
                  <a:latin typeface="Calibri"/>
                  <a:ea typeface="Calibri"/>
                  <a:cs typeface="Calibri"/>
                  <a:sym typeface="Calibri"/>
                </a:rPr>
                <a:t>(14)</a:t>
              </a:r>
              <a:endParaRPr sz="1050" dirty="0"/>
            </a:p>
          </p:txBody>
        </p:sp>
        <p:pic>
          <p:nvPicPr>
            <p:cNvPr id="401" name="Google Shape;401;p19" descr="Graphical user interface, text, application, email&#10;&#10;Description automatically generated"/>
            <p:cNvPicPr preferRelativeResize="0"/>
            <p:nvPr/>
          </p:nvPicPr>
          <p:blipFill rotWithShape="1">
            <a:blip r:embed="rId3">
              <a:alphaModFix/>
            </a:blip>
            <a:srcRect/>
            <a:stretch/>
          </p:blipFill>
          <p:spPr>
            <a:xfrm>
              <a:off x="418377" y="793773"/>
              <a:ext cx="5776825" cy="5825447"/>
            </a:xfrm>
            <a:prstGeom prst="rect">
              <a:avLst/>
            </a:prstGeom>
            <a:noFill/>
            <a:ln>
              <a:noFill/>
            </a:ln>
          </p:spPr>
        </p:pic>
        <p:sp>
          <p:nvSpPr>
            <p:cNvPr id="402" name="Google Shape;402;p19"/>
            <p:cNvSpPr txBox="1"/>
            <p:nvPr/>
          </p:nvSpPr>
          <p:spPr>
            <a:xfrm>
              <a:off x="1153433" y="1203612"/>
              <a:ext cx="405307"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(1)</a:t>
              </a:r>
              <a:endParaRPr sz="1050" dirty="0"/>
            </a:p>
          </p:txBody>
        </p:sp>
        <p:sp>
          <p:nvSpPr>
            <p:cNvPr id="403" name="Google Shape;403;p19"/>
            <p:cNvSpPr txBox="1"/>
            <p:nvPr/>
          </p:nvSpPr>
          <p:spPr>
            <a:xfrm>
              <a:off x="3125101" y="1084796"/>
              <a:ext cx="405307"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(2)</a:t>
              </a:r>
              <a:endParaRPr sz="1050" dirty="0"/>
            </a:p>
          </p:txBody>
        </p:sp>
        <p:sp>
          <p:nvSpPr>
            <p:cNvPr id="404" name="Google Shape;404;p19"/>
            <p:cNvSpPr txBox="1"/>
            <p:nvPr/>
          </p:nvSpPr>
          <p:spPr>
            <a:xfrm>
              <a:off x="2669935" y="1596121"/>
              <a:ext cx="405307"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(3)</a:t>
              </a:r>
              <a:endParaRPr sz="1050" dirty="0"/>
            </a:p>
          </p:txBody>
        </p:sp>
        <p:sp>
          <p:nvSpPr>
            <p:cNvPr id="405" name="Google Shape;405;p19"/>
            <p:cNvSpPr txBox="1"/>
            <p:nvPr/>
          </p:nvSpPr>
          <p:spPr>
            <a:xfrm>
              <a:off x="2043973" y="1854358"/>
              <a:ext cx="405307"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(4)</a:t>
              </a:r>
              <a:endParaRPr sz="1050" dirty="0"/>
            </a:p>
          </p:txBody>
        </p:sp>
        <p:sp>
          <p:nvSpPr>
            <p:cNvPr id="406" name="Google Shape;406;p19"/>
            <p:cNvSpPr txBox="1"/>
            <p:nvPr/>
          </p:nvSpPr>
          <p:spPr>
            <a:xfrm>
              <a:off x="1582422" y="2011682"/>
              <a:ext cx="405307"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(5)</a:t>
              </a:r>
              <a:endParaRPr sz="1050" dirty="0"/>
            </a:p>
          </p:txBody>
        </p:sp>
        <p:sp>
          <p:nvSpPr>
            <p:cNvPr id="407" name="Google Shape;407;p19"/>
            <p:cNvSpPr txBox="1"/>
            <p:nvPr/>
          </p:nvSpPr>
          <p:spPr>
            <a:xfrm>
              <a:off x="867037" y="2165228"/>
              <a:ext cx="405307"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(6)</a:t>
              </a:r>
              <a:endParaRPr sz="1050" dirty="0"/>
            </a:p>
          </p:txBody>
        </p:sp>
        <p:sp>
          <p:nvSpPr>
            <p:cNvPr id="408" name="Google Shape;408;p19"/>
            <p:cNvSpPr txBox="1"/>
            <p:nvPr/>
          </p:nvSpPr>
          <p:spPr>
            <a:xfrm>
              <a:off x="867036" y="2435625"/>
              <a:ext cx="405307"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(7)</a:t>
              </a:r>
              <a:endParaRPr sz="1050" dirty="0"/>
            </a:p>
          </p:txBody>
        </p:sp>
        <p:sp>
          <p:nvSpPr>
            <p:cNvPr id="409" name="Google Shape;409;p19"/>
            <p:cNvSpPr txBox="1"/>
            <p:nvPr/>
          </p:nvSpPr>
          <p:spPr>
            <a:xfrm>
              <a:off x="1225064" y="4093599"/>
              <a:ext cx="4053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(8)</a:t>
              </a:r>
              <a:endParaRPr sz="1050" dirty="0"/>
            </a:p>
          </p:txBody>
        </p:sp>
        <p:sp>
          <p:nvSpPr>
            <p:cNvPr id="410" name="Google Shape;410;p19"/>
            <p:cNvSpPr txBox="1"/>
            <p:nvPr/>
          </p:nvSpPr>
          <p:spPr>
            <a:xfrm>
              <a:off x="1427709" y="6023131"/>
              <a:ext cx="405307"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(9)</a:t>
              </a:r>
              <a:endParaRPr sz="1050" dirty="0"/>
            </a:p>
          </p:txBody>
        </p:sp>
        <p:sp>
          <p:nvSpPr>
            <p:cNvPr id="411" name="Google Shape;411;p19"/>
            <p:cNvSpPr txBox="1"/>
            <p:nvPr/>
          </p:nvSpPr>
          <p:spPr>
            <a:xfrm>
              <a:off x="4050486" y="1817442"/>
              <a:ext cx="405307"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(10)</a:t>
              </a:r>
              <a:endParaRPr sz="1050" dirty="0"/>
            </a:p>
          </p:txBody>
        </p:sp>
        <p:sp>
          <p:nvSpPr>
            <p:cNvPr id="412" name="Google Shape;412;p19"/>
            <p:cNvSpPr txBox="1"/>
            <p:nvPr/>
          </p:nvSpPr>
          <p:spPr>
            <a:xfrm flipH="1">
              <a:off x="4050485" y="2254038"/>
              <a:ext cx="4053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(11)</a:t>
              </a:r>
              <a:endParaRPr sz="1050" dirty="0"/>
            </a:p>
          </p:txBody>
        </p:sp>
        <p:sp>
          <p:nvSpPr>
            <p:cNvPr id="413" name="Google Shape;413;p19"/>
            <p:cNvSpPr txBox="1"/>
            <p:nvPr/>
          </p:nvSpPr>
          <p:spPr>
            <a:xfrm>
              <a:off x="4225675" y="4148325"/>
              <a:ext cx="4053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(12)</a:t>
              </a:r>
              <a:endParaRPr sz="1050" dirty="0"/>
            </a:p>
          </p:txBody>
        </p:sp>
        <p:sp>
          <p:nvSpPr>
            <p:cNvPr id="414" name="Google Shape;414;p19"/>
            <p:cNvSpPr txBox="1"/>
            <p:nvPr/>
          </p:nvSpPr>
          <p:spPr>
            <a:xfrm>
              <a:off x="4225675" y="4577175"/>
              <a:ext cx="4053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(13)</a:t>
              </a:r>
              <a:endParaRPr sz="1050" dirty="0"/>
            </a:p>
          </p:txBody>
        </p:sp>
        <p:pic>
          <p:nvPicPr>
            <p:cNvPr id="415" name="Google Shape;415;p19"/>
            <p:cNvPicPr preferRelativeResize="0"/>
            <p:nvPr/>
          </p:nvPicPr>
          <p:blipFill rotWithShape="1">
            <a:blip r:embed="rId4">
              <a:alphaModFix/>
            </a:blip>
            <a:srcRect/>
            <a:stretch/>
          </p:blipFill>
          <p:spPr>
            <a:xfrm>
              <a:off x="4630775" y="4232397"/>
              <a:ext cx="2308664" cy="2539811"/>
            </a:xfrm>
            <a:prstGeom prst="rect">
              <a:avLst/>
            </a:prstGeom>
            <a:noFill/>
            <a:ln w="9525" cap="flat" cmpd="sng">
              <a:solidFill>
                <a:schemeClr val="accent2"/>
              </a:solidFill>
              <a:prstDash val="solid"/>
              <a:round/>
              <a:headEnd type="none" w="sm" len="sm"/>
              <a:tailEnd type="none" w="sm" len="sm"/>
            </a:ln>
          </p:spPr>
        </p:pic>
        <p:sp>
          <p:nvSpPr>
            <p:cNvPr id="416" name="Google Shape;416;p19"/>
            <p:cNvSpPr txBox="1"/>
            <p:nvPr/>
          </p:nvSpPr>
          <p:spPr>
            <a:xfrm>
              <a:off x="4631650" y="5204251"/>
              <a:ext cx="328500" cy="242248"/>
            </a:xfrm>
            <a:prstGeom prst="rect">
              <a:avLst/>
            </a:prstGeom>
            <a:noFill/>
            <a:ln>
              <a:noFill/>
            </a:ln>
          </p:spPr>
          <p:txBody>
            <a:bodyPr spcFirstLastPara="1" wrap="square" lIns="68569" tIns="34275" rIns="68569" bIns="34275" anchor="t" anchorCtr="0">
              <a:spAutoFit/>
            </a:bodyPr>
            <a:lstStyle/>
            <a:p>
              <a:pPr>
                <a:buSzPts val="975"/>
              </a:pPr>
              <a:r>
                <a:rPr lang="en-US" altLang="zh-CN" sz="731" b="1" dirty="0">
                  <a:solidFill>
                    <a:schemeClr val="accent2"/>
                  </a:solidFill>
                  <a:latin typeface="Calibri"/>
                  <a:ea typeface="Calibri"/>
                  <a:cs typeface="Calibri"/>
                  <a:sym typeface="Calibri"/>
                </a:rPr>
                <a:t>(2)</a:t>
              </a:r>
              <a:endParaRPr sz="1050" dirty="0"/>
            </a:p>
          </p:txBody>
        </p:sp>
      </p:grpSp>
    </p:spTree>
    <p:extLst>
      <p:ext uri="{BB962C8B-B14F-4D97-AF65-F5344CB8AC3E}">
        <p14:creationId xmlns:p14="http://schemas.microsoft.com/office/powerpoint/2010/main" val="1440393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30"/>
          <p:cNvSpPr txBox="1">
            <a:spLocks noGrp="1"/>
          </p:cNvSpPr>
          <p:nvPr>
            <p:ph type="title"/>
          </p:nvPr>
        </p:nvSpPr>
        <p:spPr>
          <a:xfrm>
            <a:off x="824732" y="1074738"/>
            <a:ext cx="2876885" cy="427491"/>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lt1"/>
              </a:buClr>
              <a:buSzPts val="2800"/>
              <a:buFont typeface="Calibri"/>
              <a:buNone/>
            </a:pPr>
            <a:r>
              <a:rPr lang="zh-CN" dirty="0"/>
              <a:t>謝謝！</a:t>
            </a:r>
            <a:endParaRPr dirty="0"/>
          </a:p>
        </p:txBody>
      </p:sp>
    </p:spTree>
    <p:extLst>
      <p:ext uri="{BB962C8B-B14F-4D97-AF65-F5344CB8AC3E}">
        <p14:creationId xmlns:p14="http://schemas.microsoft.com/office/powerpoint/2010/main" val="3811071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4" name="Google Shape;254;p3"/>
          <p:cNvSpPr txBox="1">
            <a:spLocks noGrp="1"/>
          </p:cNvSpPr>
          <p:nvPr>
            <p:ph type="subTitle" idx="1"/>
          </p:nvPr>
        </p:nvSpPr>
        <p:spPr>
          <a:xfrm>
            <a:off x="767602" y="2571897"/>
            <a:ext cx="2652600" cy="837225"/>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SzPts val="2000"/>
              <a:buNone/>
            </a:pPr>
            <a:r>
              <a:rPr lang="zh-CN" sz="1400" b="0" dirty="0">
                <a:latin typeface="Calibri" panose="020F0502020204030204" pitchFamily="34" charset="0"/>
                <a:ea typeface="Microsoft YaHei" panose="020B0503020204020204" pitchFamily="34" charset="-122"/>
                <a:cs typeface="Calibri" panose="020F0502020204030204" pitchFamily="34" charset="0"/>
              </a:rPr>
              <a:t>超過1</a:t>
            </a:r>
            <a:r>
              <a:rPr lang="en-US" altLang="zh-CN" sz="1400" b="0" dirty="0">
                <a:latin typeface="Calibri" panose="020F0502020204030204" pitchFamily="34" charset="0"/>
                <a:ea typeface="Microsoft YaHei" panose="020B0503020204020204" pitchFamily="34" charset="-122"/>
                <a:cs typeface="Calibri" panose="020F0502020204030204" pitchFamily="34" charset="0"/>
              </a:rPr>
              <a:t>80</a:t>
            </a:r>
            <a:r>
              <a:rPr lang="zh-CN" sz="1400" b="0" dirty="0">
                <a:latin typeface="Calibri" panose="020F0502020204030204" pitchFamily="34" charset="0"/>
                <a:ea typeface="Microsoft YaHei" panose="020B0503020204020204" pitchFamily="34" charset="-122"/>
                <a:cs typeface="Calibri" panose="020F0502020204030204" pitchFamily="34" charset="0"/>
              </a:rPr>
              <a:t>年以來，施普林格 · 自然</a:t>
            </a:r>
            <a:br>
              <a:rPr lang="zh-CN" sz="1400" b="0" dirty="0">
                <a:latin typeface="Calibri" panose="020F0502020204030204" pitchFamily="34" charset="0"/>
                <a:ea typeface="Microsoft YaHei" panose="020B0503020204020204" pitchFamily="34" charset="-122"/>
                <a:cs typeface="Calibri" panose="020F0502020204030204" pitchFamily="34" charset="0"/>
              </a:rPr>
            </a:br>
            <a:r>
              <a:rPr lang="zh-CN" sz="1400" b="0" dirty="0">
                <a:latin typeface="Calibri" panose="020F0502020204030204" pitchFamily="34" charset="0"/>
                <a:ea typeface="Microsoft YaHei" panose="020B0503020204020204" pitchFamily="34" charset="-122"/>
                <a:cs typeface="Calibri" panose="020F0502020204030204" pitchFamily="34" charset="0"/>
              </a:rPr>
              <a:t>一直致力於為整個科研群體提供最佳服務，以促進探索發現</a:t>
            </a:r>
            <a:r>
              <a:rPr lang="zh-CN" sz="1400" dirty="0">
                <a:latin typeface="Calibri" panose="020F0502020204030204" pitchFamily="34" charset="0"/>
                <a:ea typeface="Microsoft YaHei" panose="020B0503020204020204" pitchFamily="34" charset="-122"/>
                <a:cs typeface="Calibri" panose="020F0502020204030204" pitchFamily="34" charset="0"/>
              </a:rPr>
              <a:t>。</a:t>
            </a:r>
            <a:endParaRPr sz="1100" dirty="0">
              <a:latin typeface="Calibri" panose="020F0502020204030204" pitchFamily="34" charset="0"/>
              <a:ea typeface="Microsoft YaHei" panose="020B0503020204020204" pitchFamily="34" charset="-122"/>
              <a:cs typeface="Calibri" panose="020F0502020204030204" pitchFamily="34" charset="0"/>
            </a:endParaRPr>
          </a:p>
          <a:p>
            <a:pPr marL="0" lvl="0" indent="0" algn="l" rtl="0">
              <a:spcBef>
                <a:spcPts val="450"/>
              </a:spcBef>
              <a:spcAft>
                <a:spcPts val="0"/>
              </a:spcAft>
              <a:buSzPts val="2000"/>
              <a:buNone/>
            </a:pPr>
            <a:endParaRPr sz="1400" dirty="0"/>
          </a:p>
        </p:txBody>
      </p:sp>
      <p:sp>
        <p:nvSpPr>
          <p:cNvPr id="253" name="Google Shape;253;p3"/>
          <p:cNvSpPr txBox="1">
            <a:spLocks noGrp="1"/>
          </p:cNvSpPr>
          <p:nvPr>
            <p:ph type="title"/>
          </p:nvPr>
        </p:nvSpPr>
        <p:spPr>
          <a:xfrm>
            <a:off x="767602" y="2029504"/>
            <a:ext cx="3130511" cy="542393"/>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Clr>
                <a:schemeClr val="lt1"/>
              </a:buClr>
              <a:buSzPts val="2800"/>
              <a:buFont typeface="Calibri"/>
              <a:buNone/>
            </a:pPr>
            <a:r>
              <a:rPr lang="zh-CN" dirty="0">
                <a:latin typeface="Microsoft YaHei" panose="020B0503020204020204" pitchFamily="34" charset="-122"/>
                <a:ea typeface="Microsoft YaHei" panose="020B0503020204020204" pitchFamily="34" charset="-122"/>
              </a:rPr>
              <a:t>施普林格·自然</a:t>
            </a:r>
            <a:br>
              <a:rPr lang="zh-CN" dirty="0">
                <a:latin typeface="Microsoft YaHei" panose="020B0503020204020204" pitchFamily="34" charset="-122"/>
                <a:ea typeface="Microsoft YaHei" panose="020B0503020204020204" pitchFamily="34" charset="-122"/>
              </a:rPr>
            </a:br>
            <a:endParaRPr b="0" dirty="0">
              <a:latin typeface="Microsoft YaHei" panose="020B0503020204020204" pitchFamily="34" charset="-122"/>
              <a:ea typeface="Microsoft YaHei" panose="020B0503020204020204" pitchFamily="34" charset="-122"/>
            </a:endParaRPr>
          </a:p>
        </p:txBody>
      </p:sp>
      <p:pic>
        <p:nvPicPr>
          <p:cNvPr id="255" name="Google Shape;255;p3"/>
          <p:cNvPicPr preferRelativeResize="0"/>
          <p:nvPr/>
        </p:nvPicPr>
        <p:blipFill rotWithShape="1">
          <a:blip r:embed="rId3">
            <a:alphaModFix/>
          </a:blip>
          <a:srcRect/>
          <a:stretch/>
        </p:blipFill>
        <p:spPr>
          <a:xfrm>
            <a:off x="767602" y="1136199"/>
            <a:ext cx="1828800" cy="757707"/>
          </a:xfrm>
          <a:prstGeom prst="rect">
            <a:avLst/>
          </a:prstGeom>
          <a:noFill/>
          <a:ln>
            <a:noFill/>
          </a:ln>
        </p:spPr>
      </p:pic>
    </p:spTree>
    <p:extLst>
      <p:ext uri="{BB962C8B-B14F-4D97-AF65-F5344CB8AC3E}">
        <p14:creationId xmlns:p14="http://schemas.microsoft.com/office/powerpoint/2010/main" val="1821858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g2978abad497_0_110"/>
          <p:cNvPicPr preferRelativeResize="0"/>
          <p:nvPr/>
        </p:nvPicPr>
        <p:blipFill>
          <a:blip r:embed="rId3">
            <a:alphaModFix/>
          </a:blip>
          <a:stretch>
            <a:fillRect/>
          </a:stretch>
        </p:blipFill>
        <p:spPr>
          <a:xfrm>
            <a:off x="157357" y="1267150"/>
            <a:ext cx="3808191" cy="2322224"/>
          </a:xfrm>
          <a:prstGeom prst="rect">
            <a:avLst/>
          </a:prstGeom>
          <a:noFill/>
          <a:ln>
            <a:noFill/>
          </a:ln>
        </p:spPr>
      </p:pic>
      <p:sp>
        <p:nvSpPr>
          <p:cNvPr id="321" name="Google Shape;321;g2978abad497_0_110"/>
          <p:cNvSpPr txBox="1">
            <a:spLocks noGrp="1"/>
          </p:cNvSpPr>
          <p:nvPr>
            <p:ph type="title"/>
          </p:nvPr>
        </p:nvSpPr>
        <p:spPr>
          <a:xfrm>
            <a:off x="432000" y="283073"/>
            <a:ext cx="8280000" cy="277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dirty="0" err="1">
                <a:latin typeface="Microsoft YaHei" panose="020B0503020204020204" pitchFamily="34" charset="-122"/>
                <a:ea typeface="Microsoft YaHei" panose="020B0503020204020204" pitchFamily="34" charset="-122"/>
              </a:rPr>
              <a:t>施普林格·自然</a:t>
            </a:r>
            <a:endParaRPr dirty="0">
              <a:latin typeface="Microsoft YaHei" panose="020B0503020204020204" pitchFamily="34" charset="-122"/>
              <a:ea typeface="Microsoft YaHei" panose="020B0503020204020204" pitchFamily="34" charset="-122"/>
            </a:endParaRPr>
          </a:p>
          <a:p>
            <a:pPr marL="0" lvl="0" indent="0" algn="l" rtl="0">
              <a:spcBef>
                <a:spcPts val="0"/>
              </a:spcBef>
              <a:spcAft>
                <a:spcPts val="0"/>
              </a:spcAft>
              <a:buNone/>
            </a:pPr>
            <a:endParaRPr dirty="0"/>
          </a:p>
        </p:txBody>
      </p:sp>
      <p:sp>
        <p:nvSpPr>
          <p:cNvPr id="322" name="Google Shape;322;g2978abad497_0_110"/>
          <p:cNvSpPr txBox="1">
            <a:spLocks noGrp="1"/>
          </p:cNvSpPr>
          <p:nvPr>
            <p:ph type="body" idx="2"/>
          </p:nvPr>
        </p:nvSpPr>
        <p:spPr>
          <a:xfrm>
            <a:off x="432000" y="567339"/>
            <a:ext cx="8280000" cy="2310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GB" dirty="0" err="1">
                <a:latin typeface="Microsoft YaHei" panose="020B0503020204020204" pitchFamily="34" charset="-122"/>
                <a:ea typeface="Microsoft YaHei" panose="020B0503020204020204" pitchFamily="34" charset="-122"/>
              </a:rPr>
              <a:t>全球領先的科研出版機構</a:t>
            </a:r>
            <a:endParaRPr dirty="0">
              <a:latin typeface="Microsoft YaHei" panose="020B0503020204020204" pitchFamily="34" charset="-122"/>
              <a:ea typeface="Microsoft YaHei" panose="020B0503020204020204" pitchFamily="34" charset="-122"/>
            </a:endParaRPr>
          </a:p>
        </p:txBody>
      </p:sp>
      <p:pic>
        <p:nvPicPr>
          <p:cNvPr id="323" name="Google Shape;323;g2978abad497_0_110" descr="Logo&#10;&#10;Description automatically generated"/>
          <p:cNvPicPr preferRelativeResize="0"/>
          <p:nvPr/>
        </p:nvPicPr>
        <p:blipFill>
          <a:blip r:embed="rId4">
            <a:alphaModFix/>
          </a:blip>
          <a:stretch>
            <a:fillRect/>
          </a:stretch>
        </p:blipFill>
        <p:spPr>
          <a:xfrm>
            <a:off x="638429" y="1662173"/>
            <a:ext cx="1262822" cy="553952"/>
          </a:xfrm>
          <a:prstGeom prst="rect">
            <a:avLst/>
          </a:prstGeom>
          <a:noFill/>
          <a:ln>
            <a:noFill/>
          </a:ln>
        </p:spPr>
      </p:pic>
      <p:pic>
        <p:nvPicPr>
          <p:cNvPr id="324" name="Google Shape;324;g2978abad497_0_110" descr="Logo&#10;&#10;Description automatically generated"/>
          <p:cNvPicPr preferRelativeResize="0"/>
          <p:nvPr/>
        </p:nvPicPr>
        <p:blipFill>
          <a:blip r:embed="rId5">
            <a:alphaModFix/>
          </a:blip>
          <a:stretch>
            <a:fillRect/>
          </a:stretch>
        </p:blipFill>
        <p:spPr>
          <a:xfrm>
            <a:off x="2213757" y="1702833"/>
            <a:ext cx="1009608" cy="438198"/>
          </a:xfrm>
          <a:prstGeom prst="rect">
            <a:avLst/>
          </a:prstGeom>
          <a:noFill/>
          <a:ln>
            <a:noFill/>
          </a:ln>
        </p:spPr>
      </p:pic>
      <p:pic>
        <p:nvPicPr>
          <p:cNvPr id="325" name="Google Shape;325;g2978abad497_0_110" descr="Partners | Springer Nature"/>
          <p:cNvPicPr preferRelativeResize="0"/>
          <p:nvPr/>
        </p:nvPicPr>
        <p:blipFill>
          <a:blip r:embed="rId6">
            <a:alphaModFix/>
          </a:blip>
          <a:stretch>
            <a:fillRect/>
          </a:stretch>
        </p:blipFill>
        <p:spPr>
          <a:xfrm>
            <a:off x="2669242" y="2248270"/>
            <a:ext cx="1319362" cy="329841"/>
          </a:xfrm>
          <a:prstGeom prst="rect">
            <a:avLst/>
          </a:prstGeom>
          <a:noFill/>
          <a:ln>
            <a:noFill/>
          </a:ln>
        </p:spPr>
      </p:pic>
      <p:pic>
        <p:nvPicPr>
          <p:cNvPr id="326" name="Google Shape;326;g2978abad497_0_110"/>
          <p:cNvPicPr preferRelativeResize="0"/>
          <p:nvPr/>
        </p:nvPicPr>
        <p:blipFill>
          <a:blip r:embed="rId7">
            <a:alphaModFix/>
          </a:blip>
          <a:stretch>
            <a:fillRect/>
          </a:stretch>
        </p:blipFill>
        <p:spPr>
          <a:xfrm>
            <a:off x="2416572" y="2869423"/>
            <a:ext cx="603984" cy="172915"/>
          </a:xfrm>
          <a:prstGeom prst="rect">
            <a:avLst/>
          </a:prstGeom>
          <a:noFill/>
          <a:ln>
            <a:noFill/>
          </a:ln>
        </p:spPr>
      </p:pic>
      <p:pic>
        <p:nvPicPr>
          <p:cNvPr id="327" name="Google Shape;327;g2978abad497_0_110" descr="Logo&#10;&#10;Description automatically generated with medium confidence"/>
          <p:cNvPicPr preferRelativeResize="0"/>
          <p:nvPr/>
        </p:nvPicPr>
        <p:blipFill>
          <a:blip r:embed="rId8">
            <a:alphaModFix/>
          </a:blip>
          <a:stretch>
            <a:fillRect/>
          </a:stretch>
        </p:blipFill>
        <p:spPr>
          <a:xfrm>
            <a:off x="1469505" y="2264315"/>
            <a:ext cx="1136055" cy="495925"/>
          </a:xfrm>
          <a:prstGeom prst="rect">
            <a:avLst/>
          </a:prstGeom>
          <a:noFill/>
          <a:ln>
            <a:noFill/>
          </a:ln>
        </p:spPr>
      </p:pic>
      <p:pic>
        <p:nvPicPr>
          <p:cNvPr id="328" name="Google Shape;328;g2978abad497_0_110" descr="Logo&#10;&#10;Description automatically generated"/>
          <p:cNvPicPr preferRelativeResize="0"/>
          <p:nvPr/>
        </p:nvPicPr>
        <p:blipFill>
          <a:blip r:embed="rId9">
            <a:alphaModFix/>
          </a:blip>
          <a:stretch>
            <a:fillRect/>
          </a:stretch>
        </p:blipFill>
        <p:spPr>
          <a:xfrm>
            <a:off x="431999" y="2671291"/>
            <a:ext cx="1306989" cy="569172"/>
          </a:xfrm>
          <a:prstGeom prst="rect">
            <a:avLst/>
          </a:prstGeom>
          <a:noFill/>
          <a:ln>
            <a:noFill/>
          </a:ln>
        </p:spPr>
      </p:pic>
      <p:pic>
        <p:nvPicPr>
          <p:cNvPr id="329" name="Google Shape;329;g2978abad497_0_110" descr="Logo&#10;&#10;Description automatically generated"/>
          <p:cNvPicPr preferRelativeResize="0"/>
          <p:nvPr/>
        </p:nvPicPr>
        <p:blipFill>
          <a:blip r:embed="rId10">
            <a:alphaModFix/>
          </a:blip>
          <a:stretch>
            <a:fillRect/>
          </a:stretch>
        </p:blipFill>
        <p:spPr>
          <a:xfrm>
            <a:off x="369831" y="2181049"/>
            <a:ext cx="1069269" cy="464288"/>
          </a:xfrm>
          <a:prstGeom prst="rect">
            <a:avLst/>
          </a:prstGeom>
          <a:noFill/>
          <a:ln>
            <a:noFill/>
          </a:ln>
        </p:spPr>
      </p:pic>
      <p:sp>
        <p:nvSpPr>
          <p:cNvPr id="330" name="Google Shape;330;g2978abad497_0_110"/>
          <p:cNvSpPr txBox="1"/>
          <p:nvPr/>
        </p:nvSpPr>
        <p:spPr>
          <a:xfrm>
            <a:off x="2869075" y="4265500"/>
            <a:ext cx="1676400" cy="510900"/>
          </a:xfrm>
          <a:prstGeom prst="rect">
            <a:avLst/>
          </a:prstGeom>
          <a:solidFill>
            <a:schemeClr val="lt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dirty="0" err="1">
                <a:solidFill>
                  <a:schemeClr val="accent2"/>
                </a:solidFill>
                <a:latin typeface="Microsoft YaHei" panose="020B0503020204020204" pitchFamily="34" charset="-122"/>
                <a:ea typeface="Microsoft YaHei" panose="020B0503020204020204" pitchFamily="34" charset="-122"/>
                <a:cs typeface="Merriweather Sans"/>
                <a:sym typeface="Merriweather Sans"/>
              </a:rPr>
              <a:t>健康</a:t>
            </a:r>
            <a:endParaRPr sz="1200" b="1" dirty="0">
              <a:solidFill>
                <a:schemeClr val="accent2"/>
              </a:solidFill>
              <a:latin typeface="Microsoft YaHei" panose="020B0503020204020204" pitchFamily="34" charset="-122"/>
              <a:ea typeface="Microsoft YaHei" panose="020B0503020204020204" pitchFamily="34" charset="-122"/>
              <a:cs typeface="Merriweather Sans"/>
              <a:sym typeface="Merriweather Sans"/>
            </a:endParaRPr>
          </a:p>
        </p:txBody>
      </p:sp>
      <p:sp>
        <p:nvSpPr>
          <p:cNvPr id="331" name="Google Shape;331;g2978abad497_0_110"/>
          <p:cNvSpPr txBox="1"/>
          <p:nvPr/>
        </p:nvSpPr>
        <p:spPr>
          <a:xfrm>
            <a:off x="206800" y="4265500"/>
            <a:ext cx="1442400" cy="510900"/>
          </a:xfrm>
          <a:prstGeom prst="rect">
            <a:avLst/>
          </a:prstGeom>
          <a:solidFill>
            <a:schemeClr val="lt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dirty="0" err="1">
                <a:solidFill>
                  <a:schemeClr val="accent2"/>
                </a:solidFill>
                <a:latin typeface="Microsoft YaHei" panose="020B0503020204020204" pitchFamily="34" charset="-122"/>
                <a:ea typeface="Microsoft YaHei" panose="020B0503020204020204" pitchFamily="34" charset="-122"/>
                <a:cs typeface="Merriweather Sans"/>
                <a:sym typeface="Merriweather Sans"/>
              </a:rPr>
              <a:t>科研</a:t>
            </a:r>
            <a:endParaRPr sz="1200" b="1" dirty="0">
              <a:solidFill>
                <a:schemeClr val="accent2"/>
              </a:solidFill>
              <a:latin typeface="Microsoft YaHei" panose="020B0503020204020204" pitchFamily="34" charset="-122"/>
              <a:ea typeface="Microsoft YaHei" panose="020B0503020204020204" pitchFamily="34" charset="-122"/>
              <a:cs typeface="Merriweather Sans"/>
              <a:sym typeface="Merriweather Sans"/>
            </a:endParaRPr>
          </a:p>
        </p:txBody>
      </p:sp>
      <p:sp>
        <p:nvSpPr>
          <p:cNvPr id="332" name="Google Shape;332;g2978abad497_0_110"/>
          <p:cNvSpPr txBox="1"/>
          <p:nvPr/>
        </p:nvSpPr>
        <p:spPr>
          <a:xfrm>
            <a:off x="1469500" y="4265500"/>
            <a:ext cx="1492800" cy="510900"/>
          </a:xfrm>
          <a:prstGeom prst="rect">
            <a:avLst/>
          </a:prstGeom>
          <a:solidFill>
            <a:schemeClr val="lt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dirty="0" err="1">
                <a:solidFill>
                  <a:schemeClr val="accent2"/>
                </a:solidFill>
                <a:latin typeface="Microsoft YaHei" panose="020B0503020204020204" pitchFamily="34" charset="-122"/>
                <a:ea typeface="Microsoft YaHei" panose="020B0503020204020204" pitchFamily="34" charset="-122"/>
                <a:cs typeface="Merriweather Sans"/>
                <a:sym typeface="Merriweather Sans"/>
              </a:rPr>
              <a:t>教育</a:t>
            </a:r>
            <a:endParaRPr sz="1200" b="1" dirty="0">
              <a:solidFill>
                <a:schemeClr val="accent2"/>
              </a:solidFill>
              <a:latin typeface="Microsoft YaHei" panose="020B0503020204020204" pitchFamily="34" charset="-122"/>
              <a:ea typeface="Microsoft YaHei" panose="020B0503020204020204" pitchFamily="34" charset="-122"/>
              <a:cs typeface="Merriweather Sans"/>
              <a:sym typeface="Merriweather Sans"/>
            </a:endParaRPr>
          </a:p>
        </p:txBody>
      </p:sp>
      <p:sp>
        <p:nvSpPr>
          <p:cNvPr id="333" name="Google Shape;333;g2978abad497_0_110"/>
          <p:cNvSpPr txBox="1"/>
          <p:nvPr/>
        </p:nvSpPr>
        <p:spPr>
          <a:xfrm>
            <a:off x="316559" y="1224638"/>
            <a:ext cx="3704427" cy="277808"/>
          </a:xfrm>
          <a:prstGeom prst="rect">
            <a:avLst/>
          </a:prstGeom>
          <a:noFill/>
          <a:ln>
            <a:noFill/>
          </a:ln>
        </p:spPr>
        <p:txBody>
          <a:bodyPr spcFirstLastPara="1" wrap="square" lIns="91425" tIns="91425" rIns="91425" bIns="91425" anchor="t" anchorCtr="0">
            <a:noAutofit/>
          </a:bodyPr>
          <a:lstStyle/>
          <a:p>
            <a:pPr marL="0" lvl="0" indent="0" algn="l" rtl="0">
              <a:lnSpc>
                <a:spcPct val="50000"/>
              </a:lnSpc>
              <a:spcBef>
                <a:spcPts val="0"/>
              </a:spcBef>
              <a:spcAft>
                <a:spcPts val="500"/>
              </a:spcAft>
              <a:buNone/>
            </a:pPr>
            <a:r>
              <a:rPr lang="en-GB" dirty="0">
                <a:solidFill>
                  <a:schemeClr val="tx1"/>
                </a:solidFill>
                <a:latin typeface="Microsoft YaHei" panose="020B0503020204020204" pitchFamily="34" charset="-122"/>
                <a:ea typeface="Microsoft YaHei" panose="020B0503020204020204" pitchFamily="34" charset="-122"/>
                <a:cs typeface="Calibri"/>
                <a:sym typeface="Calibri"/>
              </a:rPr>
              <a:t>全球約</a:t>
            </a:r>
            <a:r>
              <a:rPr lang="en-GB" b="1" dirty="0">
                <a:solidFill>
                  <a:srgbClr val="00ABCD"/>
                </a:solidFill>
                <a:latin typeface="Calibri" panose="020F0502020204030204" pitchFamily="34" charset="0"/>
                <a:ea typeface="Microsoft YaHei" panose="020B0503020204020204" pitchFamily="34" charset="-122"/>
                <a:cs typeface="Calibri" panose="020F0502020204030204" pitchFamily="34" charset="0"/>
                <a:sym typeface="Calibri"/>
              </a:rPr>
              <a:t>10000</a:t>
            </a:r>
            <a:r>
              <a:rPr lang="en-GB" b="1" dirty="0">
                <a:solidFill>
                  <a:srgbClr val="00ABCD"/>
                </a:solidFill>
                <a:latin typeface="Microsoft YaHei" panose="020B0503020204020204" pitchFamily="34" charset="-122"/>
                <a:ea typeface="Microsoft YaHei" panose="020B0503020204020204" pitchFamily="34" charset="-122"/>
                <a:cs typeface="Calibri"/>
                <a:sym typeface="Calibri"/>
              </a:rPr>
              <a:t>名</a:t>
            </a:r>
            <a:r>
              <a:rPr lang="en-GB" dirty="0">
                <a:solidFill>
                  <a:schemeClr val="tx1"/>
                </a:solidFill>
                <a:latin typeface="Microsoft YaHei" panose="020B0503020204020204" pitchFamily="34" charset="-122"/>
                <a:ea typeface="Microsoft YaHei" panose="020B0503020204020204" pitchFamily="34" charset="-122"/>
                <a:cs typeface="Calibri"/>
                <a:sym typeface="Calibri"/>
              </a:rPr>
              <a:t>員工</a:t>
            </a:r>
            <a:r>
              <a:rPr lang="en-GB" dirty="0">
                <a:solidFill>
                  <a:schemeClr val="dk2"/>
                </a:solidFill>
                <a:latin typeface="Microsoft YaHei" panose="020B0503020204020204" pitchFamily="34" charset="-122"/>
                <a:ea typeface="Microsoft YaHei" panose="020B0503020204020204" pitchFamily="34" charset="-122"/>
                <a:cs typeface="Calibri"/>
                <a:sym typeface="Calibri"/>
              </a:rPr>
              <a:t>，</a:t>
            </a:r>
            <a:r>
              <a:rPr lang="en-GB" dirty="0">
                <a:solidFill>
                  <a:schemeClr val="tx1"/>
                </a:solidFill>
                <a:latin typeface="Microsoft YaHei" panose="020B0503020204020204" pitchFamily="34" charset="-122"/>
                <a:ea typeface="Microsoft YaHei" panose="020B0503020204020204" pitchFamily="34" charset="-122"/>
                <a:cs typeface="Calibri"/>
                <a:sym typeface="Calibri"/>
              </a:rPr>
              <a:t>遍及</a:t>
            </a:r>
            <a:r>
              <a:rPr lang="en-GB" b="1" dirty="0">
                <a:solidFill>
                  <a:srgbClr val="00ABCD"/>
                </a:solidFill>
                <a:latin typeface="Calibri" panose="020F0502020204030204" pitchFamily="34" charset="0"/>
                <a:ea typeface="Microsoft YaHei" panose="020B0503020204020204" pitchFamily="34" charset="-122"/>
                <a:cs typeface="Calibri" panose="020F0502020204030204" pitchFamily="34" charset="0"/>
                <a:sym typeface="Calibri"/>
              </a:rPr>
              <a:t>50</a:t>
            </a:r>
            <a:r>
              <a:rPr lang="en-GB" b="1" dirty="0">
                <a:solidFill>
                  <a:srgbClr val="00ABCD"/>
                </a:solidFill>
                <a:latin typeface="Microsoft YaHei" panose="020B0503020204020204" pitchFamily="34" charset="-122"/>
                <a:ea typeface="Microsoft YaHei" panose="020B0503020204020204" pitchFamily="34" charset="-122"/>
                <a:cs typeface="Calibri"/>
                <a:sym typeface="Calibri"/>
              </a:rPr>
              <a:t>個</a:t>
            </a:r>
            <a:r>
              <a:rPr lang="en-GB" dirty="0">
                <a:solidFill>
                  <a:schemeClr val="tx1"/>
                </a:solidFill>
                <a:latin typeface="Microsoft YaHei" panose="020B0503020204020204" pitchFamily="34" charset="-122"/>
                <a:ea typeface="Microsoft YaHei" panose="020B0503020204020204" pitchFamily="34" charset="-122"/>
                <a:cs typeface="Calibri"/>
                <a:sym typeface="Calibri"/>
              </a:rPr>
              <a:t>國家和地區</a:t>
            </a:r>
            <a:endParaRPr sz="2000" dirty="0">
              <a:solidFill>
                <a:schemeClr val="tx1"/>
              </a:solidFill>
              <a:latin typeface="Microsoft YaHei" panose="020B0503020204020204" pitchFamily="34" charset="-122"/>
              <a:ea typeface="Microsoft YaHei" panose="020B0503020204020204" pitchFamily="34" charset="-122"/>
              <a:cs typeface="Calibri"/>
              <a:sym typeface="Calibri"/>
            </a:endParaRPr>
          </a:p>
        </p:txBody>
      </p:sp>
      <p:sp>
        <p:nvSpPr>
          <p:cNvPr id="334" name="Google Shape;334;g2978abad497_0_110"/>
          <p:cNvSpPr txBox="1"/>
          <p:nvPr/>
        </p:nvSpPr>
        <p:spPr>
          <a:xfrm>
            <a:off x="4274350" y="1114425"/>
            <a:ext cx="3592200" cy="277800"/>
          </a:xfrm>
          <a:prstGeom prst="rect">
            <a:avLst/>
          </a:prstGeom>
          <a:noFill/>
          <a:ln>
            <a:noFill/>
          </a:ln>
        </p:spPr>
        <p:txBody>
          <a:bodyPr spcFirstLastPara="1" wrap="square" lIns="91425" tIns="91425" rIns="91425" bIns="91425" anchor="t" anchorCtr="0">
            <a:noAutofit/>
          </a:bodyPr>
          <a:lstStyle/>
          <a:p>
            <a:pPr marL="0" lvl="0" indent="0" algn="l" rtl="0">
              <a:lnSpc>
                <a:spcPct val="50000"/>
              </a:lnSpc>
              <a:spcBef>
                <a:spcPts val="0"/>
              </a:spcBef>
              <a:spcAft>
                <a:spcPts val="500"/>
              </a:spcAft>
              <a:buNone/>
            </a:pPr>
            <a:r>
              <a:rPr lang="en-GB" sz="1200" b="1"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Calibri"/>
              </a:rPr>
              <a:t>2022年科研出版：</a:t>
            </a:r>
            <a:endParaRPr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Calibri"/>
            </a:endParaRPr>
          </a:p>
        </p:txBody>
      </p:sp>
      <p:sp>
        <p:nvSpPr>
          <p:cNvPr id="335" name="Google Shape;335;g2978abad497_0_110"/>
          <p:cNvSpPr txBox="1"/>
          <p:nvPr/>
        </p:nvSpPr>
        <p:spPr>
          <a:xfrm>
            <a:off x="4937625" y="1442775"/>
            <a:ext cx="1395300" cy="698256"/>
          </a:xfrm>
          <a:prstGeom prst="rect">
            <a:avLst/>
          </a:prstGeom>
          <a:noFill/>
          <a:ln>
            <a:noFill/>
          </a:ln>
        </p:spPr>
        <p:txBody>
          <a:bodyPr spcFirstLastPara="1" wrap="square" lIns="91425" tIns="91425" rIns="91425" bIns="91425" anchor="t" anchorCtr="0">
            <a:noAutofit/>
          </a:bodyPr>
          <a:lstStyle/>
          <a:p>
            <a:pPr marL="0" lvl="0" indent="0" algn="l" rtl="0">
              <a:lnSpc>
                <a:spcPct val="50000"/>
              </a:lnSpc>
              <a:spcBef>
                <a:spcPts val="0"/>
              </a:spcBef>
              <a:spcAft>
                <a:spcPts val="0"/>
              </a:spcAft>
              <a:buNone/>
            </a:pPr>
            <a:r>
              <a:rPr lang="en-GB" sz="1200" dirty="0" err="1">
                <a:solidFill>
                  <a:srgbClr val="004A6C"/>
                </a:solidFill>
                <a:latin typeface="Calibri" panose="020F0502020204030204" pitchFamily="34" charset="0"/>
                <a:ea typeface="Microsoft YaHei" panose="020B0503020204020204" pitchFamily="34" charset="-122"/>
                <a:cs typeface="Calibri" panose="020F0502020204030204" pitchFamily="34" charset="0"/>
                <a:sym typeface="Calibri"/>
              </a:rPr>
              <a:t>處理</a:t>
            </a:r>
            <a:r>
              <a:rPr lang="en-GB" sz="1200" dirty="0">
                <a:solidFill>
                  <a:srgbClr val="004A6C"/>
                </a:solidFill>
                <a:latin typeface="Calibri" panose="020F0502020204030204" pitchFamily="34" charset="0"/>
                <a:ea typeface="Microsoft YaHei" panose="020B0503020204020204" pitchFamily="34" charset="-122"/>
                <a:cs typeface="Calibri" panose="020F0502020204030204" pitchFamily="34" charset="0"/>
                <a:sym typeface="Calibri"/>
              </a:rPr>
              <a:t> </a:t>
            </a:r>
            <a:endParaRPr sz="1200" dirty="0">
              <a:solidFill>
                <a:srgbClr val="004A6C"/>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0" lvl="0" indent="0" algn="l" rtl="0">
              <a:lnSpc>
                <a:spcPct val="75000"/>
              </a:lnSpc>
              <a:spcBef>
                <a:spcPts val="500"/>
              </a:spcBef>
              <a:spcAft>
                <a:spcPts val="0"/>
              </a:spcAft>
              <a:buNone/>
            </a:pPr>
            <a:r>
              <a:rPr lang="en-GB" sz="2300" b="1" dirty="0">
                <a:solidFill>
                  <a:srgbClr val="00ABCD"/>
                </a:solidFill>
                <a:latin typeface="Calibri" panose="020F0502020204030204" pitchFamily="34" charset="0"/>
                <a:ea typeface="Microsoft YaHei" panose="020B0503020204020204" pitchFamily="34" charset="-122"/>
                <a:cs typeface="Calibri" panose="020F0502020204030204" pitchFamily="34" charset="0"/>
                <a:sym typeface="Calibri"/>
              </a:rPr>
              <a:t>150</a:t>
            </a:r>
            <a:r>
              <a:rPr lang="en-GB" sz="2200" dirty="0">
                <a:solidFill>
                  <a:srgbClr val="00ABCD"/>
                </a:solidFill>
                <a:latin typeface="Microsoft YaHei" panose="020B0503020204020204" pitchFamily="34" charset="-122"/>
                <a:ea typeface="Microsoft YaHei" panose="020B0503020204020204" pitchFamily="34" charset="-122"/>
                <a:cs typeface="Calibri" panose="020F0502020204030204" pitchFamily="34" charset="0"/>
                <a:sym typeface="Calibri"/>
              </a:rPr>
              <a:t>萬</a:t>
            </a:r>
            <a:r>
              <a:rPr lang="en-GB" sz="2300" b="1" dirty="0">
                <a:solidFill>
                  <a:srgbClr val="00ABCD"/>
                </a:solidFill>
                <a:latin typeface="Microsoft YaHei" panose="020B0503020204020204" pitchFamily="34" charset="-122"/>
                <a:ea typeface="Microsoft YaHei" panose="020B0503020204020204" pitchFamily="34" charset="-122"/>
                <a:cs typeface="Calibri" panose="020F0502020204030204" pitchFamily="34" charset="0"/>
                <a:sym typeface="Calibri"/>
              </a:rPr>
              <a:t>+</a:t>
            </a:r>
            <a:endParaRPr sz="2300" b="1" dirty="0">
              <a:solidFill>
                <a:srgbClr val="00ABCD"/>
              </a:solidFill>
              <a:latin typeface="Microsoft YaHei" panose="020B0503020204020204" pitchFamily="34" charset="-122"/>
              <a:ea typeface="Microsoft YaHei" panose="020B0503020204020204" pitchFamily="34" charset="-122"/>
              <a:cs typeface="Calibri" panose="020F0502020204030204" pitchFamily="34" charset="0"/>
              <a:sym typeface="Calibri"/>
            </a:endParaRPr>
          </a:p>
          <a:p>
            <a:pPr marL="0" lvl="0" indent="0" algn="l" rtl="0">
              <a:lnSpc>
                <a:spcPct val="25000"/>
              </a:lnSpc>
              <a:spcBef>
                <a:spcPts val="500"/>
              </a:spcBef>
              <a:spcAft>
                <a:spcPts val="0"/>
              </a:spcAft>
              <a:buNone/>
            </a:pPr>
            <a:r>
              <a:rPr lang="en-GB" sz="1200" dirty="0" err="1">
                <a:solidFill>
                  <a:srgbClr val="004A6C"/>
                </a:solidFill>
                <a:latin typeface="Calibri" panose="020F0502020204030204" pitchFamily="34" charset="0"/>
                <a:ea typeface="Microsoft YaHei" panose="020B0503020204020204" pitchFamily="34" charset="-122"/>
                <a:cs typeface="Calibri" panose="020F0502020204030204" pitchFamily="34" charset="0"/>
                <a:sym typeface="Calibri"/>
              </a:rPr>
              <a:t>篇投稿論文</a:t>
            </a:r>
            <a:r>
              <a:rPr lang="en-GB" sz="1700" b="1" dirty="0">
                <a:solidFill>
                  <a:srgbClr val="00ABCD"/>
                </a:solidFill>
                <a:latin typeface="Calibri" panose="020F0502020204030204" pitchFamily="34" charset="0"/>
                <a:ea typeface="Microsoft YaHei" panose="020B0503020204020204" pitchFamily="34" charset="-122"/>
                <a:cs typeface="Calibri" panose="020F0502020204030204" pitchFamily="34" charset="0"/>
                <a:sym typeface="Calibri"/>
              </a:rPr>
              <a:t> </a:t>
            </a:r>
            <a:endParaRPr sz="1300" dirty="0">
              <a:solidFill>
                <a:srgbClr val="004A6C"/>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0" lvl="0" indent="0" algn="l" rtl="0">
              <a:lnSpc>
                <a:spcPct val="50000"/>
              </a:lnSpc>
              <a:spcBef>
                <a:spcPts val="500"/>
              </a:spcBef>
              <a:spcAft>
                <a:spcPts val="500"/>
              </a:spcAft>
              <a:buNone/>
            </a:pPr>
            <a:endParaRPr sz="1900" dirty="0">
              <a:latin typeface="Calibri" panose="020F0502020204030204" pitchFamily="34" charset="0"/>
              <a:ea typeface="Microsoft YaHei" panose="020B0503020204020204" pitchFamily="34" charset="-122"/>
              <a:cs typeface="Calibri" panose="020F0502020204030204" pitchFamily="34" charset="0"/>
              <a:sym typeface="Calibri"/>
            </a:endParaRPr>
          </a:p>
        </p:txBody>
      </p:sp>
      <p:sp>
        <p:nvSpPr>
          <p:cNvPr id="336" name="Google Shape;336;g2978abad497_0_110"/>
          <p:cNvSpPr txBox="1"/>
          <p:nvPr/>
        </p:nvSpPr>
        <p:spPr>
          <a:xfrm>
            <a:off x="6812850" y="1442775"/>
            <a:ext cx="1395300" cy="698256"/>
          </a:xfrm>
          <a:prstGeom prst="rect">
            <a:avLst/>
          </a:prstGeom>
          <a:noFill/>
          <a:ln>
            <a:noFill/>
          </a:ln>
        </p:spPr>
        <p:txBody>
          <a:bodyPr spcFirstLastPara="1" wrap="square" lIns="91425" tIns="91425" rIns="91425" bIns="91425" anchor="t" anchorCtr="0">
            <a:noAutofit/>
          </a:bodyPr>
          <a:lstStyle/>
          <a:p>
            <a:pPr marL="0" lvl="0" indent="0" algn="l" rtl="0">
              <a:lnSpc>
                <a:spcPct val="50000"/>
              </a:lnSpc>
              <a:spcBef>
                <a:spcPts val="0"/>
              </a:spcBef>
              <a:spcAft>
                <a:spcPts val="0"/>
              </a:spcAft>
              <a:buNone/>
            </a:pPr>
            <a:r>
              <a:rPr lang="en-GB" sz="1200" dirty="0" err="1">
                <a:solidFill>
                  <a:srgbClr val="004A6C"/>
                </a:solidFill>
                <a:latin typeface="Calibri" panose="020F0502020204030204" pitchFamily="34" charset="0"/>
                <a:ea typeface="Microsoft YaHei" panose="020B0503020204020204" pitchFamily="34" charset="-122"/>
                <a:cs typeface="Calibri" panose="020F0502020204030204" pitchFamily="34" charset="0"/>
                <a:sym typeface="Calibri"/>
              </a:rPr>
              <a:t>出版</a:t>
            </a:r>
            <a:r>
              <a:rPr lang="en-GB" sz="1200" dirty="0">
                <a:solidFill>
                  <a:srgbClr val="004A6C"/>
                </a:solidFill>
                <a:latin typeface="Calibri" panose="020F0502020204030204" pitchFamily="34" charset="0"/>
                <a:ea typeface="Microsoft YaHei" panose="020B0503020204020204" pitchFamily="34" charset="-122"/>
                <a:cs typeface="Calibri" panose="020F0502020204030204" pitchFamily="34" charset="0"/>
                <a:sym typeface="Calibri"/>
              </a:rPr>
              <a:t> </a:t>
            </a:r>
            <a:endParaRPr sz="1200" dirty="0">
              <a:solidFill>
                <a:srgbClr val="004A6C"/>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0" lvl="0" indent="0" algn="l" rtl="0">
              <a:lnSpc>
                <a:spcPct val="75000"/>
              </a:lnSpc>
              <a:spcBef>
                <a:spcPts val="500"/>
              </a:spcBef>
              <a:spcAft>
                <a:spcPts val="0"/>
              </a:spcAft>
              <a:buNone/>
            </a:pPr>
            <a:r>
              <a:rPr lang="en-GB" sz="2300" b="1" dirty="0">
                <a:solidFill>
                  <a:srgbClr val="00ABCD"/>
                </a:solidFill>
                <a:latin typeface="Calibri" panose="020F0502020204030204" pitchFamily="34" charset="0"/>
                <a:ea typeface="Microsoft YaHei" panose="020B0503020204020204" pitchFamily="34" charset="-122"/>
                <a:cs typeface="Calibri" panose="020F0502020204030204" pitchFamily="34" charset="0"/>
                <a:sym typeface="Calibri"/>
              </a:rPr>
              <a:t>410,000+</a:t>
            </a:r>
            <a:endParaRPr sz="2300" b="1" dirty="0">
              <a:solidFill>
                <a:srgbClr val="00ABCD"/>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0" lvl="0" indent="0" algn="l" rtl="0">
              <a:lnSpc>
                <a:spcPct val="25000"/>
              </a:lnSpc>
              <a:spcBef>
                <a:spcPts val="500"/>
              </a:spcBef>
              <a:spcAft>
                <a:spcPts val="0"/>
              </a:spcAft>
              <a:buNone/>
            </a:pPr>
            <a:r>
              <a:rPr lang="en-GB" sz="1200" dirty="0" err="1">
                <a:solidFill>
                  <a:srgbClr val="004A6C"/>
                </a:solidFill>
                <a:latin typeface="Calibri" panose="020F0502020204030204" pitchFamily="34" charset="0"/>
                <a:ea typeface="Microsoft YaHei" panose="020B0503020204020204" pitchFamily="34" charset="-122"/>
                <a:cs typeface="Calibri" panose="020F0502020204030204" pitchFamily="34" charset="0"/>
                <a:sym typeface="Calibri"/>
              </a:rPr>
              <a:t>篇論文一年</a:t>
            </a:r>
            <a:r>
              <a:rPr lang="en-GB" sz="1700" b="1" dirty="0">
                <a:solidFill>
                  <a:srgbClr val="00ABCD"/>
                </a:solidFill>
                <a:latin typeface="Calibri" panose="020F0502020204030204" pitchFamily="34" charset="0"/>
                <a:ea typeface="Microsoft YaHei" panose="020B0503020204020204" pitchFamily="34" charset="-122"/>
                <a:cs typeface="Calibri" panose="020F0502020204030204" pitchFamily="34" charset="0"/>
                <a:sym typeface="Calibri"/>
              </a:rPr>
              <a:t> </a:t>
            </a:r>
            <a:endParaRPr sz="1300" dirty="0">
              <a:solidFill>
                <a:srgbClr val="004A6C"/>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0" lvl="0" indent="0" algn="l" rtl="0">
              <a:lnSpc>
                <a:spcPct val="50000"/>
              </a:lnSpc>
              <a:spcBef>
                <a:spcPts val="500"/>
              </a:spcBef>
              <a:spcAft>
                <a:spcPts val="500"/>
              </a:spcAft>
              <a:buNone/>
            </a:pPr>
            <a:endParaRPr sz="1900" dirty="0">
              <a:latin typeface="Calibri" panose="020F0502020204030204" pitchFamily="34" charset="0"/>
              <a:ea typeface="Microsoft YaHei" panose="020B0503020204020204" pitchFamily="34" charset="-122"/>
              <a:cs typeface="Calibri" panose="020F0502020204030204" pitchFamily="34" charset="0"/>
              <a:sym typeface="Calibri"/>
            </a:endParaRPr>
          </a:p>
        </p:txBody>
      </p:sp>
      <p:sp>
        <p:nvSpPr>
          <p:cNvPr id="337" name="Google Shape;337;g2978abad497_0_110"/>
          <p:cNvSpPr txBox="1"/>
          <p:nvPr/>
        </p:nvSpPr>
        <p:spPr>
          <a:xfrm>
            <a:off x="6812850" y="2331000"/>
            <a:ext cx="1540200" cy="655200"/>
          </a:xfrm>
          <a:prstGeom prst="rect">
            <a:avLst/>
          </a:prstGeom>
          <a:noFill/>
          <a:ln>
            <a:noFill/>
          </a:ln>
        </p:spPr>
        <p:txBody>
          <a:bodyPr spcFirstLastPara="1" wrap="square" lIns="91425" tIns="91425" rIns="91425" bIns="91425" anchor="t" anchorCtr="0">
            <a:noAutofit/>
          </a:bodyPr>
          <a:lstStyle/>
          <a:p>
            <a:pPr marL="0" lvl="0" indent="0" algn="l" rtl="0">
              <a:lnSpc>
                <a:spcPct val="50000"/>
              </a:lnSpc>
              <a:spcBef>
                <a:spcPts val="0"/>
              </a:spcBef>
              <a:spcAft>
                <a:spcPts val="0"/>
              </a:spcAft>
              <a:buNone/>
            </a:pPr>
            <a:r>
              <a:rPr lang="en-GB" sz="2300" b="1" dirty="0">
                <a:solidFill>
                  <a:srgbClr val="00ABCD"/>
                </a:solidFill>
                <a:latin typeface="Calibri" panose="020F0502020204030204" pitchFamily="34" charset="0"/>
                <a:ea typeface="Microsoft YaHei" panose="020B0503020204020204" pitchFamily="34" charset="-122"/>
                <a:cs typeface="Calibri" panose="020F0502020204030204" pitchFamily="34" charset="0"/>
                <a:sym typeface="Calibri"/>
              </a:rPr>
              <a:t>13,000+</a:t>
            </a:r>
            <a:endParaRPr sz="2300" b="1" dirty="0">
              <a:solidFill>
                <a:srgbClr val="00ABCD"/>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0" lvl="0" indent="0" algn="l" rtl="0">
              <a:lnSpc>
                <a:spcPct val="25000"/>
              </a:lnSpc>
              <a:spcBef>
                <a:spcPts val="500"/>
              </a:spcBef>
              <a:spcAft>
                <a:spcPts val="0"/>
              </a:spcAft>
              <a:buNone/>
            </a:pPr>
            <a:r>
              <a:rPr lang="en-GB" sz="1200" dirty="0" err="1">
                <a:solidFill>
                  <a:srgbClr val="004A6C"/>
                </a:solidFill>
                <a:latin typeface="Calibri" panose="020F0502020204030204" pitchFamily="34" charset="0"/>
                <a:ea typeface="Microsoft YaHei" panose="020B0503020204020204" pitchFamily="34" charset="-122"/>
                <a:cs typeface="Calibri" panose="020F0502020204030204" pitchFamily="34" charset="0"/>
                <a:sym typeface="Calibri"/>
              </a:rPr>
              <a:t>種學術圖書</a:t>
            </a:r>
            <a:r>
              <a:rPr lang="en-GB" sz="1700" b="1" dirty="0">
                <a:solidFill>
                  <a:srgbClr val="00ABCD"/>
                </a:solidFill>
                <a:latin typeface="Calibri" panose="020F0502020204030204" pitchFamily="34" charset="0"/>
                <a:ea typeface="Microsoft YaHei" panose="020B0503020204020204" pitchFamily="34" charset="-122"/>
                <a:cs typeface="Calibri" panose="020F0502020204030204" pitchFamily="34" charset="0"/>
                <a:sym typeface="Calibri"/>
              </a:rPr>
              <a:t> </a:t>
            </a:r>
            <a:endParaRPr sz="1300" dirty="0">
              <a:solidFill>
                <a:srgbClr val="004A6C"/>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0" lvl="0" indent="0" algn="l" rtl="0">
              <a:lnSpc>
                <a:spcPct val="50000"/>
              </a:lnSpc>
              <a:spcBef>
                <a:spcPts val="500"/>
              </a:spcBef>
              <a:spcAft>
                <a:spcPts val="500"/>
              </a:spcAft>
              <a:buNone/>
            </a:pPr>
            <a:endParaRPr sz="1900" dirty="0">
              <a:latin typeface="Calibri" panose="020F0502020204030204" pitchFamily="34" charset="0"/>
              <a:ea typeface="Microsoft YaHei" panose="020B0503020204020204" pitchFamily="34" charset="-122"/>
              <a:cs typeface="Calibri" panose="020F0502020204030204" pitchFamily="34" charset="0"/>
              <a:sym typeface="Calibri"/>
            </a:endParaRPr>
          </a:p>
        </p:txBody>
      </p:sp>
      <p:sp>
        <p:nvSpPr>
          <p:cNvPr id="338" name="Google Shape;338;g2978abad497_0_110"/>
          <p:cNvSpPr txBox="1"/>
          <p:nvPr/>
        </p:nvSpPr>
        <p:spPr>
          <a:xfrm>
            <a:off x="4937625" y="2331000"/>
            <a:ext cx="1395300" cy="603300"/>
          </a:xfrm>
          <a:prstGeom prst="rect">
            <a:avLst/>
          </a:prstGeom>
          <a:noFill/>
          <a:ln>
            <a:noFill/>
          </a:ln>
        </p:spPr>
        <p:txBody>
          <a:bodyPr spcFirstLastPara="1" wrap="square" lIns="91425" tIns="91425" rIns="91425" bIns="91425" anchor="t" anchorCtr="0">
            <a:noAutofit/>
          </a:bodyPr>
          <a:lstStyle/>
          <a:p>
            <a:pPr marL="0" lvl="0" indent="0" algn="l" rtl="0">
              <a:lnSpc>
                <a:spcPct val="50000"/>
              </a:lnSpc>
              <a:spcBef>
                <a:spcPts val="0"/>
              </a:spcBef>
              <a:spcAft>
                <a:spcPts val="0"/>
              </a:spcAft>
              <a:buNone/>
            </a:pPr>
            <a:r>
              <a:rPr lang="en-GB" sz="2300" b="1" dirty="0">
                <a:solidFill>
                  <a:srgbClr val="00ABCD"/>
                </a:solidFill>
                <a:latin typeface="Calibri" panose="020F0502020204030204" pitchFamily="34" charset="0"/>
                <a:ea typeface="Microsoft YaHei" panose="020B0503020204020204" pitchFamily="34" charset="-122"/>
                <a:cs typeface="Calibri" panose="020F0502020204030204" pitchFamily="34" charset="0"/>
                <a:sym typeface="Calibri"/>
              </a:rPr>
              <a:t>29 </a:t>
            </a:r>
            <a:r>
              <a:rPr lang="en-GB" sz="2200" dirty="0">
                <a:solidFill>
                  <a:srgbClr val="00ABCD"/>
                </a:solidFill>
                <a:latin typeface="Microsoft YaHei" panose="020B0503020204020204" pitchFamily="34" charset="-122"/>
                <a:ea typeface="Microsoft YaHei" panose="020B0503020204020204" pitchFamily="34" charset="-122"/>
                <a:cs typeface="Calibri" panose="020F0502020204030204" pitchFamily="34" charset="0"/>
                <a:sym typeface="Calibri"/>
              </a:rPr>
              <a:t>億</a:t>
            </a:r>
            <a:endParaRPr sz="2200" dirty="0">
              <a:solidFill>
                <a:srgbClr val="00ABCD"/>
              </a:solidFill>
              <a:latin typeface="Microsoft YaHei" panose="020B0503020204020204" pitchFamily="34" charset="-122"/>
              <a:ea typeface="Microsoft YaHei" panose="020B0503020204020204" pitchFamily="34" charset="-122"/>
              <a:cs typeface="Calibri" panose="020F0502020204030204" pitchFamily="34" charset="0"/>
              <a:sym typeface="Calibri"/>
            </a:endParaRPr>
          </a:p>
          <a:p>
            <a:pPr marL="0" lvl="0" indent="0" algn="l" rtl="0">
              <a:lnSpc>
                <a:spcPct val="25000"/>
              </a:lnSpc>
              <a:spcBef>
                <a:spcPts val="500"/>
              </a:spcBef>
              <a:spcAft>
                <a:spcPts val="0"/>
              </a:spcAft>
              <a:buNone/>
            </a:pPr>
            <a:r>
              <a:rPr lang="en-GB" sz="1200" dirty="0" err="1">
                <a:solidFill>
                  <a:srgbClr val="004A6C"/>
                </a:solidFill>
                <a:latin typeface="Calibri" panose="020F0502020204030204" pitchFamily="34" charset="0"/>
                <a:ea typeface="Microsoft YaHei" panose="020B0503020204020204" pitchFamily="34" charset="-122"/>
                <a:cs typeface="Calibri" panose="020F0502020204030204" pitchFamily="34" charset="0"/>
                <a:sym typeface="Calibri"/>
              </a:rPr>
              <a:t>文章下載量</a:t>
            </a:r>
            <a:r>
              <a:rPr lang="en-GB" sz="1200" dirty="0">
                <a:solidFill>
                  <a:srgbClr val="004A6C"/>
                </a:solidFill>
                <a:latin typeface="Calibri" panose="020F0502020204030204" pitchFamily="34" charset="0"/>
                <a:ea typeface="Microsoft YaHei" panose="020B0503020204020204" pitchFamily="34" charset="-122"/>
                <a:cs typeface="Calibri" panose="020F0502020204030204" pitchFamily="34" charset="0"/>
                <a:sym typeface="Calibri"/>
              </a:rPr>
              <a:t> </a:t>
            </a:r>
            <a:r>
              <a:rPr lang="en-GB" sz="1700" b="1" dirty="0">
                <a:solidFill>
                  <a:srgbClr val="00ABCD"/>
                </a:solidFill>
                <a:latin typeface="Calibri" panose="020F0502020204030204" pitchFamily="34" charset="0"/>
                <a:ea typeface="Microsoft YaHei" panose="020B0503020204020204" pitchFamily="34" charset="-122"/>
                <a:cs typeface="Calibri" panose="020F0502020204030204" pitchFamily="34" charset="0"/>
                <a:sym typeface="Calibri"/>
              </a:rPr>
              <a:t> </a:t>
            </a:r>
            <a:endParaRPr sz="1300" dirty="0">
              <a:solidFill>
                <a:srgbClr val="004A6C"/>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0" lvl="0" indent="0" algn="l" rtl="0">
              <a:lnSpc>
                <a:spcPct val="50000"/>
              </a:lnSpc>
              <a:spcBef>
                <a:spcPts val="500"/>
              </a:spcBef>
              <a:spcAft>
                <a:spcPts val="500"/>
              </a:spcAft>
              <a:buNone/>
            </a:pPr>
            <a:endParaRPr sz="1900" dirty="0">
              <a:latin typeface="Calibri" panose="020F0502020204030204" pitchFamily="34" charset="0"/>
              <a:ea typeface="Microsoft YaHei" panose="020B0503020204020204" pitchFamily="34" charset="-122"/>
              <a:cs typeface="Calibri" panose="020F0502020204030204" pitchFamily="34" charset="0"/>
              <a:sym typeface="Calibri"/>
            </a:endParaRPr>
          </a:p>
        </p:txBody>
      </p:sp>
      <p:sp>
        <p:nvSpPr>
          <p:cNvPr id="339" name="Google Shape;339;g2978abad497_0_110"/>
          <p:cNvSpPr txBox="1"/>
          <p:nvPr/>
        </p:nvSpPr>
        <p:spPr>
          <a:xfrm>
            <a:off x="6812850" y="3268125"/>
            <a:ext cx="1395300" cy="603300"/>
          </a:xfrm>
          <a:prstGeom prst="rect">
            <a:avLst/>
          </a:prstGeom>
          <a:noFill/>
          <a:ln>
            <a:noFill/>
          </a:ln>
        </p:spPr>
        <p:txBody>
          <a:bodyPr spcFirstLastPara="1" wrap="square" lIns="91425" tIns="91425" rIns="91425" bIns="91425" anchor="t" anchorCtr="0">
            <a:noAutofit/>
          </a:bodyPr>
          <a:lstStyle/>
          <a:p>
            <a:pPr marL="0" lvl="0" indent="0" algn="l" rtl="0">
              <a:lnSpc>
                <a:spcPct val="50000"/>
              </a:lnSpc>
              <a:spcBef>
                <a:spcPts val="0"/>
              </a:spcBef>
              <a:spcAft>
                <a:spcPts val="0"/>
              </a:spcAft>
              <a:buNone/>
            </a:pPr>
            <a:r>
              <a:rPr lang="en-GB" sz="2300" b="1" dirty="0">
                <a:solidFill>
                  <a:srgbClr val="00ABCD"/>
                </a:solidFill>
                <a:latin typeface="Calibri" panose="020F0502020204030204" pitchFamily="34" charset="0"/>
                <a:ea typeface="Microsoft YaHei" panose="020B0503020204020204" pitchFamily="34" charset="-122"/>
                <a:cs typeface="Calibri" panose="020F0502020204030204" pitchFamily="34" charset="0"/>
                <a:sym typeface="Calibri"/>
              </a:rPr>
              <a:t>750,000+</a:t>
            </a:r>
            <a:endParaRPr sz="2300" b="1" dirty="0">
              <a:solidFill>
                <a:srgbClr val="00ABCD"/>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0" lvl="0" indent="0" algn="l" rtl="0">
              <a:lnSpc>
                <a:spcPct val="25000"/>
              </a:lnSpc>
              <a:spcBef>
                <a:spcPts val="500"/>
              </a:spcBef>
              <a:spcAft>
                <a:spcPts val="0"/>
              </a:spcAft>
              <a:buNone/>
            </a:pPr>
            <a:r>
              <a:rPr lang="en-GB" sz="1200" dirty="0" err="1">
                <a:solidFill>
                  <a:srgbClr val="004A6C"/>
                </a:solidFill>
                <a:latin typeface="Calibri" panose="020F0502020204030204" pitchFamily="34" charset="0"/>
                <a:ea typeface="Microsoft YaHei" panose="020B0503020204020204" pitchFamily="34" charset="-122"/>
                <a:cs typeface="Calibri" panose="020F0502020204030204" pitchFamily="34" charset="0"/>
                <a:sym typeface="Calibri"/>
              </a:rPr>
              <a:t>同行評審人</a:t>
            </a:r>
            <a:r>
              <a:rPr lang="en-GB" sz="1700" b="1" dirty="0">
                <a:solidFill>
                  <a:srgbClr val="00ABCD"/>
                </a:solidFill>
                <a:latin typeface="Calibri" panose="020F0502020204030204" pitchFamily="34" charset="0"/>
                <a:ea typeface="Microsoft YaHei" panose="020B0503020204020204" pitchFamily="34" charset="-122"/>
                <a:cs typeface="Calibri" panose="020F0502020204030204" pitchFamily="34" charset="0"/>
                <a:sym typeface="Calibri"/>
              </a:rPr>
              <a:t> </a:t>
            </a:r>
            <a:endParaRPr sz="1300" dirty="0">
              <a:solidFill>
                <a:srgbClr val="004A6C"/>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0" lvl="0" indent="0" algn="l" rtl="0">
              <a:lnSpc>
                <a:spcPct val="50000"/>
              </a:lnSpc>
              <a:spcBef>
                <a:spcPts val="500"/>
              </a:spcBef>
              <a:spcAft>
                <a:spcPts val="500"/>
              </a:spcAft>
              <a:buNone/>
            </a:pPr>
            <a:endParaRPr sz="1900" dirty="0">
              <a:latin typeface="Calibri" panose="020F0502020204030204" pitchFamily="34" charset="0"/>
              <a:ea typeface="Microsoft YaHei" panose="020B0503020204020204" pitchFamily="34" charset="-122"/>
              <a:cs typeface="Calibri" panose="020F0502020204030204" pitchFamily="34" charset="0"/>
              <a:sym typeface="Calibri"/>
            </a:endParaRPr>
          </a:p>
        </p:txBody>
      </p:sp>
      <p:sp>
        <p:nvSpPr>
          <p:cNvPr id="340" name="Google Shape;340;g2978abad497_0_110"/>
          <p:cNvSpPr txBox="1"/>
          <p:nvPr/>
        </p:nvSpPr>
        <p:spPr>
          <a:xfrm>
            <a:off x="4937625" y="2986075"/>
            <a:ext cx="1781100" cy="603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100" dirty="0" err="1">
                <a:latin typeface="Calibri" panose="020F0502020204030204" pitchFamily="34" charset="0"/>
                <a:ea typeface="Microsoft YaHei" panose="020B0503020204020204" pitchFamily="34" charset="-122"/>
                <a:cs typeface="Calibri" panose="020F0502020204030204" pitchFamily="34" charset="0"/>
              </a:rPr>
              <a:t>協調並支持</a:t>
            </a:r>
            <a:endParaRPr sz="1100" dirty="0">
              <a:latin typeface="Calibri" panose="020F0502020204030204" pitchFamily="34" charset="0"/>
              <a:ea typeface="Microsoft YaHei" panose="020B0503020204020204" pitchFamily="34" charset="-122"/>
              <a:cs typeface="Calibri" panose="020F0502020204030204" pitchFamily="34" charset="0"/>
            </a:endParaRPr>
          </a:p>
          <a:p>
            <a:pPr marL="0" lvl="0" indent="0" algn="l" rtl="0">
              <a:lnSpc>
                <a:spcPct val="75000"/>
              </a:lnSpc>
              <a:spcBef>
                <a:spcPts val="0"/>
              </a:spcBef>
              <a:spcAft>
                <a:spcPts val="0"/>
              </a:spcAft>
              <a:buNone/>
            </a:pPr>
            <a:r>
              <a:rPr lang="en-GB" sz="2300" b="1" dirty="0">
                <a:solidFill>
                  <a:srgbClr val="00ABCD"/>
                </a:solidFill>
                <a:latin typeface="Calibri" panose="020F0502020204030204" pitchFamily="34" charset="0"/>
                <a:ea typeface="Microsoft YaHei" panose="020B0503020204020204" pitchFamily="34" charset="-122"/>
                <a:cs typeface="Calibri" panose="020F0502020204030204" pitchFamily="34" charset="0"/>
                <a:sym typeface="Calibri"/>
              </a:rPr>
              <a:t>90,000+</a:t>
            </a:r>
            <a:endParaRPr sz="2300" b="1" dirty="0">
              <a:solidFill>
                <a:srgbClr val="00ABCD"/>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0" lvl="0" indent="0" algn="l" rtl="0">
              <a:lnSpc>
                <a:spcPct val="25000"/>
              </a:lnSpc>
              <a:spcBef>
                <a:spcPts val="500"/>
              </a:spcBef>
              <a:spcAft>
                <a:spcPts val="0"/>
              </a:spcAft>
              <a:buNone/>
            </a:pPr>
            <a:r>
              <a:rPr lang="en-GB" sz="1200" dirty="0" err="1">
                <a:solidFill>
                  <a:srgbClr val="004A6C"/>
                </a:solidFill>
                <a:latin typeface="Calibri" panose="020F0502020204030204" pitchFamily="34" charset="0"/>
                <a:ea typeface="Microsoft YaHei" panose="020B0503020204020204" pitchFamily="34" charset="-122"/>
                <a:cs typeface="Calibri" panose="020F0502020204030204" pitchFamily="34" charset="0"/>
                <a:sym typeface="Calibri"/>
              </a:rPr>
              <a:t>學術編輯</a:t>
            </a:r>
            <a:endParaRPr sz="1300" dirty="0">
              <a:solidFill>
                <a:srgbClr val="004A6C"/>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0" lvl="0" indent="0" algn="l" rtl="0">
              <a:lnSpc>
                <a:spcPct val="50000"/>
              </a:lnSpc>
              <a:spcBef>
                <a:spcPts val="500"/>
              </a:spcBef>
              <a:spcAft>
                <a:spcPts val="500"/>
              </a:spcAft>
              <a:buNone/>
            </a:pPr>
            <a:endParaRPr sz="1900" dirty="0">
              <a:latin typeface="Calibri" panose="020F0502020204030204" pitchFamily="34" charset="0"/>
              <a:ea typeface="Microsoft YaHei" panose="020B0503020204020204" pitchFamily="34" charset="-122"/>
              <a:cs typeface="Calibri" panose="020F0502020204030204" pitchFamily="34" charset="0"/>
              <a:sym typeface="Calibri"/>
            </a:endParaRPr>
          </a:p>
        </p:txBody>
      </p:sp>
      <p:sp>
        <p:nvSpPr>
          <p:cNvPr id="341" name="Google Shape;341;g2978abad497_0_110"/>
          <p:cNvSpPr txBox="1"/>
          <p:nvPr/>
        </p:nvSpPr>
        <p:spPr>
          <a:xfrm>
            <a:off x="6812850" y="3928800"/>
            <a:ext cx="1984800" cy="603300"/>
          </a:xfrm>
          <a:prstGeom prst="rect">
            <a:avLst/>
          </a:prstGeom>
          <a:noFill/>
          <a:ln>
            <a:noFill/>
          </a:ln>
        </p:spPr>
        <p:txBody>
          <a:bodyPr spcFirstLastPara="1" wrap="square" lIns="91425" tIns="91425" rIns="91425" bIns="91425" anchor="t" anchorCtr="0">
            <a:noAutofit/>
          </a:bodyPr>
          <a:lstStyle/>
          <a:p>
            <a:pPr marL="0" lvl="0" indent="0" algn="l" rtl="0">
              <a:lnSpc>
                <a:spcPct val="50000"/>
              </a:lnSpc>
              <a:spcBef>
                <a:spcPts val="0"/>
              </a:spcBef>
              <a:spcAft>
                <a:spcPts val="0"/>
              </a:spcAft>
              <a:buNone/>
            </a:pPr>
            <a:r>
              <a:rPr lang="en-GB" sz="1200" dirty="0" err="1">
                <a:solidFill>
                  <a:srgbClr val="004A6C"/>
                </a:solidFill>
                <a:latin typeface="Calibri" panose="020F0502020204030204" pitchFamily="34" charset="0"/>
                <a:ea typeface="Microsoft YaHei" panose="020B0503020204020204" pitchFamily="34" charset="-122"/>
                <a:cs typeface="Calibri" panose="020F0502020204030204" pitchFamily="34" charset="0"/>
                <a:sym typeface="Calibri"/>
              </a:rPr>
              <a:t>科研營收占</a:t>
            </a:r>
            <a:endParaRPr sz="1200" dirty="0">
              <a:solidFill>
                <a:srgbClr val="004A6C"/>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0" lvl="0" indent="0" algn="l" rtl="0">
              <a:lnSpc>
                <a:spcPct val="75000"/>
              </a:lnSpc>
              <a:spcBef>
                <a:spcPts val="500"/>
              </a:spcBef>
              <a:spcAft>
                <a:spcPts val="0"/>
              </a:spcAft>
              <a:buNone/>
            </a:pPr>
            <a:r>
              <a:rPr lang="en-GB" sz="2300" b="1" dirty="0">
                <a:solidFill>
                  <a:srgbClr val="00ABCD"/>
                </a:solidFill>
                <a:latin typeface="Calibri" panose="020F0502020204030204" pitchFamily="34" charset="0"/>
                <a:ea typeface="Microsoft YaHei" panose="020B0503020204020204" pitchFamily="34" charset="-122"/>
                <a:cs typeface="Calibri" panose="020F0502020204030204" pitchFamily="34" charset="0"/>
                <a:sym typeface="Calibri"/>
              </a:rPr>
              <a:t>c72% </a:t>
            </a:r>
            <a:r>
              <a:rPr lang="en-GB" sz="1200" dirty="0" err="1">
                <a:solidFill>
                  <a:srgbClr val="004A6C"/>
                </a:solidFill>
                <a:latin typeface="Calibri" panose="020F0502020204030204" pitchFamily="34" charset="0"/>
                <a:ea typeface="Microsoft YaHei" panose="020B0503020204020204" pitchFamily="34" charset="-122"/>
                <a:cs typeface="Calibri" panose="020F0502020204030204" pitchFamily="34" charset="0"/>
                <a:sym typeface="Calibri"/>
              </a:rPr>
              <a:t>總收入</a:t>
            </a:r>
            <a:r>
              <a:rPr lang="en-GB" sz="1700" b="1" dirty="0">
                <a:solidFill>
                  <a:srgbClr val="00ABCD"/>
                </a:solidFill>
                <a:latin typeface="Calibri" panose="020F0502020204030204" pitchFamily="34" charset="0"/>
                <a:ea typeface="Microsoft YaHei" panose="020B0503020204020204" pitchFamily="34" charset="-122"/>
                <a:cs typeface="Calibri" panose="020F0502020204030204" pitchFamily="34" charset="0"/>
                <a:sym typeface="Calibri"/>
              </a:rPr>
              <a:t> </a:t>
            </a:r>
            <a:endParaRPr sz="1300" dirty="0">
              <a:solidFill>
                <a:srgbClr val="004A6C"/>
              </a:solidFill>
              <a:latin typeface="Calibri" panose="020F0502020204030204" pitchFamily="34" charset="0"/>
              <a:ea typeface="Microsoft YaHei" panose="020B0503020204020204" pitchFamily="34" charset="-122"/>
              <a:cs typeface="Calibri" panose="020F0502020204030204" pitchFamily="34" charset="0"/>
              <a:sym typeface="Calibri"/>
            </a:endParaRPr>
          </a:p>
          <a:p>
            <a:pPr marL="0" lvl="0" indent="0" algn="l" rtl="0">
              <a:lnSpc>
                <a:spcPct val="50000"/>
              </a:lnSpc>
              <a:spcBef>
                <a:spcPts val="500"/>
              </a:spcBef>
              <a:spcAft>
                <a:spcPts val="500"/>
              </a:spcAft>
              <a:buNone/>
            </a:pPr>
            <a:endParaRPr sz="1900" dirty="0">
              <a:latin typeface="Calibri" panose="020F0502020204030204" pitchFamily="34" charset="0"/>
              <a:ea typeface="Microsoft YaHei" panose="020B0503020204020204" pitchFamily="34" charset="-122"/>
              <a:cs typeface="Calibri" panose="020F0502020204030204" pitchFamily="34" charset="0"/>
              <a:sym typeface="Calibri"/>
            </a:endParaRPr>
          </a:p>
        </p:txBody>
      </p:sp>
      <p:sp>
        <p:nvSpPr>
          <p:cNvPr id="342" name="Google Shape;342;g2978abad497_0_110"/>
          <p:cNvSpPr txBox="1"/>
          <p:nvPr/>
        </p:nvSpPr>
        <p:spPr>
          <a:xfrm>
            <a:off x="241425" y="3442825"/>
            <a:ext cx="3592200" cy="277800"/>
          </a:xfrm>
          <a:prstGeom prst="rect">
            <a:avLst/>
          </a:prstGeom>
          <a:noFill/>
          <a:ln>
            <a:noFill/>
          </a:ln>
        </p:spPr>
        <p:txBody>
          <a:bodyPr spcFirstLastPara="1" wrap="square" lIns="91425" tIns="91425" rIns="91425" bIns="91425" anchor="t" anchorCtr="0">
            <a:noAutofit/>
          </a:bodyPr>
          <a:lstStyle/>
          <a:p>
            <a:pPr marL="0" lvl="0" indent="0" algn="l" rtl="0">
              <a:lnSpc>
                <a:spcPct val="50000"/>
              </a:lnSpc>
              <a:spcBef>
                <a:spcPts val="0"/>
              </a:spcBef>
              <a:spcAft>
                <a:spcPts val="500"/>
              </a:spcAft>
              <a:buNone/>
            </a:pPr>
            <a:r>
              <a:rPr lang="en-GB" sz="1200" b="1" dirty="0" err="1">
                <a:solidFill>
                  <a:srgbClr val="00ABCD"/>
                </a:solidFill>
                <a:latin typeface="Microsoft YaHei" panose="020B0503020204020204" pitchFamily="34" charset="-122"/>
                <a:ea typeface="Microsoft YaHei" panose="020B0503020204020204" pitchFamily="34" charset="-122"/>
                <a:cs typeface="Calibri" panose="020F0502020204030204" pitchFamily="34" charset="0"/>
                <a:sym typeface="Calibri"/>
              </a:rPr>
              <a:t>三大主要運營部門</a:t>
            </a:r>
            <a:endParaRPr sz="1200" dirty="0">
              <a:solidFill>
                <a:srgbClr val="00ABCD"/>
              </a:solidFill>
              <a:latin typeface="Microsoft YaHei" panose="020B0503020204020204" pitchFamily="34" charset="-122"/>
              <a:ea typeface="Microsoft YaHei" panose="020B0503020204020204" pitchFamily="34" charset="-122"/>
              <a:cs typeface="Calibri" panose="020F0502020204030204" pitchFamily="34" charset="0"/>
              <a:sym typeface="Calibri"/>
            </a:endParaRPr>
          </a:p>
        </p:txBody>
      </p:sp>
      <p:pic>
        <p:nvPicPr>
          <p:cNvPr id="343" name="Google Shape;343;g2978abad497_0_110"/>
          <p:cNvPicPr preferRelativeResize="0"/>
          <p:nvPr/>
        </p:nvPicPr>
        <p:blipFill>
          <a:blip r:embed="rId11">
            <a:alphaModFix/>
          </a:blip>
          <a:stretch>
            <a:fillRect/>
          </a:stretch>
        </p:blipFill>
        <p:spPr>
          <a:xfrm>
            <a:off x="403299" y="3720625"/>
            <a:ext cx="430825" cy="542850"/>
          </a:xfrm>
          <a:prstGeom prst="rect">
            <a:avLst/>
          </a:prstGeom>
          <a:noFill/>
          <a:ln>
            <a:noFill/>
          </a:ln>
        </p:spPr>
      </p:pic>
      <p:pic>
        <p:nvPicPr>
          <p:cNvPr id="344" name="Google Shape;344;g2978abad497_0_110"/>
          <p:cNvPicPr preferRelativeResize="0"/>
          <p:nvPr/>
        </p:nvPicPr>
        <p:blipFill>
          <a:blip r:embed="rId12">
            <a:alphaModFix/>
          </a:blip>
          <a:stretch>
            <a:fillRect/>
          </a:stretch>
        </p:blipFill>
        <p:spPr>
          <a:xfrm>
            <a:off x="1624899" y="3720630"/>
            <a:ext cx="430825" cy="542839"/>
          </a:xfrm>
          <a:prstGeom prst="rect">
            <a:avLst/>
          </a:prstGeom>
          <a:noFill/>
          <a:ln>
            <a:noFill/>
          </a:ln>
        </p:spPr>
      </p:pic>
      <p:pic>
        <p:nvPicPr>
          <p:cNvPr id="345" name="Google Shape;345;g2978abad497_0_110"/>
          <p:cNvPicPr preferRelativeResize="0"/>
          <p:nvPr/>
        </p:nvPicPr>
        <p:blipFill rotWithShape="1">
          <a:blip r:embed="rId13">
            <a:alphaModFix/>
          </a:blip>
          <a:srcRect/>
          <a:stretch/>
        </p:blipFill>
        <p:spPr>
          <a:xfrm>
            <a:off x="3007199" y="3720625"/>
            <a:ext cx="430825" cy="542850"/>
          </a:xfrm>
          <a:prstGeom prst="rect">
            <a:avLst/>
          </a:prstGeom>
          <a:noFill/>
          <a:ln>
            <a:noFill/>
          </a:ln>
        </p:spPr>
      </p:pic>
      <p:pic>
        <p:nvPicPr>
          <p:cNvPr id="346" name="Google Shape;346;g2978abad497_0_110"/>
          <p:cNvPicPr preferRelativeResize="0"/>
          <p:nvPr/>
        </p:nvPicPr>
        <p:blipFill>
          <a:blip r:embed="rId14">
            <a:alphaModFix/>
          </a:blip>
          <a:stretch>
            <a:fillRect/>
          </a:stretch>
        </p:blipFill>
        <p:spPr>
          <a:xfrm>
            <a:off x="4356587" y="1473000"/>
            <a:ext cx="430825" cy="468285"/>
          </a:xfrm>
          <a:prstGeom prst="rect">
            <a:avLst/>
          </a:prstGeom>
          <a:noFill/>
          <a:ln>
            <a:noFill/>
          </a:ln>
        </p:spPr>
      </p:pic>
      <p:pic>
        <p:nvPicPr>
          <p:cNvPr id="347" name="Google Shape;347;g2978abad497_0_110"/>
          <p:cNvPicPr preferRelativeResize="0"/>
          <p:nvPr/>
        </p:nvPicPr>
        <p:blipFill rotWithShape="1">
          <a:blip r:embed="rId15">
            <a:alphaModFix/>
          </a:blip>
          <a:srcRect l="-21925" r="-11603"/>
          <a:stretch/>
        </p:blipFill>
        <p:spPr>
          <a:xfrm>
            <a:off x="4263350" y="2302675"/>
            <a:ext cx="654425" cy="408925"/>
          </a:xfrm>
          <a:prstGeom prst="rect">
            <a:avLst/>
          </a:prstGeom>
          <a:noFill/>
          <a:ln>
            <a:noFill/>
          </a:ln>
        </p:spPr>
      </p:pic>
      <p:pic>
        <p:nvPicPr>
          <p:cNvPr id="348" name="Google Shape;348;g2978abad497_0_110"/>
          <p:cNvPicPr preferRelativeResize="0"/>
          <p:nvPr/>
        </p:nvPicPr>
        <p:blipFill rotWithShape="1">
          <a:blip r:embed="rId16">
            <a:alphaModFix/>
          </a:blip>
          <a:srcRect l="-25477" t="-15929" r="-17175" b="-41476"/>
          <a:stretch/>
        </p:blipFill>
        <p:spPr>
          <a:xfrm>
            <a:off x="4306225" y="3134375"/>
            <a:ext cx="734350" cy="737050"/>
          </a:xfrm>
          <a:prstGeom prst="rect">
            <a:avLst/>
          </a:prstGeom>
          <a:noFill/>
          <a:ln>
            <a:noFill/>
          </a:ln>
        </p:spPr>
      </p:pic>
      <p:pic>
        <p:nvPicPr>
          <p:cNvPr id="349" name="Google Shape;349;g2978abad497_0_110"/>
          <p:cNvPicPr preferRelativeResize="0"/>
          <p:nvPr/>
        </p:nvPicPr>
        <p:blipFill>
          <a:blip r:embed="rId17">
            <a:alphaModFix/>
          </a:blip>
          <a:stretch>
            <a:fillRect/>
          </a:stretch>
        </p:blipFill>
        <p:spPr>
          <a:xfrm>
            <a:off x="6388363" y="1473000"/>
            <a:ext cx="369039" cy="468275"/>
          </a:xfrm>
          <a:prstGeom prst="rect">
            <a:avLst/>
          </a:prstGeom>
          <a:noFill/>
          <a:ln>
            <a:noFill/>
          </a:ln>
        </p:spPr>
      </p:pic>
      <p:pic>
        <p:nvPicPr>
          <p:cNvPr id="350" name="Google Shape;350;g2978abad497_0_110"/>
          <p:cNvPicPr preferRelativeResize="0"/>
          <p:nvPr/>
        </p:nvPicPr>
        <p:blipFill>
          <a:blip r:embed="rId18">
            <a:alphaModFix/>
          </a:blip>
          <a:stretch>
            <a:fillRect/>
          </a:stretch>
        </p:blipFill>
        <p:spPr>
          <a:xfrm>
            <a:off x="6388363" y="2300118"/>
            <a:ext cx="369039" cy="528539"/>
          </a:xfrm>
          <a:prstGeom prst="rect">
            <a:avLst/>
          </a:prstGeom>
          <a:noFill/>
          <a:ln>
            <a:noFill/>
          </a:ln>
        </p:spPr>
      </p:pic>
      <p:pic>
        <p:nvPicPr>
          <p:cNvPr id="351" name="Google Shape;351;g2978abad497_0_110"/>
          <p:cNvPicPr preferRelativeResize="0"/>
          <p:nvPr/>
        </p:nvPicPr>
        <p:blipFill>
          <a:blip r:embed="rId19">
            <a:alphaModFix/>
          </a:blip>
          <a:stretch>
            <a:fillRect/>
          </a:stretch>
        </p:blipFill>
        <p:spPr>
          <a:xfrm>
            <a:off x="6357475" y="3266689"/>
            <a:ext cx="430825" cy="420960"/>
          </a:xfrm>
          <a:prstGeom prst="rect">
            <a:avLst/>
          </a:prstGeom>
          <a:noFill/>
          <a:ln>
            <a:noFill/>
          </a:ln>
        </p:spPr>
      </p:pic>
      <p:pic>
        <p:nvPicPr>
          <p:cNvPr id="352" name="Google Shape;352;g2978abad497_0_110"/>
          <p:cNvPicPr preferRelativeResize="0"/>
          <p:nvPr/>
        </p:nvPicPr>
        <p:blipFill>
          <a:blip r:embed="rId20">
            <a:alphaModFix/>
          </a:blip>
          <a:stretch>
            <a:fillRect/>
          </a:stretch>
        </p:blipFill>
        <p:spPr>
          <a:xfrm>
            <a:off x="6357475" y="4012975"/>
            <a:ext cx="430825" cy="342839"/>
          </a:xfrm>
          <a:prstGeom prst="rect">
            <a:avLst/>
          </a:prstGeom>
          <a:noFill/>
          <a:ln>
            <a:noFill/>
          </a:ln>
        </p:spPr>
      </p:pic>
    </p:spTree>
    <p:extLst>
      <p:ext uri="{BB962C8B-B14F-4D97-AF65-F5344CB8AC3E}">
        <p14:creationId xmlns:p14="http://schemas.microsoft.com/office/powerpoint/2010/main" val="2419390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7"/>
          <p:cNvSpPr txBox="1">
            <a:spLocks noGrp="1"/>
          </p:cNvSpPr>
          <p:nvPr>
            <p:ph type="body" idx="2"/>
          </p:nvPr>
        </p:nvSpPr>
        <p:spPr>
          <a:xfrm>
            <a:off x="432000" y="567339"/>
            <a:ext cx="8280000" cy="230832"/>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SzPts val="1500"/>
              <a:buNone/>
            </a:pPr>
            <a:endParaRPr/>
          </a:p>
        </p:txBody>
      </p:sp>
      <p:sp>
        <p:nvSpPr>
          <p:cNvPr id="405" name="Google Shape;405;p27"/>
          <p:cNvSpPr txBox="1">
            <a:spLocks noGrp="1"/>
          </p:cNvSpPr>
          <p:nvPr>
            <p:ph type="title"/>
          </p:nvPr>
        </p:nvSpPr>
        <p:spPr>
          <a:xfrm>
            <a:off x="432000" y="283073"/>
            <a:ext cx="8280000" cy="27791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2"/>
              </a:buClr>
              <a:buSzPts val="1900"/>
              <a:buFont typeface="Calibri"/>
              <a:buNone/>
            </a:pPr>
            <a:r>
              <a:rPr lang="en-GB" dirty="0" err="1">
                <a:latin typeface="Microsoft YaHei" panose="020B0503020204020204" pitchFamily="34" charset="-122"/>
                <a:ea typeface="Microsoft YaHei" panose="020B0503020204020204" pitchFamily="34" charset="-122"/>
              </a:rPr>
              <a:t>我們備受信賴的品牌</a:t>
            </a:r>
            <a:endParaRPr dirty="0">
              <a:latin typeface="Microsoft YaHei" panose="020B0503020204020204" pitchFamily="34" charset="-122"/>
              <a:ea typeface="Microsoft YaHei" panose="020B0503020204020204" pitchFamily="34" charset="-122"/>
            </a:endParaRPr>
          </a:p>
        </p:txBody>
      </p:sp>
      <p:pic>
        <p:nvPicPr>
          <p:cNvPr id="406" name="Google Shape;406;p27" descr="Logo&#10;&#10;Description automatically generated"/>
          <p:cNvPicPr preferRelativeResize="0"/>
          <p:nvPr/>
        </p:nvPicPr>
        <p:blipFill rotWithShape="1">
          <a:blip r:embed="rId3">
            <a:alphaModFix/>
          </a:blip>
          <a:srcRect/>
          <a:stretch/>
        </p:blipFill>
        <p:spPr>
          <a:xfrm>
            <a:off x="6028400" y="3046918"/>
            <a:ext cx="1570751" cy="683643"/>
          </a:xfrm>
          <a:prstGeom prst="rect">
            <a:avLst/>
          </a:prstGeom>
          <a:noFill/>
          <a:ln>
            <a:noFill/>
          </a:ln>
        </p:spPr>
      </p:pic>
      <p:pic>
        <p:nvPicPr>
          <p:cNvPr id="407" name="Google Shape;407;p27" descr="Logo&#10;&#10;Description automatically generated with medium confidence"/>
          <p:cNvPicPr preferRelativeResize="0"/>
          <p:nvPr/>
        </p:nvPicPr>
        <p:blipFill rotWithShape="1">
          <a:blip r:embed="rId4">
            <a:alphaModFix/>
          </a:blip>
          <a:srcRect/>
          <a:stretch/>
        </p:blipFill>
        <p:spPr>
          <a:xfrm>
            <a:off x="7172842" y="2091960"/>
            <a:ext cx="1971158" cy="857914"/>
          </a:xfrm>
          <a:prstGeom prst="rect">
            <a:avLst/>
          </a:prstGeom>
          <a:noFill/>
          <a:ln>
            <a:noFill/>
          </a:ln>
        </p:spPr>
      </p:pic>
      <p:pic>
        <p:nvPicPr>
          <p:cNvPr id="408" name="Google Shape;408;p27" descr="Logo&#10;&#10;Description automatically generated"/>
          <p:cNvPicPr preferRelativeResize="0"/>
          <p:nvPr/>
        </p:nvPicPr>
        <p:blipFill rotWithShape="1">
          <a:blip r:embed="rId5">
            <a:alphaModFix/>
          </a:blip>
          <a:srcRect/>
          <a:stretch/>
        </p:blipFill>
        <p:spPr>
          <a:xfrm>
            <a:off x="2138753" y="2142393"/>
            <a:ext cx="1855279" cy="807479"/>
          </a:xfrm>
          <a:prstGeom prst="rect">
            <a:avLst/>
          </a:prstGeom>
          <a:noFill/>
          <a:ln>
            <a:noFill/>
          </a:ln>
        </p:spPr>
      </p:pic>
      <p:pic>
        <p:nvPicPr>
          <p:cNvPr id="409" name="Google Shape;409;p27" descr="Logo&#10;&#10;Description automatically generated"/>
          <p:cNvPicPr preferRelativeResize="0"/>
          <p:nvPr/>
        </p:nvPicPr>
        <p:blipFill rotWithShape="1">
          <a:blip r:embed="rId6">
            <a:alphaModFix/>
          </a:blip>
          <a:srcRect/>
          <a:stretch/>
        </p:blipFill>
        <p:spPr>
          <a:xfrm>
            <a:off x="5493934" y="2089576"/>
            <a:ext cx="1959288" cy="852747"/>
          </a:xfrm>
          <a:prstGeom prst="rect">
            <a:avLst/>
          </a:prstGeom>
          <a:noFill/>
          <a:ln>
            <a:noFill/>
          </a:ln>
        </p:spPr>
      </p:pic>
      <p:pic>
        <p:nvPicPr>
          <p:cNvPr id="410" name="Google Shape;410;p27" descr="Logo, company name&#10;&#10;Description automatically generated"/>
          <p:cNvPicPr preferRelativeResize="0"/>
          <p:nvPr/>
        </p:nvPicPr>
        <p:blipFill rotWithShape="1">
          <a:blip r:embed="rId7">
            <a:alphaModFix/>
          </a:blip>
          <a:srcRect/>
          <a:stretch/>
        </p:blipFill>
        <p:spPr>
          <a:xfrm>
            <a:off x="3226559" y="2799269"/>
            <a:ext cx="2615444" cy="1138327"/>
          </a:xfrm>
          <a:prstGeom prst="rect">
            <a:avLst/>
          </a:prstGeom>
          <a:noFill/>
          <a:ln>
            <a:noFill/>
          </a:ln>
        </p:spPr>
      </p:pic>
      <p:pic>
        <p:nvPicPr>
          <p:cNvPr id="411" name="Google Shape;411;p27" descr="Logo&#10;&#10;Description automatically generated"/>
          <p:cNvPicPr preferRelativeResize="0"/>
          <p:nvPr/>
        </p:nvPicPr>
        <p:blipFill rotWithShape="1">
          <a:blip r:embed="rId8">
            <a:alphaModFix/>
          </a:blip>
          <a:srcRect/>
          <a:stretch/>
        </p:blipFill>
        <p:spPr>
          <a:xfrm>
            <a:off x="680211" y="2819567"/>
            <a:ext cx="2615444" cy="1138327"/>
          </a:xfrm>
          <a:prstGeom prst="rect">
            <a:avLst/>
          </a:prstGeom>
          <a:noFill/>
          <a:ln>
            <a:noFill/>
          </a:ln>
        </p:spPr>
      </p:pic>
      <p:pic>
        <p:nvPicPr>
          <p:cNvPr id="412" name="Google Shape;412;p27" descr="Logo&#10;&#10;Description automatically generated"/>
          <p:cNvPicPr preferRelativeResize="0"/>
          <p:nvPr/>
        </p:nvPicPr>
        <p:blipFill rotWithShape="1">
          <a:blip r:embed="rId9">
            <a:alphaModFix/>
          </a:blip>
          <a:srcRect/>
          <a:stretch/>
        </p:blipFill>
        <p:spPr>
          <a:xfrm>
            <a:off x="0" y="2083646"/>
            <a:ext cx="2267744" cy="986997"/>
          </a:xfrm>
          <a:prstGeom prst="rect">
            <a:avLst/>
          </a:prstGeom>
          <a:noFill/>
          <a:ln>
            <a:noFill/>
          </a:ln>
        </p:spPr>
      </p:pic>
      <p:pic>
        <p:nvPicPr>
          <p:cNvPr id="413" name="Google Shape;413;p27" descr="Logo&#10;&#10;Description automatically generated"/>
          <p:cNvPicPr preferRelativeResize="0"/>
          <p:nvPr/>
        </p:nvPicPr>
        <p:blipFill rotWithShape="1">
          <a:blip r:embed="rId10">
            <a:alphaModFix/>
          </a:blip>
          <a:srcRect/>
          <a:stretch/>
        </p:blipFill>
        <p:spPr>
          <a:xfrm>
            <a:off x="3889913" y="2127350"/>
            <a:ext cx="1770922" cy="770764"/>
          </a:xfrm>
          <a:prstGeom prst="rect">
            <a:avLst/>
          </a:prstGeom>
          <a:noFill/>
          <a:ln>
            <a:noFill/>
          </a:ln>
        </p:spPr>
      </p:pic>
      <p:pic>
        <p:nvPicPr>
          <p:cNvPr id="414" name="Google Shape;414;p27" descr="Logo&#10;&#10;Description automatically generated"/>
          <p:cNvPicPr preferRelativeResize="0"/>
          <p:nvPr/>
        </p:nvPicPr>
        <p:blipFill rotWithShape="1">
          <a:blip r:embed="rId11">
            <a:alphaModFix/>
          </a:blip>
          <a:srcRect/>
          <a:stretch/>
        </p:blipFill>
        <p:spPr>
          <a:xfrm>
            <a:off x="353684" y="1202602"/>
            <a:ext cx="2191110" cy="953643"/>
          </a:xfrm>
          <a:prstGeom prst="rect">
            <a:avLst/>
          </a:prstGeom>
          <a:noFill/>
          <a:ln>
            <a:noFill/>
          </a:ln>
        </p:spPr>
      </p:pic>
      <p:pic>
        <p:nvPicPr>
          <p:cNvPr id="415" name="Google Shape;415;p27" descr="Logo&#10;&#10;Description automatically generated"/>
          <p:cNvPicPr preferRelativeResize="0"/>
          <p:nvPr/>
        </p:nvPicPr>
        <p:blipFill rotWithShape="1">
          <a:blip r:embed="rId12">
            <a:alphaModFix/>
          </a:blip>
          <a:srcRect/>
          <a:stretch/>
        </p:blipFill>
        <p:spPr>
          <a:xfrm>
            <a:off x="2915129" y="1298926"/>
            <a:ext cx="1751762" cy="762425"/>
          </a:xfrm>
          <a:prstGeom prst="rect">
            <a:avLst/>
          </a:prstGeom>
          <a:noFill/>
          <a:ln>
            <a:noFill/>
          </a:ln>
        </p:spPr>
      </p:pic>
      <p:pic>
        <p:nvPicPr>
          <p:cNvPr id="416" name="Google Shape;416;p27"/>
          <p:cNvPicPr preferRelativeResize="0"/>
          <p:nvPr/>
        </p:nvPicPr>
        <p:blipFill rotWithShape="1">
          <a:blip r:embed="rId13">
            <a:alphaModFix/>
          </a:blip>
          <a:srcRect/>
          <a:stretch/>
        </p:blipFill>
        <p:spPr>
          <a:xfrm>
            <a:off x="7561193" y="1531501"/>
            <a:ext cx="1047971" cy="298616"/>
          </a:xfrm>
          <a:prstGeom prst="rect">
            <a:avLst/>
          </a:prstGeom>
          <a:noFill/>
          <a:ln>
            <a:noFill/>
          </a:ln>
        </p:spPr>
      </p:pic>
      <p:pic>
        <p:nvPicPr>
          <p:cNvPr id="417" name="Google Shape;417;p27" descr="Logo&#10;&#10;Description automatically generated"/>
          <p:cNvPicPr preferRelativeResize="0"/>
          <p:nvPr/>
        </p:nvPicPr>
        <p:blipFill rotWithShape="1">
          <a:blip r:embed="rId14">
            <a:alphaModFix/>
          </a:blip>
          <a:srcRect/>
          <a:stretch/>
        </p:blipFill>
        <p:spPr>
          <a:xfrm>
            <a:off x="3078877" y="3771910"/>
            <a:ext cx="2451100" cy="1066800"/>
          </a:xfrm>
          <a:prstGeom prst="rect">
            <a:avLst/>
          </a:prstGeom>
          <a:noFill/>
          <a:ln>
            <a:noFill/>
          </a:ln>
        </p:spPr>
      </p:pic>
      <p:pic>
        <p:nvPicPr>
          <p:cNvPr id="418" name="Google Shape;418;p27" descr="Partners | Springer Nature"/>
          <p:cNvPicPr preferRelativeResize="0"/>
          <p:nvPr/>
        </p:nvPicPr>
        <p:blipFill rotWithShape="1">
          <a:blip r:embed="rId15">
            <a:alphaModFix/>
          </a:blip>
          <a:srcRect/>
          <a:stretch/>
        </p:blipFill>
        <p:spPr>
          <a:xfrm>
            <a:off x="4883628" y="1357941"/>
            <a:ext cx="2289213" cy="572303"/>
          </a:xfrm>
          <a:prstGeom prst="rect">
            <a:avLst/>
          </a:prstGeom>
          <a:noFill/>
          <a:ln>
            <a:noFill/>
          </a:ln>
        </p:spPr>
      </p:pic>
    </p:spTree>
    <p:extLst>
      <p:ext uri="{BB962C8B-B14F-4D97-AF65-F5344CB8AC3E}">
        <p14:creationId xmlns:p14="http://schemas.microsoft.com/office/powerpoint/2010/main" val="3979292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
          <p:cNvSpPr txBox="1">
            <a:spLocks noGrp="1"/>
          </p:cNvSpPr>
          <p:nvPr>
            <p:ph type="title"/>
          </p:nvPr>
        </p:nvSpPr>
        <p:spPr>
          <a:xfrm>
            <a:off x="799414" y="1244945"/>
            <a:ext cx="2876885" cy="566052"/>
          </a:xfrm>
          <a:prstGeom prst="rect">
            <a:avLst/>
          </a:prstGeom>
          <a:noFill/>
          <a:ln>
            <a:noFill/>
          </a:ln>
        </p:spPr>
        <p:txBody>
          <a:bodyPr spcFirstLastPara="1" wrap="square" lIns="0" tIns="0" rIns="0" bIns="0" anchor="t" anchorCtr="0">
            <a:noAutofit/>
          </a:bodyPr>
          <a:lstStyle/>
          <a:p>
            <a:pPr marL="0" lvl="0" indent="0" algn="l" rtl="0">
              <a:lnSpc>
                <a:spcPct val="125000"/>
              </a:lnSpc>
              <a:spcBef>
                <a:spcPts val="0"/>
              </a:spcBef>
              <a:spcAft>
                <a:spcPts val="0"/>
              </a:spcAft>
              <a:buClr>
                <a:schemeClr val="lt1"/>
              </a:buClr>
              <a:buSzPts val="2800"/>
              <a:buFont typeface="Calibri"/>
              <a:buNone/>
            </a:pPr>
            <a:r>
              <a:rPr lang="en-US" altLang="zh-CN" dirty="0">
                <a:latin typeface="Microsoft YaHei" panose="020B0503020204020204" pitchFamily="34" charset="-122"/>
                <a:ea typeface="Microsoft YaHei" panose="020B0503020204020204" pitchFamily="34" charset="-122"/>
              </a:rPr>
              <a:t>SpringerLink</a:t>
            </a:r>
            <a:br>
              <a:rPr lang="en-US" altLang="zh-CN" dirty="0">
                <a:latin typeface="Microsoft YaHei" panose="020B0503020204020204" pitchFamily="34" charset="-122"/>
                <a:ea typeface="Microsoft YaHei" panose="020B0503020204020204" pitchFamily="34" charset="-122"/>
              </a:rPr>
            </a:br>
            <a:r>
              <a:rPr lang="zh-CN" altLang="en-US" dirty="0">
                <a:latin typeface="Microsoft YaHei" panose="020B0503020204020204" pitchFamily="34" charset="-122"/>
                <a:ea typeface="Microsoft YaHei" panose="020B0503020204020204" pitchFamily="34" charset="-122"/>
              </a:rPr>
              <a:t>平臺資源簡介</a:t>
            </a:r>
            <a:br>
              <a:rPr lang="zh-CN" dirty="0">
                <a:latin typeface="Microsoft YaHei" panose="020B0503020204020204" pitchFamily="34" charset="-122"/>
                <a:ea typeface="Microsoft YaHei" panose="020B0503020204020204" pitchFamily="34" charset="-122"/>
              </a:rPr>
            </a:br>
            <a:endParaRPr b="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743836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2"/>
        <p:cNvGrpSpPr/>
        <p:nvPr/>
      </p:nvGrpSpPr>
      <p:grpSpPr>
        <a:xfrm>
          <a:off x="0" y="0"/>
          <a:ext cx="0" cy="0"/>
          <a:chOff x="0" y="0"/>
          <a:chExt cx="0" cy="0"/>
        </a:xfrm>
      </p:grpSpPr>
      <p:sp>
        <p:nvSpPr>
          <p:cNvPr id="2063" name="Google Shape;2063;p161"/>
          <p:cNvSpPr txBox="1">
            <a:spLocks noGrp="1"/>
          </p:cNvSpPr>
          <p:nvPr>
            <p:ph type="title"/>
          </p:nvPr>
        </p:nvSpPr>
        <p:spPr>
          <a:xfrm>
            <a:off x="422275" y="196084"/>
            <a:ext cx="8299450" cy="277919"/>
          </a:xfrm>
          <a:prstGeom prst="rect">
            <a:avLst/>
          </a:prstGeom>
          <a:noFill/>
          <a:ln>
            <a:noFill/>
          </a:ln>
        </p:spPr>
        <p:txBody>
          <a:bodyPr spcFirstLastPara="1" wrap="square" lIns="0" tIns="0" rIns="0" bIns="0" anchor="t" anchorCtr="0">
            <a:noAutofit/>
          </a:bodyPr>
          <a:lstStyle/>
          <a:p>
            <a:pPr marL="0" lvl="0" indent="0" algn="l" rtl="0">
              <a:lnSpc>
                <a:spcPct val="116666"/>
              </a:lnSpc>
              <a:spcBef>
                <a:spcPts val="0"/>
              </a:spcBef>
              <a:spcAft>
                <a:spcPts val="0"/>
              </a:spcAft>
              <a:buClr>
                <a:srgbClr val="01324B"/>
              </a:buClr>
              <a:buSzPts val="1800"/>
              <a:buNone/>
            </a:pPr>
            <a:r>
              <a:rPr lang="en-GB" dirty="0" err="1">
                <a:latin typeface="Calibri" panose="020F0502020204030204" pitchFamily="34" charset="0"/>
                <a:ea typeface="Microsoft YaHei" panose="020B0503020204020204" pitchFamily="34" charset="-122"/>
                <a:cs typeface="Calibri" panose="020F0502020204030204" pitchFamily="34" charset="0"/>
              </a:rPr>
              <a:t>SpringerLink平臺</a:t>
            </a:r>
            <a:endParaRPr dirty="0">
              <a:latin typeface="Calibri" panose="020F0502020204030204" pitchFamily="34" charset="0"/>
              <a:ea typeface="Microsoft YaHei" panose="020B0503020204020204" pitchFamily="34" charset="-122"/>
              <a:cs typeface="Calibri" panose="020F0502020204030204" pitchFamily="34" charset="0"/>
            </a:endParaRPr>
          </a:p>
        </p:txBody>
      </p:sp>
      <p:sp>
        <p:nvSpPr>
          <p:cNvPr id="2064" name="Google Shape;2064;p161"/>
          <p:cNvSpPr txBox="1">
            <a:spLocks noGrp="1"/>
          </p:cNvSpPr>
          <p:nvPr>
            <p:ph type="subTitle" idx="1"/>
          </p:nvPr>
        </p:nvSpPr>
        <p:spPr>
          <a:xfrm>
            <a:off x="188642" y="531093"/>
            <a:ext cx="8299450" cy="230831"/>
          </a:xfrm>
          <a:prstGeom prst="rect">
            <a:avLst/>
          </a:prstGeom>
          <a:noFill/>
          <a:ln>
            <a:noFill/>
          </a:ln>
        </p:spPr>
        <p:txBody>
          <a:bodyPr spcFirstLastPara="1" wrap="square" lIns="0" tIns="0" rIns="0" bIns="0" anchor="t" anchorCtr="0">
            <a:noAutofit/>
          </a:bodyPr>
          <a:lstStyle/>
          <a:p>
            <a:pPr marL="457200" lvl="0" indent="-228600" algn="l" rtl="0">
              <a:lnSpc>
                <a:spcPct val="100000"/>
              </a:lnSpc>
              <a:spcBef>
                <a:spcPts val="0"/>
              </a:spcBef>
              <a:spcAft>
                <a:spcPts val="0"/>
              </a:spcAft>
              <a:buSzPts val="1500"/>
              <a:buNone/>
            </a:pPr>
            <a:r>
              <a:rPr lang="en-GB" dirty="0" err="1">
                <a:latin typeface="Calibri" panose="020F0502020204030204" pitchFamily="34" charset="0"/>
                <a:ea typeface="Microsoft YaHei" panose="020B0503020204020204" pitchFamily="34" charset="-122"/>
                <a:cs typeface="Calibri" panose="020F0502020204030204" pitchFamily="34" charset="0"/>
              </a:rPr>
              <a:t>含千萬文獻的學術資源庫</a:t>
            </a:r>
            <a:endParaRPr dirty="0">
              <a:latin typeface="Calibri" panose="020F0502020204030204" pitchFamily="34" charset="0"/>
              <a:ea typeface="Microsoft YaHei" panose="020B0503020204020204" pitchFamily="34" charset="-122"/>
              <a:cs typeface="Calibri" panose="020F0502020204030204" pitchFamily="34" charset="0"/>
            </a:endParaRPr>
          </a:p>
        </p:txBody>
      </p:sp>
      <p:sp>
        <p:nvSpPr>
          <p:cNvPr id="2066" name="Google Shape;2066;p161"/>
          <p:cNvSpPr txBox="1"/>
          <p:nvPr/>
        </p:nvSpPr>
        <p:spPr>
          <a:xfrm>
            <a:off x="516803" y="3857180"/>
            <a:ext cx="7885385" cy="969456"/>
          </a:xfrm>
          <a:prstGeom prst="rect">
            <a:avLst/>
          </a:prstGeom>
          <a:noFill/>
          <a:ln>
            <a:noFill/>
          </a:ln>
        </p:spPr>
        <p:txBody>
          <a:bodyPr spcFirstLastPara="1" wrap="square" lIns="91425" tIns="45700" rIns="91425" bIns="45700" anchor="t" anchorCtr="0">
            <a:spAutoFit/>
          </a:bodyPr>
          <a:lstStyle/>
          <a:p>
            <a:pPr algn="just"/>
            <a:r>
              <a:rPr lang="en-US" altLang="zh-TW" sz="1500" b="0" i="0" u="none" strike="noStrike" cap="none" dirty="0">
                <a:solidFill>
                  <a:srgbClr val="01324B"/>
                </a:solidFill>
                <a:latin typeface="Calibri" panose="020F0502020204030204" pitchFamily="34" charset="0"/>
                <a:ea typeface="Microsoft YaHei" panose="020B0503020204020204" pitchFamily="34" charset="-122"/>
                <a:cs typeface="Calibri" panose="020F0502020204030204" pitchFamily="34" charset="0"/>
                <a:sym typeface="Calibri"/>
              </a:rPr>
              <a:t>S</a:t>
            </a:r>
            <a:r>
              <a:rPr lang="en-US" altLang="zh-TW" b="0" i="0" u="none" strike="noStrike" cap="none" dirty="0">
                <a:solidFill>
                  <a:srgbClr val="01324B"/>
                </a:solidFill>
                <a:latin typeface="Calibri" panose="020F0502020204030204" pitchFamily="34" charset="0"/>
                <a:ea typeface="Microsoft YaHei" panose="020B0503020204020204" pitchFamily="34" charset="-122"/>
                <a:cs typeface="Calibri" panose="020F0502020204030204" pitchFamily="34" charset="0"/>
                <a:sym typeface="Calibri"/>
              </a:rPr>
              <a:t>pringerLink</a:t>
            </a:r>
            <a:r>
              <a:rPr lang="zh-TW" altLang="en-US" b="0" i="0" u="none" strike="noStrike" cap="none" dirty="0">
                <a:solidFill>
                  <a:srgbClr val="01324B"/>
                </a:solidFill>
                <a:latin typeface="Calibri" panose="020F0502020204030204" pitchFamily="34" charset="0"/>
                <a:ea typeface="Microsoft YaHei" panose="020B0503020204020204" pitchFamily="34" charset="-122"/>
                <a:cs typeface="Calibri" panose="020F0502020204030204" pitchFamily="34" charset="0"/>
                <a:sym typeface="Calibri"/>
              </a:rPr>
              <a:t>平臺提供世界上最全面的</a:t>
            </a:r>
            <a:r>
              <a:rPr lang="zh-TW" altLang="en-US" b="1" i="0" u="none" strike="noStrike" cap="none" dirty="0">
                <a:solidFill>
                  <a:srgbClr val="01324B"/>
                </a:solidFill>
                <a:latin typeface="Calibri" panose="020F0502020204030204" pitchFamily="34" charset="0"/>
                <a:ea typeface="Microsoft YaHei" panose="020B0503020204020204" pitchFamily="34" charset="-122"/>
                <a:cs typeface="Calibri" panose="020F0502020204030204" pitchFamily="34" charset="0"/>
                <a:sym typeface="Calibri"/>
              </a:rPr>
              <a:t>科學</a:t>
            </a:r>
            <a:r>
              <a:rPr lang="zh-TW" altLang="en-US" b="0" i="0" u="none" strike="noStrike" cap="none" dirty="0">
                <a:solidFill>
                  <a:srgbClr val="01324B"/>
                </a:solidFill>
                <a:latin typeface="Calibri" panose="020F0502020204030204" pitchFamily="34" charset="0"/>
                <a:ea typeface="Microsoft YaHei" panose="020B0503020204020204" pitchFamily="34" charset="-122"/>
                <a:cs typeface="Calibri" panose="020F0502020204030204" pitchFamily="34" charset="0"/>
                <a:sym typeface="Calibri"/>
              </a:rPr>
              <a:t>、</a:t>
            </a:r>
            <a:r>
              <a:rPr lang="zh-TW" altLang="en-US" b="1" i="0" u="none" strike="noStrike" cap="none" dirty="0">
                <a:solidFill>
                  <a:srgbClr val="01324B"/>
                </a:solidFill>
                <a:latin typeface="Calibri" panose="020F0502020204030204" pitchFamily="34" charset="0"/>
                <a:ea typeface="Microsoft YaHei" panose="020B0503020204020204" pitchFamily="34" charset="-122"/>
                <a:cs typeface="Calibri" panose="020F0502020204030204" pitchFamily="34" charset="0"/>
                <a:sym typeface="Calibri"/>
              </a:rPr>
              <a:t>技術和醫學以及人文和社會科學</a:t>
            </a:r>
            <a:r>
              <a:rPr lang="zh-TW" altLang="en-US" b="0" i="0" u="none" strike="noStrike" cap="none" dirty="0">
                <a:solidFill>
                  <a:srgbClr val="01324B"/>
                </a:solidFill>
                <a:latin typeface="Calibri" panose="020F0502020204030204" pitchFamily="34" charset="0"/>
                <a:ea typeface="Microsoft YaHei" panose="020B0503020204020204" pitchFamily="34" charset="-122"/>
                <a:cs typeface="Calibri" panose="020F0502020204030204" pitchFamily="34" charset="0"/>
                <a:sym typeface="Calibri"/>
              </a:rPr>
              <a:t>的期刊、圖書、叢書、會議論文集、參考工具書和實驗室指南等文獻資源。</a:t>
            </a:r>
            <a:r>
              <a:rPr lang="en-GB" sz="1400" b="0" i="0" u="none" strike="noStrike" cap="none" dirty="0">
                <a:solidFill>
                  <a:srgbClr val="01324B"/>
                </a:solidFill>
                <a:latin typeface="Calibri" panose="020F0502020204030204" pitchFamily="34" charset="0"/>
                <a:ea typeface="Microsoft YaHei" panose="020B0503020204020204" pitchFamily="34" charset="-122"/>
                <a:cs typeface="Calibri" panose="020F0502020204030204" pitchFamily="34" charset="0"/>
                <a:sym typeface="Calibri"/>
              </a:rPr>
              <a:t>每天都會新增內容，每年增加大約1.2萬本電子圖書、3千份實驗室指南以及超過30萬篇期刊論文。兼具深度與廣度的內容，以及完備的檢索工具，使SpringerLink平臺成為世界各地成千上萬科研人員的不二選擇。</a:t>
            </a:r>
            <a:endParaRPr sz="1400" b="0" i="0" u="none" strike="noStrike" cap="none" dirty="0">
              <a:solidFill>
                <a:srgbClr val="01324B"/>
              </a:solidFill>
              <a:latin typeface="Calibri" panose="020F0502020204030204" pitchFamily="34" charset="0"/>
              <a:ea typeface="Microsoft YaHei" panose="020B0503020204020204" pitchFamily="34" charset="-122"/>
              <a:cs typeface="Calibri" panose="020F0502020204030204" pitchFamily="34" charset="0"/>
              <a:sym typeface="Calibri"/>
            </a:endParaRPr>
          </a:p>
        </p:txBody>
      </p:sp>
      <p:grpSp>
        <p:nvGrpSpPr>
          <p:cNvPr id="9" name="群組 8">
            <a:extLst>
              <a:ext uri="{FF2B5EF4-FFF2-40B4-BE49-F238E27FC236}">
                <a16:creationId xmlns:a16="http://schemas.microsoft.com/office/drawing/2014/main" id="{851AFC07-8327-9131-3446-DD5978FDE75D}"/>
              </a:ext>
            </a:extLst>
          </p:cNvPr>
          <p:cNvGrpSpPr/>
          <p:nvPr/>
        </p:nvGrpSpPr>
        <p:grpSpPr>
          <a:xfrm>
            <a:off x="655908" y="778078"/>
            <a:ext cx="7971289" cy="3101614"/>
            <a:chOff x="188642" y="1111761"/>
            <a:chExt cx="7971289" cy="3101614"/>
          </a:xfrm>
        </p:grpSpPr>
        <p:pic>
          <p:nvPicPr>
            <p:cNvPr id="3" name="Google Shape;546;p13">
              <a:extLst>
                <a:ext uri="{FF2B5EF4-FFF2-40B4-BE49-F238E27FC236}">
                  <a16:creationId xmlns:a16="http://schemas.microsoft.com/office/drawing/2014/main" id="{7CA46739-FD9B-5D11-F37F-A28674449BEF}"/>
                </a:ext>
              </a:extLst>
            </p:cNvPr>
            <p:cNvPicPr preferRelativeResize="0"/>
            <p:nvPr/>
          </p:nvPicPr>
          <p:blipFill rotWithShape="1">
            <a:blip r:embed="rId3">
              <a:alphaModFix/>
            </a:blip>
            <a:srcRect/>
            <a:stretch/>
          </p:blipFill>
          <p:spPr>
            <a:xfrm>
              <a:off x="188642" y="1111761"/>
              <a:ext cx="7971289" cy="3101614"/>
            </a:xfrm>
            <a:prstGeom prst="rect">
              <a:avLst/>
            </a:prstGeom>
            <a:noFill/>
            <a:ln>
              <a:noFill/>
            </a:ln>
          </p:spPr>
        </p:pic>
        <p:sp>
          <p:nvSpPr>
            <p:cNvPr id="4" name="Google Shape;547;p13">
              <a:extLst>
                <a:ext uri="{FF2B5EF4-FFF2-40B4-BE49-F238E27FC236}">
                  <a16:creationId xmlns:a16="http://schemas.microsoft.com/office/drawing/2014/main" id="{98DE4F80-F52B-50E7-2F5E-8769EEC46192}"/>
                </a:ext>
              </a:extLst>
            </p:cNvPr>
            <p:cNvSpPr txBox="1"/>
            <p:nvPr/>
          </p:nvSpPr>
          <p:spPr>
            <a:xfrm>
              <a:off x="1193151" y="1601691"/>
              <a:ext cx="1410712" cy="801552"/>
            </a:xfrm>
            <a:prstGeom prst="rect">
              <a:avLst/>
            </a:prstGeom>
            <a:noFill/>
            <a:ln>
              <a:noFill/>
            </a:ln>
          </p:spPr>
          <p:txBody>
            <a:bodyPr spcFirstLastPara="1" wrap="square" lIns="54000" tIns="54000" rIns="54000" bIns="54000" anchor="t" anchorCtr="0">
              <a:spAutoFit/>
            </a:bodyPr>
            <a:lstStyle/>
            <a:p>
              <a:pPr marL="0" marR="0" lvl="0" indent="0" algn="l" rtl="0">
                <a:spcBef>
                  <a:spcPts val="0"/>
                </a:spcBef>
                <a:spcAft>
                  <a:spcPts val="0"/>
                </a:spcAft>
                <a:buClr>
                  <a:schemeClr val="dk1"/>
                </a:buClr>
                <a:buSzPts val="1500"/>
                <a:buFont typeface="Arial"/>
                <a:buNone/>
              </a:pPr>
              <a:r>
                <a:rPr lang="zh-CN" sz="1500" b="0" i="0" u="none" strike="noStrike" cap="none" dirty="0">
                  <a:solidFill>
                    <a:srgbClr val="0F1920"/>
                  </a:solidFill>
                  <a:latin typeface="Calibri"/>
                  <a:ea typeface="Calibri"/>
                  <a:cs typeface="Calibri"/>
                  <a:sym typeface="Calibri"/>
                </a:rPr>
                <a:t>1842年至今的超過</a:t>
              </a:r>
              <a:r>
                <a:rPr lang="en-US" altLang="zh-CN" sz="1500" b="0" i="0" u="none" strike="noStrike" cap="none" dirty="0">
                  <a:solidFill>
                    <a:srgbClr val="0F1920"/>
                  </a:solidFill>
                  <a:latin typeface="Calibri"/>
                  <a:ea typeface="Calibri"/>
                  <a:cs typeface="Calibri"/>
                  <a:sym typeface="Calibri"/>
                </a:rPr>
                <a:t>30</a:t>
              </a:r>
              <a:r>
                <a:rPr lang="zh-CN" sz="1500" b="0" i="0" u="none" strike="noStrike" cap="none" dirty="0">
                  <a:solidFill>
                    <a:srgbClr val="0F1920"/>
                  </a:solidFill>
                  <a:latin typeface="Calibri"/>
                  <a:ea typeface="Calibri"/>
                  <a:cs typeface="Calibri"/>
                  <a:sym typeface="Calibri"/>
                </a:rPr>
                <a:t>萬種圖書</a:t>
              </a:r>
              <a:endParaRPr sz="1500" b="0" i="0" dirty="0">
                <a:solidFill>
                  <a:srgbClr val="0F1920"/>
                </a:solidFill>
                <a:latin typeface="Calibri"/>
                <a:ea typeface="Calibri"/>
                <a:cs typeface="Calibri"/>
                <a:sym typeface="Calibri"/>
              </a:endParaRPr>
            </a:p>
          </p:txBody>
        </p:sp>
        <p:sp>
          <p:nvSpPr>
            <p:cNvPr id="5" name="Google Shape;550;p13">
              <a:extLst>
                <a:ext uri="{FF2B5EF4-FFF2-40B4-BE49-F238E27FC236}">
                  <a16:creationId xmlns:a16="http://schemas.microsoft.com/office/drawing/2014/main" id="{B7DA22EC-723A-43DD-2C9B-A7659617ABCC}"/>
                </a:ext>
              </a:extLst>
            </p:cNvPr>
            <p:cNvSpPr txBox="1"/>
            <p:nvPr/>
          </p:nvSpPr>
          <p:spPr>
            <a:xfrm>
              <a:off x="597310" y="3027166"/>
              <a:ext cx="1690851" cy="634840"/>
            </a:xfrm>
            <a:prstGeom prst="rect">
              <a:avLst/>
            </a:prstGeom>
            <a:noFill/>
            <a:ln>
              <a:noFill/>
            </a:ln>
          </p:spPr>
          <p:txBody>
            <a:bodyPr spcFirstLastPara="1" wrap="square" lIns="54000" tIns="54000" rIns="54000" bIns="54000" anchor="t" anchorCtr="0">
              <a:spAutoFit/>
            </a:bodyPr>
            <a:lstStyle/>
            <a:p>
              <a:pPr marL="0" marR="0" lvl="0" indent="0" algn="l" rtl="0">
                <a:spcBef>
                  <a:spcPts val="0"/>
                </a:spcBef>
                <a:spcAft>
                  <a:spcPts val="0"/>
                </a:spcAft>
                <a:buClr>
                  <a:schemeClr val="dk1"/>
                </a:buClr>
                <a:buSzPts val="1500"/>
                <a:buFont typeface="Arial"/>
                <a:buNone/>
              </a:pPr>
              <a:r>
                <a:rPr lang="zh-TW" altLang="en-US" sz="1500" b="0" i="0" dirty="0">
                  <a:solidFill>
                    <a:srgbClr val="0F1920"/>
                  </a:solidFill>
                  <a:latin typeface="Calibri"/>
                  <a:ea typeface="Calibri"/>
                  <a:cs typeface="Calibri"/>
                  <a:sym typeface="Calibri"/>
                </a:rPr>
                <a:t>近</a:t>
              </a:r>
              <a:r>
                <a:rPr lang="en-US" altLang="zh-CN" sz="1500" b="0" i="0" dirty="0">
                  <a:solidFill>
                    <a:srgbClr val="0F1920"/>
                  </a:solidFill>
                  <a:latin typeface="Calibri"/>
                  <a:ea typeface="Calibri"/>
                  <a:cs typeface="Calibri"/>
                  <a:sym typeface="Calibri"/>
                </a:rPr>
                <a:t>7</a:t>
              </a:r>
              <a:r>
                <a:rPr lang="zh-CN" sz="1500" b="0" i="0" dirty="0">
                  <a:solidFill>
                    <a:srgbClr val="0F1920"/>
                  </a:solidFill>
                  <a:latin typeface="Calibri"/>
                  <a:ea typeface="Calibri"/>
                  <a:cs typeface="Calibri"/>
                  <a:sym typeface="Calibri"/>
                </a:rPr>
                <a:t>萬份</a:t>
              </a:r>
              <a:endParaRPr sz="1500" b="0" i="0" dirty="0">
                <a:solidFill>
                  <a:srgbClr val="0F1920"/>
                </a:solidFill>
                <a:latin typeface="Calibri"/>
                <a:ea typeface="Calibri"/>
                <a:cs typeface="Calibri"/>
                <a:sym typeface="Calibri"/>
              </a:endParaRPr>
            </a:p>
            <a:p>
              <a:pPr marL="0" marR="0" lvl="0" indent="0" algn="l" rtl="0">
                <a:spcBef>
                  <a:spcPts val="450"/>
                </a:spcBef>
                <a:spcAft>
                  <a:spcPts val="0"/>
                </a:spcAft>
                <a:buClr>
                  <a:schemeClr val="dk1"/>
                </a:buClr>
                <a:buSzPts val="1500"/>
                <a:buFont typeface="Arial"/>
                <a:buNone/>
              </a:pPr>
              <a:r>
                <a:rPr lang="zh-CN" sz="1500" b="0" i="0" dirty="0">
                  <a:solidFill>
                    <a:srgbClr val="0F1920"/>
                  </a:solidFill>
                  <a:latin typeface="Calibri"/>
                  <a:ea typeface="Calibri"/>
                  <a:cs typeface="Calibri"/>
                  <a:sym typeface="Calibri"/>
                </a:rPr>
                <a:t>實驗指南</a:t>
              </a:r>
              <a:endParaRPr sz="1500" b="0" i="0" dirty="0">
                <a:solidFill>
                  <a:srgbClr val="0F1920"/>
                </a:solidFill>
                <a:latin typeface="Calibri"/>
                <a:ea typeface="Calibri"/>
                <a:cs typeface="Calibri"/>
                <a:sym typeface="Calibri"/>
              </a:endParaRPr>
            </a:p>
          </p:txBody>
        </p:sp>
        <p:sp>
          <p:nvSpPr>
            <p:cNvPr id="6" name="Google Shape;549;p13">
              <a:extLst>
                <a:ext uri="{FF2B5EF4-FFF2-40B4-BE49-F238E27FC236}">
                  <a16:creationId xmlns:a16="http://schemas.microsoft.com/office/drawing/2014/main" id="{F52E7380-E344-096D-C8D0-11938AB50168}"/>
                </a:ext>
              </a:extLst>
            </p:cNvPr>
            <p:cNvSpPr txBox="1"/>
            <p:nvPr/>
          </p:nvSpPr>
          <p:spPr>
            <a:xfrm>
              <a:off x="3224126" y="2012441"/>
              <a:ext cx="1690851" cy="339887"/>
            </a:xfrm>
            <a:prstGeom prst="rect">
              <a:avLst/>
            </a:prstGeom>
            <a:noFill/>
            <a:ln>
              <a:noFill/>
            </a:ln>
          </p:spPr>
          <p:txBody>
            <a:bodyPr spcFirstLastPara="1" wrap="square" lIns="54000" tIns="54000" rIns="54000" bIns="54000" anchor="t" anchorCtr="0">
              <a:spAutoFit/>
            </a:bodyPr>
            <a:lstStyle/>
            <a:p>
              <a:pPr marL="0" marR="0" lvl="0" indent="0" algn="l" rtl="0">
                <a:spcBef>
                  <a:spcPts val="0"/>
                </a:spcBef>
                <a:spcAft>
                  <a:spcPts val="0"/>
                </a:spcAft>
                <a:buClr>
                  <a:schemeClr val="dk1"/>
                </a:buClr>
                <a:buSzPts val="1500"/>
                <a:buFont typeface="Arial"/>
                <a:buNone/>
              </a:pPr>
              <a:r>
                <a:rPr lang="zh-CN" sz="1500" b="0" i="0" dirty="0">
                  <a:solidFill>
                    <a:srgbClr val="0F1920"/>
                  </a:solidFill>
                  <a:latin typeface="Calibri"/>
                  <a:ea typeface="Calibri"/>
                  <a:cs typeface="Calibri"/>
                  <a:sym typeface="Calibri"/>
                </a:rPr>
                <a:t>超過1</a:t>
              </a:r>
              <a:r>
                <a:rPr lang="en-US" altLang="zh-CN" sz="1500" b="0" i="0" dirty="0">
                  <a:solidFill>
                    <a:srgbClr val="0F1920"/>
                  </a:solidFill>
                  <a:latin typeface="Calibri"/>
                  <a:ea typeface="Calibri"/>
                  <a:cs typeface="Calibri"/>
                  <a:sym typeface="Calibri"/>
                </a:rPr>
                <a:t>5</a:t>
              </a:r>
              <a:r>
                <a:rPr lang="zh-CN" sz="1500" b="0" i="0" dirty="0">
                  <a:solidFill>
                    <a:srgbClr val="0F1920"/>
                  </a:solidFill>
                  <a:latin typeface="Calibri"/>
                  <a:ea typeface="Calibri"/>
                  <a:cs typeface="Calibri"/>
                  <a:sym typeface="Calibri"/>
                </a:rPr>
                <a:t>00萬篇文獻</a:t>
              </a:r>
              <a:endParaRPr sz="1500" b="0" i="0" dirty="0">
                <a:solidFill>
                  <a:srgbClr val="0F1920"/>
                </a:solidFill>
                <a:latin typeface="Calibri"/>
                <a:ea typeface="Calibri"/>
                <a:cs typeface="Calibri"/>
                <a:sym typeface="Calibri"/>
              </a:endParaRPr>
            </a:p>
          </p:txBody>
        </p:sp>
        <p:sp>
          <p:nvSpPr>
            <p:cNvPr id="7" name="Google Shape;548;p13">
              <a:extLst>
                <a:ext uri="{FF2B5EF4-FFF2-40B4-BE49-F238E27FC236}">
                  <a16:creationId xmlns:a16="http://schemas.microsoft.com/office/drawing/2014/main" id="{5CDC7811-7713-EED5-49C7-BE7843B86005}"/>
                </a:ext>
              </a:extLst>
            </p:cNvPr>
            <p:cNvSpPr txBox="1"/>
            <p:nvPr/>
          </p:nvSpPr>
          <p:spPr>
            <a:xfrm>
              <a:off x="5414270" y="1838729"/>
              <a:ext cx="1690851" cy="634840"/>
            </a:xfrm>
            <a:prstGeom prst="rect">
              <a:avLst/>
            </a:prstGeom>
            <a:noFill/>
            <a:ln>
              <a:noFill/>
            </a:ln>
          </p:spPr>
          <p:txBody>
            <a:bodyPr spcFirstLastPara="1" wrap="square" lIns="54000" tIns="54000" rIns="54000" bIns="54000" anchor="t" anchorCtr="0">
              <a:spAutoFit/>
            </a:bodyPr>
            <a:lstStyle/>
            <a:p>
              <a:pPr marL="0" marR="0" lvl="0" indent="0" algn="l" rtl="0">
                <a:spcBef>
                  <a:spcPts val="0"/>
                </a:spcBef>
                <a:spcAft>
                  <a:spcPts val="0"/>
                </a:spcAft>
                <a:buClr>
                  <a:schemeClr val="dk1"/>
                </a:buClr>
                <a:buSzPts val="1500"/>
                <a:buFont typeface="Arial"/>
                <a:buNone/>
              </a:pPr>
              <a:r>
                <a:rPr lang="zh-CN" sz="1500" b="0" i="0" dirty="0">
                  <a:solidFill>
                    <a:srgbClr val="0F1920"/>
                  </a:solidFill>
                  <a:latin typeface="Calibri"/>
                  <a:ea typeface="Calibri"/>
                  <a:cs typeface="Calibri"/>
                  <a:sym typeface="Calibri"/>
                </a:rPr>
                <a:t>近4千種學術期刊</a:t>
              </a:r>
              <a:endParaRPr sz="1500" b="0" i="0" dirty="0">
                <a:solidFill>
                  <a:srgbClr val="0F1920"/>
                </a:solidFill>
                <a:latin typeface="Calibri"/>
                <a:ea typeface="Calibri"/>
                <a:cs typeface="Calibri"/>
                <a:sym typeface="Calibri"/>
              </a:endParaRPr>
            </a:p>
            <a:p>
              <a:pPr marL="0" marR="0" lvl="0" indent="0" algn="l" rtl="0">
                <a:spcBef>
                  <a:spcPts val="450"/>
                </a:spcBef>
                <a:spcAft>
                  <a:spcPts val="0"/>
                </a:spcAft>
                <a:buClr>
                  <a:schemeClr val="dk1"/>
                </a:buClr>
                <a:buSzPts val="1500"/>
                <a:buFont typeface="Arial"/>
                <a:buNone/>
              </a:pPr>
              <a:r>
                <a:rPr lang="en-US" altLang="zh-CN" sz="1500" b="0" i="0" dirty="0">
                  <a:solidFill>
                    <a:srgbClr val="0F1920"/>
                  </a:solidFill>
                  <a:latin typeface="Calibri"/>
                  <a:ea typeface="Calibri"/>
                  <a:cs typeface="Calibri"/>
                  <a:sym typeface="Calibri"/>
                </a:rPr>
                <a:t>800</a:t>
              </a:r>
              <a:r>
                <a:rPr lang="zh-TW" altLang="en-US" sz="1500" b="0" i="0" dirty="0">
                  <a:solidFill>
                    <a:srgbClr val="0F1920"/>
                  </a:solidFill>
                  <a:latin typeface="Calibri"/>
                  <a:ea typeface="Calibri"/>
                  <a:cs typeface="Calibri"/>
                  <a:sym typeface="Calibri"/>
                </a:rPr>
                <a:t>多萬篇文章</a:t>
              </a:r>
              <a:endParaRPr sz="1500" b="0" i="0" dirty="0">
                <a:solidFill>
                  <a:srgbClr val="0F1920"/>
                </a:solidFill>
                <a:latin typeface="Calibri"/>
                <a:ea typeface="Calibri"/>
                <a:cs typeface="Calibri"/>
                <a:sym typeface="Calibri"/>
              </a:endParaRPr>
            </a:p>
          </p:txBody>
        </p:sp>
        <p:sp>
          <p:nvSpPr>
            <p:cNvPr id="8" name="Google Shape;551;p13">
              <a:extLst>
                <a:ext uri="{FF2B5EF4-FFF2-40B4-BE49-F238E27FC236}">
                  <a16:creationId xmlns:a16="http://schemas.microsoft.com/office/drawing/2014/main" id="{C350BF77-8E70-29FF-3194-B60AF2B85AFD}"/>
                </a:ext>
              </a:extLst>
            </p:cNvPr>
            <p:cNvSpPr txBox="1"/>
            <p:nvPr/>
          </p:nvSpPr>
          <p:spPr>
            <a:xfrm>
              <a:off x="6078531" y="2935103"/>
              <a:ext cx="1856391" cy="929792"/>
            </a:xfrm>
            <a:prstGeom prst="rect">
              <a:avLst/>
            </a:prstGeom>
            <a:noFill/>
            <a:ln>
              <a:noFill/>
            </a:ln>
          </p:spPr>
          <p:txBody>
            <a:bodyPr spcFirstLastPara="1" wrap="square" lIns="54000" tIns="54000" rIns="54000" bIns="54000" anchor="t" anchorCtr="0">
              <a:spAutoFit/>
            </a:bodyPr>
            <a:lstStyle/>
            <a:p>
              <a:pPr marL="0" marR="0" lvl="0" indent="0" algn="l" rtl="0">
                <a:spcBef>
                  <a:spcPts val="0"/>
                </a:spcBef>
                <a:spcAft>
                  <a:spcPts val="0"/>
                </a:spcAft>
                <a:buClr>
                  <a:schemeClr val="dk1"/>
                </a:buClr>
                <a:buSzPts val="1500"/>
                <a:buFont typeface="Arial"/>
                <a:buNone/>
              </a:pPr>
              <a:r>
                <a:rPr lang="zh-CN" sz="1500" b="0" i="0" dirty="0">
                  <a:solidFill>
                    <a:srgbClr val="0F1920"/>
                  </a:solidFill>
                  <a:latin typeface="Calibri"/>
                  <a:ea typeface="Calibri"/>
                  <a:cs typeface="Calibri"/>
                  <a:sym typeface="Calibri"/>
                </a:rPr>
                <a:t>6千多套從書</a:t>
              </a:r>
              <a:endParaRPr dirty="0"/>
            </a:p>
            <a:p>
              <a:pPr marL="0" marR="0" lvl="0" indent="0" algn="l" rtl="0">
                <a:spcBef>
                  <a:spcPts val="450"/>
                </a:spcBef>
                <a:spcAft>
                  <a:spcPts val="0"/>
                </a:spcAft>
                <a:buClr>
                  <a:schemeClr val="dk1"/>
                </a:buClr>
                <a:buSzPts val="1500"/>
                <a:buFont typeface="Arial"/>
                <a:buNone/>
              </a:pPr>
              <a:r>
                <a:rPr lang="zh-TW" altLang="en-US" sz="1500" b="0" i="0" dirty="0">
                  <a:solidFill>
                    <a:srgbClr val="0F1920"/>
                  </a:solidFill>
                  <a:latin typeface="Calibri"/>
                  <a:ea typeface="Calibri"/>
                  <a:cs typeface="Calibri"/>
                  <a:sym typeface="Calibri"/>
                </a:rPr>
                <a:t>近</a:t>
              </a:r>
              <a:r>
                <a:rPr lang="en-US" altLang="zh-TW" sz="1500" b="0" i="0" dirty="0">
                  <a:solidFill>
                    <a:srgbClr val="0F1920"/>
                  </a:solidFill>
                  <a:latin typeface="Calibri"/>
                  <a:ea typeface="Calibri"/>
                  <a:cs typeface="Calibri"/>
                  <a:sym typeface="Calibri"/>
                </a:rPr>
                <a:t>2</a:t>
              </a:r>
              <a:r>
                <a:rPr lang="zh-CN" sz="1500" b="0" i="0" dirty="0">
                  <a:solidFill>
                    <a:srgbClr val="0F1920"/>
                  </a:solidFill>
                  <a:latin typeface="Calibri"/>
                  <a:ea typeface="Calibri"/>
                  <a:cs typeface="Calibri"/>
                  <a:sym typeface="Calibri"/>
                </a:rPr>
                <a:t>千部參考工具書</a:t>
              </a:r>
              <a:endParaRPr dirty="0"/>
            </a:p>
            <a:p>
              <a:pPr marL="0" marR="0" lvl="0" indent="0" algn="l" rtl="0">
                <a:spcBef>
                  <a:spcPts val="450"/>
                </a:spcBef>
                <a:spcAft>
                  <a:spcPts val="0"/>
                </a:spcAft>
                <a:buClr>
                  <a:schemeClr val="dk1"/>
                </a:buClr>
                <a:buSzPts val="1500"/>
                <a:buFont typeface="Arial"/>
                <a:buNone/>
              </a:pPr>
              <a:r>
                <a:rPr lang="zh-CN" sz="1500" b="0" i="0" dirty="0">
                  <a:solidFill>
                    <a:srgbClr val="0F1920"/>
                  </a:solidFill>
                  <a:latin typeface="Calibri"/>
                  <a:ea typeface="Calibri"/>
                  <a:cs typeface="Calibri"/>
                  <a:sym typeface="Calibri"/>
                </a:rPr>
                <a:t>3萬多個會議論文集</a:t>
              </a:r>
              <a:endParaRPr sz="1500" b="0" i="0" dirty="0">
                <a:solidFill>
                  <a:srgbClr val="0F1920"/>
                </a:solidFill>
                <a:latin typeface="Calibri"/>
                <a:ea typeface="Calibri"/>
                <a:cs typeface="Calibri"/>
                <a:sym typeface="Calibri"/>
              </a:endParaRPr>
            </a:p>
          </p:txBody>
        </p:sp>
      </p:grpSp>
    </p:spTree>
    <p:extLst>
      <p:ext uri="{BB962C8B-B14F-4D97-AF65-F5344CB8AC3E}">
        <p14:creationId xmlns:p14="http://schemas.microsoft.com/office/powerpoint/2010/main" val="182626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altLang="zh-CN" dirty="0"/>
              <a:t>1.0</a:t>
            </a:r>
            <a:endParaRPr lang="en-US" dirty="0"/>
          </a:p>
        </p:txBody>
      </p:sp>
      <p:sp>
        <p:nvSpPr>
          <p:cNvPr id="606" name="Google Shape;606;p10"/>
          <p:cNvSpPr txBox="1">
            <a:spLocks noGrp="1"/>
          </p:cNvSpPr>
          <p:nvPr>
            <p:ph type="title"/>
          </p:nvPr>
        </p:nvSpPr>
        <p:spPr>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100"/>
              <a:buFont typeface="Calibri"/>
              <a:buNone/>
            </a:pPr>
            <a:r>
              <a:rPr lang="en-GB" sz="2400" dirty="0"/>
              <a:t>Springer Journals</a:t>
            </a:r>
            <a:br>
              <a:rPr lang="en-GB" sz="2400" dirty="0"/>
            </a:br>
            <a:r>
              <a:rPr lang="zh-CN" altLang="en-US" sz="2400" dirty="0">
                <a:latin typeface="Microsoft YaHei" panose="020B0503020204020204" pitchFamily="34" charset="-122"/>
                <a:ea typeface="Microsoft YaHei" panose="020B0503020204020204" pitchFamily="34" charset="-122"/>
              </a:rPr>
              <a:t>施普林格期刊</a:t>
            </a:r>
            <a:endParaRPr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200562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12"/>
          <p:cNvSpPr txBox="1">
            <a:spLocks noGrp="1"/>
          </p:cNvSpPr>
          <p:nvPr>
            <p:ph type="title"/>
          </p:nvPr>
        </p:nvSpPr>
        <p:spPr>
          <a:xfrm>
            <a:off x="419100" y="283073"/>
            <a:ext cx="8299450" cy="277919"/>
          </a:xfrm>
          <a:prstGeom prst="rect">
            <a:avLst/>
          </a:prstGeom>
          <a:noFill/>
          <a:ln>
            <a:noFill/>
          </a:ln>
        </p:spPr>
        <p:txBody>
          <a:bodyPr spcFirstLastPara="1" wrap="square" lIns="0" tIns="0" rIns="0" bIns="0" anchor="t" anchorCtr="0">
            <a:noAutofit/>
          </a:bodyPr>
          <a:lstStyle/>
          <a:p>
            <a:pPr marL="0" lvl="0" indent="0" algn="l" rtl="0">
              <a:lnSpc>
                <a:spcPct val="104999"/>
              </a:lnSpc>
              <a:spcBef>
                <a:spcPts val="0"/>
              </a:spcBef>
              <a:spcAft>
                <a:spcPts val="0"/>
              </a:spcAft>
              <a:buClr>
                <a:srgbClr val="01324B"/>
              </a:buClr>
              <a:buSzPts val="2000"/>
              <a:buFont typeface="Calibri"/>
              <a:buNone/>
            </a:pPr>
            <a:r>
              <a:rPr lang="en-GB" dirty="0" err="1"/>
              <a:t>Springer</a:t>
            </a:r>
            <a:r>
              <a:rPr lang="en-GB" dirty="0" err="1">
                <a:latin typeface="Microsoft YaHei" panose="020B0503020204020204" pitchFamily="34" charset="-122"/>
                <a:ea typeface="Microsoft YaHei" panose="020B0503020204020204" pitchFamily="34" charset="-122"/>
              </a:rPr>
              <a:t>期刊</a:t>
            </a:r>
            <a:endParaRPr dirty="0">
              <a:latin typeface="Microsoft YaHei" panose="020B0503020204020204" pitchFamily="34" charset="-122"/>
              <a:ea typeface="Microsoft YaHei" panose="020B0503020204020204" pitchFamily="34" charset="-122"/>
            </a:endParaRPr>
          </a:p>
        </p:txBody>
      </p:sp>
      <p:sp>
        <p:nvSpPr>
          <p:cNvPr id="758" name="Google Shape;758;p12"/>
          <p:cNvSpPr txBox="1">
            <a:spLocks noGrp="1"/>
          </p:cNvSpPr>
          <p:nvPr>
            <p:ph type="subTitle" idx="1"/>
          </p:nvPr>
        </p:nvSpPr>
        <p:spPr>
          <a:xfrm>
            <a:off x="419100" y="567339"/>
            <a:ext cx="8299450" cy="23083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500"/>
              <a:buNone/>
            </a:pPr>
            <a:r>
              <a:rPr lang="en-GB" dirty="0" err="1">
                <a:latin typeface="Microsoft YaHei" panose="020B0503020204020204" pitchFamily="34" charset="-122"/>
                <a:ea typeface="Microsoft YaHei" panose="020B0503020204020204" pitchFamily="34" charset="-122"/>
              </a:rPr>
              <a:t>主要學科領域</a:t>
            </a:r>
            <a:endParaRPr dirty="0">
              <a:latin typeface="Microsoft YaHei" panose="020B0503020204020204" pitchFamily="34" charset="-122"/>
              <a:ea typeface="Microsoft YaHei" panose="020B0503020204020204" pitchFamily="34" charset="-122"/>
            </a:endParaRPr>
          </a:p>
        </p:txBody>
      </p:sp>
      <p:grpSp>
        <p:nvGrpSpPr>
          <p:cNvPr id="2" name="Group 1"/>
          <p:cNvGrpSpPr/>
          <p:nvPr/>
        </p:nvGrpSpPr>
        <p:grpSpPr>
          <a:xfrm>
            <a:off x="3968578" y="2850289"/>
            <a:ext cx="2136062" cy="808703"/>
            <a:chOff x="432000" y="1087597"/>
            <a:chExt cx="2136062" cy="808703"/>
          </a:xfrm>
        </p:grpSpPr>
        <p:grpSp>
          <p:nvGrpSpPr>
            <p:cNvPr id="759" name="Google Shape;759;p12"/>
            <p:cNvGrpSpPr/>
            <p:nvPr/>
          </p:nvGrpSpPr>
          <p:grpSpPr>
            <a:xfrm>
              <a:off x="432000" y="1087597"/>
              <a:ext cx="2136062" cy="808703"/>
              <a:chOff x="432000" y="1940452"/>
              <a:chExt cx="2136062" cy="808703"/>
            </a:xfrm>
          </p:grpSpPr>
          <p:sp>
            <p:nvSpPr>
              <p:cNvPr id="760" name="Google Shape;760;p12"/>
              <p:cNvSpPr/>
              <p:nvPr/>
            </p:nvSpPr>
            <p:spPr>
              <a:xfrm>
                <a:off x="432000" y="1940452"/>
                <a:ext cx="2136062" cy="808703"/>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Microsoft YaHei" panose="020B0503020204020204" pitchFamily="34" charset="-122"/>
                  <a:ea typeface="Microsoft YaHei" panose="020B0503020204020204" pitchFamily="34" charset="-122"/>
                  <a:cs typeface="Calibri"/>
                  <a:sym typeface="Calibri"/>
                </a:endParaRPr>
              </a:p>
            </p:txBody>
          </p:sp>
          <p:sp>
            <p:nvSpPr>
              <p:cNvPr id="761" name="Google Shape;761;p12"/>
              <p:cNvSpPr txBox="1"/>
              <p:nvPr/>
            </p:nvSpPr>
            <p:spPr>
              <a:xfrm>
                <a:off x="1302008" y="2065105"/>
                <a:ext cx="1266054" cy="5816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Arial"/>
                  <a:buNone/>
                </a:pPr>
                <a:r>
                  <a:rPr lang="en-GB" sz="1400" b="1" i="0" u="none" strike="noStrike" cap="none" dirty="0" err="1">
                    <a:solidFill>
                      <a:schemeClr val="accent1"/>
                    </a:solidFill>
                    <a:latin typeface="Microsoft YaHei" panose="020B0503020204020204" pitchFamily="34" charset="-122"/>
                    <a:ea typeface="Microsoft YaHei" panose="020B0503020204020204" pitchFamily="34" charset="-122"/>
                    <a:cs typeface="Calibri"/>
                    <a:sym typeface="Calibri"/>
                  </a:rPr>
                  <a:t>行為科學</a:t>
                </a:r>
                <a:endParaRPr sz="1400" b="0" i="0" u="none" strike="noStrike" cap="none" dirty="0">
                  <a:solidFill>
                    <a:srgbClr val="000000"/>
                  </a:solidFill>
                  <a:latin typeface="Microsoft YaHei" panose="020B0503020204020204" pitchFamily="34" charset="-122"/>
                  <a:ea typeface="Microsoft YaHei" panose="020B0503020204020204" pitchFamily="34" charset="-122"/>
                  <a:sym typeface="Arial"/>
                </a:endParaRPr>
              </a:p>
            </p:txBody>
          </p:sp>
          <p:pic>
            <p:nvPicPr>
              <p:cNvPr id="762" name="Google Shape;762;p12"/>
              <p:cNvPicPr preferRelativeResize="0"/>
              <p:nvPr/>
            </p:nvPicPr>
            <p:blipFill rotWithShape="1">
              <a:blip r:embed="rId3">
                <a:alphaModFix/>
              </a:blip>
              <a:srcRect/>
              <a:stretch/>
            </p:blipFill>
            <p:spPr>
              <a:xfrm>
                <a:off x="538937" y="2029461"/>
                <a:ext cx="624274" cy="624274"/>
              </a:xfrm>
              <a:prstGeom prst="rect">
                <a:avLst/>
              </a:prstGeom>
              <a:noFill/>
              <a:ln>
                <a:noFill/>
              </a:ln>
            </p:spPr>
          </p:pic>
        </p:grpSp>
        <p:pic>
          <p:nvPicPr>
            <p:cNvPr id="803" name="Google Shape;803;p12"/>
            <p:cNvPicPr preferRelativeResize="0"/>
            <p:nvPr/>
          </p:nvPicPr>
          <p:blipFill rotWithShape="1">
            <a:blip r:embed="rId4">
              <a:alphaModFix/>
            </a:blip>
            <a:srcRect/>
            <a:stretch/>
          </p:blipFill>
          <p:spPr>
            <a:xfrm>
              <a:off x="578024" y="1220738"/>
              <a:ext cx="546100" cy="546100"/>
            </a:xfrm>
            <a:prstGeom prst="rect">
              <a:avLst/>
            </a:prstGeom>
            <a:noFill/>
            <a:ln>
              <a:noFill/>
            </a:ln>
          </p:spPr>
        </p:pic>
      </p:grpSp>
      <p:grpSp>
        <p:nvGrpSpPr>
          <p:cNvPr id="3" name="Group 2"/>
          <p:cNvGrpSpPr/>
          <p:nvPr/>
        </p:nvGrpSpPr>
        <p:grpSpPr>
          <a:xfrm>
            <a:off x="1473064" y="3869461"/>
            <a:ext cx="2136062" cy="808703"/>
            <a:chOff x="432000" y="1996960"/>
            <a:chExt cx="2136062" cy="808703"/>
          </a:xfrm>
        </p:grpSpPr>
        <p:grpSp>
          <p:nvGrpSpPr>
            <p:cNvPr id="763" name="Google Shape;763;p12"/>
            <p:cNvGrpSpPr/>
            <p:nvPr/>
          </p:nvGrpSpPr>
          <p:grpSpPr>
            <a:xfrm>
              <a:off x="432000" y="1996960"/>
              <a:ext cx="2136062" cy="808703"/>
              <a:chOff x="432000" y="1940452"/>
              <a:chExt cx="2136062" cy="808703"/>
            </a:xfrm>
          </p:grpSpPr>
          <p:sp>
            <p:nvSpPr>
              <p:cNvPr id="764" name="Google Shape;764;p12"/>
              <p:cNvSpPr/>
              <p:nvPr/>
            </p:nvSpPr>
            <p:spPr>
              <a:xfrm>
                <a:off x="432000" y="1940452"/>
                <a:ext cx="2136062" cy="808703"/>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Microsoft YaHei" panose="020B0503020204020204" pitchFamily="34" charset="-122"/>
                  <a:ea typeface="Microsoft YaHei" panose="020B0503020204020204" pitchFamily="34" charset="-122"/>
                  <a:cs typeface="Calibri"/>
                  <a:sym typeface="Calibri"/>
                </a:endParaRPr>
              </a:p>
            </p:txBody>
          </p:sp>
          <p:sp>
            <p:nvSpPr>
              <p:cNvPr id="765" name="Google Shape;765;p12"/>
              <p:cNvSpPr txBox="1"/>
              <p:nvPr/>
            </p:nvSpPr>
            <p:spPr>
              <a:xfrm>
                <a:off x="1302008" y="2065105"/>
                <a:ext cx="945517" cy="5816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Arial"/>
                  <a:buNone/>
                </a:pPr>
                <a:r>
                  <a:rPr lang="en-GB" sz="1400" b="1" i="0" u="none" strike="noStrike" cap="none" dirty="0" err="1">
                    <a:solidFill>
                      <a:schemeClr val="accent1"/>
                    </a:solidFill>
                    <a:latin typeface="Microsoft YaHei" panose="020B0503020204020204" pitchFamily="34" charset="-122"/>
                    <a:ea typeface="Microsoft YaHei" panose="020B0503020204020204" pitchFamily="34" charset="-122"/>
                    <a:cs typeface="Calibri"/>
                    <a:sym typeface="Calibri"/>
                  </a:rPr>
                  <a:t>生物醫學與生命科學</a:t>
                </a:r>
                <a:br>
                  <a:rPr lang="en-GB" sz="1400" b="1" i="0" u="none" strike="noStrike" cap="none" dirty="0">
                    <a:solidFill>
                      <a:schemeClr val="accent1"/>
                    </a:solidFill>
                    <a:latin typeface="Microsoft YaHei" panose="020B0503020204020204" pitchFamily="34" charset="-122"/>
                    <a:ea typeface="Microsoft YaHei" panose="020B0503020204020204" pitchFamily="34" charset="-122"/>
                    <a:cs typeface="Calibri"/>
                    <a:sym typeface="Calibri"/>
                  </a:rPr>
                </a:br>
                <a:endParaRPr sz="1400" b="1" i="0" u="none" strike="noStrike" cap="none" dirty="0">
                  <a:solidFill>
                    <a:schemeClr val="accent1"/>
                  </a:solidFill>
                  <a:latin typeface="Microsoft YaHei" panose="020B0503020204020204" pitchFamily="34" charset="-122"/>
                  <a:ea typeface="Microsoft YaHei" panose="020B0503020204020204" pitchFamily="34" charset="-122"/>
                  <a:cs typeface="Calibri"/>
                  <a:sym typeface="Calibri"/>
                </a:endParaRPr>
              </a:p>
            </p:txBody>
          </p:sp>
          <p:pic>
            <p:nvPicPr>
              <p:cNvPr id="766" name="Google Shape;766;p12"/>
              <p:cNvPicPr preferRelativeResize="0"/>
              <p:nvPr/>
            </p:nvPicPr>
            <p:blipFill rotWithShape="1">
              <a:blip r:embed="rId3">
                <a:alphaModFix/>
              </a:blip>
              <a:srcRect/>
              <a:stretch/>
            </p:blipFill>
            <p:spPr>
              <a:xfrm>
                <a:off x="538937" y="2029461"/>
                <a:ext cx="624274" cy="624274"/>
              </a:xfrm>
              <a:prstGeom prst="rect">
                <a:avLst/>
              </a:prstGeom>
              <a:noFill/>
              <a:ln>
                <a:noFill/>
              </a:ln>
            </p:spPr>
          </p:pic>
        </p:grpSp>
        <p:pic>
          <p:nvPicPr>
            <p:cNvPr id="804" name="Google Shape;804;p12"/>
            <p:cNvPicPr preferRelativeResize="0"/>
            <p:nvPr/>
          </p:nvPicPr>
          <p:blipFill rotWithShape="1">
            <a:blip r:embed="rId5">
              <a:alphaModFix/>
            </a:blip>
            <a:srcRect/>
            <a:stretch/>
          </p:blipFill>
          <p:spPr>
            <a:xfrm>
              <a:off x="574849" y="2125056"/>
              <a:ext cx="546100" cy="546100"/>
            </a:xfrm>
            <a:prstGeom prst="rect">
              <a:avLst/>
            </a:prstGeom>
            <a:noFill/>
            <a:ln>
              <a:noFill/>
            </a:ln>
          </p:spPr>
        </p:pic>
      </p:grpSp>
      <p:grpSp>
        <p:nvGrpSpPr>
          <p:cNvPr id="5" name="Group 4"/>
          <p:cNvGrpSpPr/>
          <p:nvPr/>
        </p:nvGrpSpPr>
        <p:grpSpPr>
          <a:xfrm>
            <a:off x="3968578" y="1910510"/>
            <a:ext cx="2136062" cy="808703"/>
            <a:chOff x="432000" y="3815685"/>
            <a:chExt cx="2136062" cy="808703"/>
          </a:xfrm>
        </p:grpSpPr>
        <p:grpSp>
          <p:nvGrpSpPr>
            <p:cNvPr id="771" name="Google Shape;771;p12"/>
            <p:cNvGrpSpPr/>
            <p:nvPr/>
          </p:nvGrpSpPr>
          <p:grpSpPr>
            <a:xfrm>
              <a:off x="432000" y="3815685"/>
              <a:ext cx="2136062" cy="808703"/>
              <a:chOff x="432000" y="1940452"/>
              <a:chExt cx="2136062" cy="808703"/>
            </a:xfrm>
          </p:grpSpPr>
          <p:sp>
            <p:nvSpPr>
              <p:cNvPr id="772" name="Google Shape;772;p12"/>
              <p:cNvSpPr/>
              <p:nvPr/>
            </p:nvSpPr>
            <p:spPr>
              <a:xfrm>
                <a:off x="432000" y="1940452"/>
                <a:ext cx="2136062" cy="808703"/>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Microsoft YaHei" panose="020B0503020204020204" pitchFamily="34" charset="-122"/>
                  <a:ea typeface="Microsoft YaHei" panose="020B0503020204020204" pitchFamily="34" charset="-122"/>
                  <a:cs typeface="Calibri"/>
                  <a:sym typeface="Calibri"/>
                </a:endParaRPr>
              </a:p>
            </p:txBody>
          </p:sp>
          <p:sp>
            <p:nvSpPr>
              <p:cNvPr id="773" name="Google Shape;773;p12"/>
              <p:cNvSpPr txBox="1"/>
              <p:nvPr/>
            </p:nvSpPr>
            <p:spPr>
              <a:xfrm>
                <a:off x="1302008" y="2065105"/>
                <a:ext cx="1017446" cy="5816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Arial"/>
                  <a:buNone/>
                </a:pPr>
                <a:r>
                  <a:rPr lang="en-GB" sz="1400" b="1" i="0" u="none" strike="noStrike" cap="none" dirty="0" err="1">
                    <a:solidFill>
                      <a:schemeClr val="accent1"/>
                    </a:solidFill>
                    <a:latin typeface="Microsoft YaHei" panose="020B0503020204020204" pitchFamily="34" charset="-122"/>
                    <a:ea typeface="Microsoft YaHei" panose="020B0503020204020204" pitchFamily="34" charset="-122"/>
                    <a:cs typeface="Calibri"/>
                    <a:sym typeface="Calibri"/>
                  </a:rPr>
                  <a:t>化學與材料科學</a:t>
                </a:r>
                <a:br>
                  <a:rPr lang="en-GB" sz="1400" b="1" i="0" u="none" strike="noStrike" cap="none" dirty="0">
                    <a:solidFill>
                      <a:schemeClr val="accent1"/>
                    </a:solidFill>
                    <a:latin typeface="Microsoft YaHei" panose="020B0503020204020204" pitchFamily="34" charset="-122"/>
                    <a:ea typeface="Microsoft YaHei" panose="020B0503020204020204" pitchFamily="34" charset="-122"/>
                    <a:cs typeface="Calibri"/>
                    <a:sym typeface="Calibri"/>
                  </a:rPr>
                </a:br>
                <a:endParaRPr sz="1400" b="1" i="0" u="none" strike="noStrike" cap="none" dirty="0">
                  <a:solidFill>
                    <a:schemeClr val="accent1"/>
                  </a:solidFill>
                  <a:latin typeface="Microsoft YaHei" panose="020B0503020204020204" pitchFamily="34" charset="-122"/>
                  <a:ea typeface="Microsoft YaHei" panose="020B0503020204020204" pitchFamily="34" charset="-122"/>
                  <a:cs typeface="Calibri"/>
                  <a:sym typeface="Calibri"/>
                </a:endParaRPr>
              </a:p>
            </p:txBody>
          </p:sp>
          <p:pic>
            <p:nvPicPr>
              <p:cNvPr id="774" name="Google Shape;774;p12"/>
              <p:cNvPicPr preferRelativeResize="0"/>
              <p:nvPr/>
            </p:nvPicPr>
            <p:blipFill rotWithShape="1">
              <a:blip r:embed="rId3">
                <a:alphaModFix/>
              </a:blip>
              <a:srcRect/>
              <a:stretch/>
            </p:blipFill>
            <p:spPr>
              <a:xfrm>
                <a:off x="538937" y="2029461"/>
                <a:ext cx="624274" cy="624274"/>
              </a:xfrm>
              <a:prstGeom prst="rect">
                <a:avLst/>
              </a:prstGeom>
              <a:noFill/>
              <a:ln>
                <a:noFill/>
              </a:ln>
            </p:spPr>
          </p:pic>
        </p:grpSp>
        <p:pic>
          <p:nvPicPr>
            <p:cNvPr id="805" name="Google Shape;805;p12"/>
            <p:cNvPicPr preferRelativeResize="0"/>
            <p:nvPr/>
          </p:nvPicPr>
          <p:blipFill rotWithShape="1">
            <a:blip r:embed="rId6">
              <a:alphaModFix/>
            </a:blip>
            <a:srcRect/>
            <a:stretch/>
          </p:blipFill>
          <p:spPr>
            <a:xfrm>
              <a:off x="574849" y="3940338"/>
              <a:ext cx="546100" cy="546100"/>
            </a:xfrm>
            <a:prstGeom prst="rect">
              <a:avLst/>
            </a:prstGeom>
            <a:noFill/>
            <a:ln>
              <a:noFill/>
            </a:ln>
          </p:spPr>
        </p:pic>
      </p:grpSp>
      <p:grpSp>
        <p:nvGrpSpPr>
          <p:cNvPr id="12" name="Group 11"/>
          <p:cNvGrpSpPr/>
          <p:nvPr/>
        </p:nvGrpSpPr>
        <p:grpSpPr>
          <a:xfrm>
            <a:off x="6495940" y="1917132"/>
            <a:ext cx="2136062" cy="808703"/>
            <a:chOff x="6582488" y="2906323"/>
            <a:chExt cx="2136062" cy="808703"/>
          </a:xfrm>
        </p:grpSpPr>
        <p:grpSp>
          <p:nvGrpSpPr>
            <p:cNvPr id="799" name="Google Shape;799;p12"/>
            <p:cNvGrpSpPr/>
            <p:nvPr/>
          </p:nvGrpSpPr>
          <p:grpSpPr>
            <a:xfrm>
              <a:off x="6582488" y="2906323"/>
              <a:ext cx="2136062" cy="808703"/>
              <a:chOff x="432000" y="1940452"/>
              <a:chExt cx="2136062" cy="808703"/>
            </a:xfrm>
          </p:grpSpPr>
          <p:sp>
            <p:nvSpPr>
              <p:cNvPr id="800" name="Google Shape;800;p12"/>
              <p:cNvSpPr/>
              <p:nvPr/>
            </p:nvSpPr>
            <p:spPr>
              <a:xfrm>
                <a:off x="432000" y="1940452"/>
                <a:ext cx="2136062" cy="808703"/>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Microsoft YaHei" panose="020B0503020204020204" pitchFamily="34" charset="-122"/>
                  <a:ea typeface="Microsoft YaHei" panose="020B0503020204020204" pitchFamily="34" charset="-122"/>
                  <a:cs typeface="Calibri"/>
                  <a:sym typeface="Calibri"/>
                </a:endParaRPr>
              </a:p>
            </p:txBody>
          </p:sp>
          <p:sp>
            <p:nvSpPr>
              <p:cNvPr id="801" name="Google Shape;801;p12"/>
              <p:cNvSpPr txBox="1"/>
              <p:nvPr/>
            </p:nvSpPr>
            <p:spPr>
              <a:xfrm>
                <a:off x="1302008" y="2028921"/>
                <a:ext cx="1266054" cy="5816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en-GB" sz="1400" b="1" i="0" u="none" strike="noStrike" cap="none" dirty="0" err="1">
                    <a:solidFill>
                      <a:schemeClr val="accent1"/>
                    </a:solidFill>
                    <a:latin typeface="Microsoft YaHei" panose="020B0503020204020204" pitchFamily="34" charset="-122"/>
                    <a:ea typeface="Microsoft YaHei" panose="020B0503020204020204" pitchFamily="34" charset="-122"/>
                    <a:cs typeface="Calibri"/>
                    <a:sym typeface="Calibri"/>
                  </a:rPr>
                  <a:t>物理與天文學</a:t>
                </a:r>
                <a:br>
                  <a:rPr lang="en-GB" sz="1400" b="1" i="0" u="none" strike="noStrike" cap="none" dirty="0">
                    <a:solidFill>
                      <a:schemeClr val="accent1"/>
                    </a:solidFill>
                    <a:latin typeface="Microsoft YaHei" panose="020B0503020204020204" pitchFamily="34" charset="-122"/>
                    <a:ea typeface="Microsoft YaHei" panose="020B0503020204020204" pitchFamily="34" charset="-122"/>
                    <a:cs typeface="Calibri"/>
                    <a:sym typeface="Calibri"/>
                  </a:rPr>
                </a:br>
                <a:endParaRPr sz="1400" b="1" i="0" u="none" strike="noStrike" cap="none" dirty="0">
                  <a:solidFill>
                    <a:schemeClr val="accent1"/>
                  </a:solidFill>
                  <a:latin typeface="Microsoft YaHei" panose="020B0503020204020204" pitchFamily="34" charset="-122"/>
                  <a:ea typeface="Microsoft YaHei" panose="020B0503020204020204" pitchFamily="34" charset="-122"/>
                  <a:cs typeface="Calibri"/>
                  <a:sym typeface="Calibri"/>
                </a:endParaRPr>
              </a:p>
            </p:txBody>
          </p:sp>
          <p:pic>
            <p:nvPicPr>
              <p:cNvPr id="802" name="Google Shape;802;p12"/>
              <p:cNvPicPr preferRelativeResize="0"/>
              <p:nvPr/>
            </p:nvPicPr>
            <p:blipFill rotWithShape="1">
              <a:blip r:embed="rId3">
                <a:alphaModFix/>
              </a:blip>
              <a:srcRect/>
              <a:stretch/>
            </p:blipFill>
            <p:spPr>
              <a:xfrm>
                <a:off x="538937" y="2029461"/>
                <a:ext cx="624274" cy="624274"/>
              </a:xfrm>
              <a:prstGeom prst="rect">
                <a:avLst/>
              </a:prstGeom>
              <a:noFill/>
              <a:ln>
                <a:noFill/>
              </a:ln>
            </p:spPr>
          </p:pic>
        </p:grpSp>
        <p:pic>
          <p:nvPicPr>
            <p:cNvPr id="806" name="Google Shape;806;p12"/>
            <p:cNvPicPr preferRelativeResize="0"/>
            <p:nvPr/>
          </p:nvPicPr>
          <p:blipFill rotWithShape="1">
            <a:blip r:embed="rId7">
              <a:alphaModFix/>
            </a:blip>
            <a:srcRect/>
            <a:stretch/>
          </p:blipFill>
          <p:spPr>
            <a:xfrm>
              <a:off x="6728512" y="3030976"/>
              <a:ext cx="546100" cy="546100"/>
            </a:xfrm>
            <a:prstGeom prst="rect">
              <a:avLst/>
            </a:prstGeom>
            <a:noFill/>
            <a:ln>
              <a:noFill/>
            </a:ln>
          </p:spPr>
        </p:pic>
      </p:grpSp>
      <p:grpSp>
        <p:nvGrpSpPr>
          <p:cNvPr id="8" name="Group 7"/>
          <p:cNvGrpSpPr/>
          <p:nvPr/>
        </p:nvGrpSpPr>
        <p:grpSpPr>
          <a:xfrm>
            <a:off x="3975200" y="970363"/>
            <a:ext cx="2136062" cy="808703"/>
            <a:chOff x="3507244" y="2906323"/>
            <a:chExt cx="2136062" cy="808703"/>
          </a:xfrm>
        </p:grpSpPr>
        <p:grpSp>
          <p:nvGrpSpPr>
            <p:cNvPr id="783" name="Google Shape;783;p12"/>
            <p:cNvGrpSpPr/>
            <p:nvPr/>
          </p:nvGrpSpPr>
          <p:grpSpPr>
            <a:xfrm>
              <a:off x="3507244" y="2906323"/>
              <a:ext cx="2136062" cy="808703"/>
              <a:chOff x="432000" y="1940452"/>
              <a:chExt cx="2136062" cy="808703"/>
            </a:xfrm>
          </p:grpSpPr>
          <p:sp>
            <p:nvSpPr>
              <p:cNvPr id="784" name="Google Shape;784;p12"/>
              <p:cNvSpPr/>
              <p:nvPr/>
            </p:nvSpPr>
            <p:spPr>
              <a:xfrm>
                <a:off x="432000" y="1940452"/>
                <a:ext cx="2136062" cy="808703"/>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Microsoft YaHei" panose="020B0503020204020204" pitchFamily="34" charset="-122"/>
                  <a:ea typeface="Microsoft YaHei" panose="020B0503020204020204" pitchFamily="34" charset="-122"/>
                  <a:cs typeface="Calibri"/>
                  <a:sym typeface="Calibri"/>
                </a:endParaRPr>
              </a:p>
            </p:txBody>
          </p:sp>
          <p:sp>
            <p:nvSpPr>
              <p:cNvPr id="785" name="Google Shape;785;p12"/>
              <p:cNvSpPr txBox="1"/>
              <p:nvPr/>
            </p:nvSpPr>
            <p:spPr>
              <a:xfrm>
                <a:off x="1302008" y="2065105"/>
                <a:ext cx="1266054" cy="5816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Arial"/>
                  <a:buNone/>
                </a:pPr>
                <a:r>
                  <a:rPr lang="en-GB" sz="1400" b="1" i="0" u="none" strike="noStrike" cap="none" dirty="0" err="1">
                    <a:solidFill>
                      <a:schemeClr val="accent1"/>
                    </a:solidFill>
                    <a:latin typeface="Microsoft YaHei" panose="020B0503020204020204" pitchFamily="34" charset="-122"/>
                    <a:ea typeface="Microsoft YaHei" panose="020B0503020204020204" pitchFamily="34" charset="-122"/>
                    <a:cs typeface="Calibri"/>
                    <a:sym typeface="Calibri"/>
                  </a:rPr>
                  <a:t>工程學</a:t>
                </a:r>
                <a:endParaRPr sz="1400" b="0" i="0" u="none" strike="noStrike" cap="none" dirty="0">
                  <a:solidFill>
                    <a:srgbClr val="000000"/>
                  </a:solidFill>
                  <a:latin typeface="Microsoft YaHei" panose="020B0503020204020204" pitchFamily="34" charset="-122"/>
                  <a:ea typeface="Microsoft YaHei" panose="020B0503020204020204" pitchFamily="34" charset="-122"/>
                  <a:sym typeface="Arial"/>
                </a:endParaRPr>
              </a:p>
            </p:txBody>
          </p:sp>
          <p:pic>
            <p:nvPicPr>
              <p:cNvPr id="786" name="Google Shape;786;p12"/>
              <p:cNvPicPr preferRelativeResize="0"/>
              <p:nvPr/>
            </p:nvPicPr>
            <p:blipFill rotWithShape="1">
              <a:blip r:embed="rId3">
                <a:alphaModFix/>
              </a:blip>
              <a:srcRect/>
              <a:stretch/>
            </p:blipFill>
            <p:spPr>
              <a:xfrm>
                <a:off x="538937" y="2029461"/>
                <a:ext cx="624274" cy="624274"/>
              </a:xfrm>
              <a:prstGeom prst="rect">
                <a:avLst/>
              </a:prstGeom>
              <a:noFill/>
              <a:ln>
                <a:noFill/>
              </a:ln>
            </p:spPr>
          </p:pic>
        </p:grpSp>
        <p:pic>
          <p:nvPicPr>
            <p:cNvPr id="807" name="Google Shape;807;p12"/>
            <p:cNvPicPr preferRelativeResize="0"/>
            <p:nvPr/>
          </p:nvPicPr>
          <p:blipFill rotWithShape="1">
            <a:blip r:embed="rId8">
              <a:alphaModFix/>
            </a:blip>
            <a:srcRect/>
            <a:stretch/>
          </p:blipFill>
          <p:spPr>
            <a:xfrm>
              <a:off x="3653268" y="3030976"/>
              <a:ext cx="546100" cy="546100"/>
            </a:xfrm>
            <a:prstGeom prst="rect">
              <a:avLst/>
            </a:prstGeom>
            <a:noFill/>
            <a:ln>
              <a:noFill/>
            </a:ln>
          </p:spPr>
        </p:pic>
      </p:grpSp>
      <p:grpSp>
        <p:nvGrpSpPr>
          <p:cNvPr id="11" name="Group 10"/>
          <p:cNvGrpSpPr/>
          <p:nvPr/>
        </p:nvGrpSpPr>
        <p:grpSpPr>
          <a:xfrm>
            <a:off x="3992131" y="3831553"/>
            <a:ext cx="2136062" cy="808703"/>
            <a:chOff x="6582488" y="1996960"/>
            <a:chExt cx="2136062" cy="808703"/>
          </a:xfrm>
        </p:grpSpPr>
        <p:grpSp>
          <p:nvGrpSpPr>
            <p:cNvPr id="795" name="Google Shape;795;p12"/>
            <p:cNvGrpSpPr/>
            <p:nvPr/>
          </p:nvGrpSpPr>
          <p:grpSpPr>
            <a:xfrm>
              <a:off x="6582488" y="1996960"/>
              <a:ext cx="2136062" cy="808703"/>
              <a:chOff x="432000" y="1940452"/>
              <a:chExt cx="2136062" cy="808703"/>
            </a:xfrm>
          </p:grpSpPr>
          <p:sp>
            <p:nvSpPr>
              <p:cNvPr id="796" name="Google Shape;796;p12"/>
              <p:cNvSpPr/>
              <p:nvPr/>
            </p:nvSpPr>
            <p:spPr>
              <a:xfrm>
                <a:off x="432000" y="1940452"/>
                <a:ext cx="2136062" cy="808703"/>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Microsoft YaHei" panose="020B0503020204020204" pitchFamily="34" charset="-122"/>
                  <a:ea typeface="Microsoft YaHei" panose="020B0503020204020204" pitchFamily="34" charset="-122"/>
                  <a:cs typeface="Calibri"/>
                  <a:sym typeface="Calibri"/>
                </a:endParaRPr>
              </a:p>
            </p:txBody>
          </p:sp>
          <p:sp>
            <p:nvSpPr>
              <p:cNvPr id="797" name="Google Shape;797;p12"/>
              <p:cNvSpPr txBox="1"/>
              <p:nvPr/>
            </p:nvSpPr>
            <p:spPr>
              <a:xfrm>
                <a:off x="1302008" y="2065105"/>
                <a:ext cx="1266054" cy="5816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Arial"/>
                  <a:buNone/>
                </a:pPr>
                <a:r>
                  <a:rPr lang="en-GB" sz="1400" b="1" i="0" u="none" strike="noStrike" cap="none" dirty="0" err="1">
                    <a:solidFill>
                      <a:schemeClr val="accent1"/>
                    </a:solidFill>
                    <a:latin typeface="Microsoft YaHei" panose="020B0503020204020204" pitchFamily="34" charset="-122"/>
                    <a:ea typeface="Microsoft YaHei" panose="020B0503020204020204" pitchFamily="34" charset="-122"/>
                    <a:cs typeface="Calibri"/>
                    <a:sym typeface="Calibri"/>
                  </a:rPr>
                  <a:t>醫學</a:t>
                </a:r>
                <a:endParaRPr sz="1400" b="0" i="0" u="none" strike="noStrike" cap="none" dirty="0">
                  <a:solidFill>
                    <a:srgbClr val="000000"/>
                  </a:solidFill>
                  <a:latin typeface="Microsoft YaHei" panose="020B0503020204020204" pitchFamily="34" charset="-122"/>
                  <a:ea typeface="Microsoft YaHei" panose="020B0503020204020204" pitchFamily="34" charset="-122"/>
                  <a:sym typeface="Arial"/>
                </a:endParaRPr>
              </a:p>
            </p:txBody>
          </p:sp>
          <p:pic>
            <p:nvPicPr>
              <p:cNvPr id="798" name="Google Shape;798;p12"/>
              <p:cNvPicPr preferRelativeResize="0"/>
              <p:nvPr/>
            </p:nvPicPr>
            <p:blipFill rotWithShape="1">
              <a:blip r:embed="rId3">
                <a:alphaModFix/>
              </a:blip>
              <a:srcRect/>
              <a:stretch/>
            </p:blipFill>
            <p:spPr>
              <a:xfrm>
                <a:off x="538937" y="2029461"/>
                <a:ext cx="624274" cy="624274"/>
              </a:xfrm>
              <a:prstGeom prst="rect">
                <a:avLst/>
              </a:prstGeom>
              <a:noFill/>
              <a:ln>
                <a:noFill/>
              </a:ln>
            </p:spPr>
          </p:pic>
        </p:grpSp>
        <p:pic>
          <p:nvPicPr>
            <p:cNvPr id="808" name="Google Shape;808;p12"/>
            <p:cNvPicPr preferRelativeResize="0"/>
            <p:nvPr/>
          </p:nvPicPr>
          <p:blipFill rotWithShape="1">
            <a:blip r:embed="rId9">
              <a:alphaModFix/>
            </a:blip>
            <a:srcRect/>
            <a:stretch/>
          </p:blipFill>
          <p:spPr>
            <a:xfrm>
              <a:off x="6728512" y="2131678"/>
              <a:ext cx="546100" cy="546100"/>
            </a:xfrm>
            <a:prstGeom prst="rect">
              <a:avLst/>
            </a:prstGeom>
            <a:noFill/>
            <a:ln>
              <a:noFill/>
            </a:ln>
          </p:spPr>
        </p:pic>
      </p:grpSp>
      <p:grpSp>
        <p:nvGrpSpPr>
          <p:cNvPr id="6" name="Group 5"/>
          <p:cNvGrpSpPr/>
          <p:nvPr/>
        </p:nvGrpSpPr>
        <p:grpSpPr>
          <a:xfrm>
            <a:off x="1448776" y="970193"/>
            <a:ext cx="2136062" cy="808703"/>
            <a:chOff x="3507244" y="1087597"/>
            <a:chExt cx="2136062" cy="808703"/>
          </a:xfrm>
        </p:grpSpPr>
        <p:grpSp>
          <p:nvGrpSpPr>
            <p:cNvPr id="775" name="Google Shape;775;p12"/>
            <p:cNvGrpSpPr/>
            <p:nvPr/>
          </p:nvGrpSpPr>
          <p:grpSpPr>
            <a:xfrm>
              <a:off x="3507244" y="1087597"/>
              <a:ext cx="2136062" cy="808703"/>
              <a:chOff x="432000" y="1940452"/>
              <a:chExt cx="2136062" cy="808703"/>
            </a:xfrm>
          </p:grpSpPr>
          <p:sp>
            <p:nvSpPr>
              <p:cNvPr id="776" name="Google Shape;776;p12"/>
              <p:cNvSpPr/>
              <p:nvPr/>
            </p:nvSpPr>
            <p:spPr>
              <a:xfrm>
                <a:off x="432000" y="1940452"/>
                <a:ext cx="2136062" cy="808703"/>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Microsoft YaHei" panose="020B0503020204020204" pitchFamily="34" charset="-122"/>
                  <a:ea typeface="Microsoft YaHei" panose="020B0503020204020204" pitchFamily="34" charset="-122"/>
                  <a:cs typeface="Calibri"/>
                  <a:sym typeface="Calibri"/>
                </a:endParaRPr>
              </a:p>
            </p:txBody>
          </p:sp>
          <p:sp>
            <p:nvSpPr>
              <p:cNvPr id="777" name="Google Shape;777;p12"/>
              <p:cNvSpPr txBox="1"/>
              <p:nvPr/>
            </p:nvSpPr>
            <p:spPr>
              <a:xfrm>
                <a:off x="1302008" y="2065105"/>
                <a:ext cx="1266054" cy="5816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Arial"/>
                  <a:buNone/>
                </a:pPr>
                <a:r>
                  <a:rPr lang="en-GB" sz="1400" b="1" i="0" u="none" strike="noStrike" cap="none" dirty="0" err="1">
                    <a:solidFill>
                      <a:schemeClr val="accent1"/>
                    </a:solidFill>
                    <a:latin typeface="Microsoft YaHei" panose="020B0503020204020204" pitchFamily="34" charset="-122"/>
                    <a:ea typeface="Microsoft YaHei" panose="020B0503020204020204" pitchFamily="34" charset="-122"/>
                    <a:cs typeface="Calibri"/>
                    <a:sym typeface="Calibri"/>
                  </a:rPr>
                  <a:t>電腦科學</a:t>
                </a:r>
                <a:br>
                  <a:rPr lang="en-GB" sz="1400" b="1" i="0" u="none" strike="noStrike" cap="none" dirty="0">
                    <a:solidFill>
                      <a:schemeClr val="accent1"/>
                    </a:solidFill>
                    <a:latin typeface="Microsoft YaHei" panose="020B0503020204020204" pitchFamily="34" charset="-122"/>
                    <a:ea typeface="Microsoft YaHei" panose="020B0503020204020204" pitchFamily="34" charset="-122"/>
                    <a:cs typeface="Calibri"/>
                    <a:sym typeface="Calibri"/>
                  </a:rPr>
                </a:br>
                <a:endParaRPr sz="1400" b="1" i="0" u="none" strike="noStrike" cap="none" dirty="0">
                  <a:solidFill>
                    <a:schemeClr val="accent1"/>
                  </a:solidFill>
                  <a:latin typeface="Microsoft YaHei" panose="020B0503020204020204" pitchFamily="34" charset="-122"/>
                  <a:ea typeface="Microsoft YaHei" panose="020B0503020204020204" pitchFamily="34" charset="-122"/>
                  <a:cs typeface="Calibri"/>
                  <a:sym typeface="Calibri"/>
                </a:endParaRPr>
              </a:p>
            </p:txBody>
          </p:sp>
          <p:pic>
            <p:nvPicPr>
              <p:cNvPr id="778" name="Google Shape;778;p12"/>
              <p:cNvPicPr preferRelativeResize="0"/>
              <p:nvPr/>
            </p:nvPicPr>
            <p:blipFill rotWithShape="1">
              <a:blip r:embed="rId3">
                <a:alphaModFix/>
              </a:blip>
              <a:srcRect/>
              <a:stretch/>
            </p:blipFill>
            <p:spPr>
              <a:xfrm>
                <a:off x="538937" y="2029461"/>
                <a:ext cx="624274" cy="624274"/>
              </a:xfrm>
              <a:prstGeom prst="rect">
                <a:avLst/>
              </a:prstGeom>
              <a:noFill/>
              <a:ln>
                <a:noFill/>
              </a:ln>
            </p:spPr>
          </p:pic>
        </p:grpSp>
        <p:pic>
          <p:nvPicPr>
            <p:cNvPr id="809" name="Google Shape;809;p12"/>
            <p:cNvPicPr preferRelativeResize="0"/>
            <p:nvPr/>
          </p:nvPicPr>
          <p:blipFill rotWithShape="1">
            <a:blip r:embed="rId10">
              <a:alphaModFix/>
            </a:blip>
            <a:srcRect/>
            <a:stretch/>
          </p:blipFill>
          <p:spPr>
            <a:xfrm>
              <a:off x="3652376" y="1220738"/>
              <a:ext cx="546100" cy="546100"/>
            </a:xfrm>
            <a:prstGeom prst="rect">
              <a:avLst/>
            </a:prstGeom>
            <a:noFill/>
            <a:ln>
              <a:noFill/>
            </a:ln>
          </p:spPr>
        </p:pic>
      </p:grpSp>
      <p:grpSp>
        <p:nvGrpSpPr>
          <p:cNvPr id="10" name="Group 9"/>
          <p:cNvGrpSpPr/>
          <p:nvPr/>
        </p:nvGrpSpPr>
        <p:grpSpPr>
          <a:xfrm>
            <a:off x="6495940" y="1003579"/>
            <a:ext cx="2136062" cy="808703"/>
            <a:chOff x="6582488" y="1087597"/>
            <a:chExt cx="2136062" cy="808703"/>
          </a:xfrm>
        </p:grpSpPr>
        <p:grpSp>
          <p:nvGrpSpPr>
            <p:cNvPr id="791" name="Google Shape;791;p12"/>
            <p:cNvGrpSpPr/>
            <p:nvPr/>
          </p:nvGrpSpPr>
          <p:grpSpPr>
            <a:xfrm>
              <a:off x="6582488" y="1087597"/>
              <a:ext cx="2136062" cy="808703"/>
              <a:chOff x="432000" y="1940452"/>
              <a:chExt cx="2136062" cy="808703"/>
            </a:xfrm>
          </p:grpSpPr>
          <p:sp>
            <p:nvSpPr>
              <p:cNvPr id="792" name="Google Shape;792;p12"/>
              <p:cNvSpPr/>
              <p:nvPr/>
            </p:nvSpPr>
            <p:spPr>
              <a:xfrm>
                <a:off x="432000" y="1940452"/>
                <a:ext cx="2136062" cy="808703"/>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Microsoft YaHei" panose="020B0503020204020204" pitchFamily="34" charset="-122"/>
                  <a:ea typeface="Microsoft YaHei" panose="020B0503020204020204" pitchFamily="34" charset="-122"/>
                  <a:cs typeface="Calibri"/>
                  <a:sym typeface="Calibri"/>
                </a:endParaRPr>
              </a:p>
            </p:txBody>
          </p:sp>
          <p:sp>
            <p:nvSpPr>
              <p:cNvPr id="793" name="Google Shape;793;p12"/>
              <p:cNvSpPr txBox="1"/>
              <p:nvPr/>
            </p:nvSpPr>
            <p:spPr>
              <a:xfrm>
                <a:off x="1302008" y="2065105"/>
                <a:ext cx="1266054" cy="5816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Arial"/>
                  <a:buNone/>
                </a:pPr>
                <a:r>
                  <a:rPr lang="en-GB" sz="1400" b="1" i="0" u="none" strike="noStrike" cap="none" dirty="0" err="1">
                    <a:solidFill>
                      <a:schemeClr val="accent1"/>
                    </a:solidFill>
                    <a:latin typeface="Microsoft YaHei" panose="020B0503020204020204" pitchFamily="34" charset="-122"/>
                    <a:ea typeface="Microsoft YaHei" panose="020B0503020204020204" pitchFamily="34" charset="-122"/>
                    <a:cs typeface="Calibri"/>
                    <a:sym typeface="Calibri"/>
                  </a:rPr>
                  <a:t>數學與統計學</a:t>
                </a:r>
                <a:br>
                  <a:rPr lang="en-GB" sz="1400" b="1" i="0" u="none" strike="noStrike" cap="none" dirty="0">
                    <a:solidFill>
                      <a:schemeClr val="accent1"/>
                    </a:solidFill>
                    <a:latin typeface="Microsoft YaHei" panose="020B0503020204020204" pitchFamily="34" charset="-122"/>
                    <a:ea typeface="Microsoft YaHei" panose="020B0503020204020204" pitchFamily="34" charset="-122"/>
                    <a:cs typeface="Calibri"/>
                    <a:sym typeface="Calibri"/>
                  </a:rPr>
                </a:br>
                <a:endParaRPr sz="1400" b="1" i="0" u="none" strike="noStrike" cap="none" dirty="0">
                  <a:solidFill>
                    <a:schemeClr val="accent1"/>
                  </a:solidFill>
                  <a:latin typeface="Microsoft YaHei" panose="020B0503020204020204" pitchFamily="34" charset="-122"/>
                  <a:ea typeface="Microsoft YaHei" panose="020B0503020204020204" pitchFamily="34" charset="-122"/>
                  <a:cs typeface="Calibri"/>
                  <a:sym typeface="Calibri"/>
                </a:endParaRPr>
              </a:p>
            </p:txBody>
          </p:sp>
          <p:pic>
            <p:nvPicPr>
              <p:cNvPr id="794" name="Google Shape;794;p12"/>
              <p:cNvPicPr preferRelativeResize="0"/>
              <p:nvPr/>
            </p:nvPicPr>
            <p:blipFill rotWithShape="1">
              <a:blip r:embed="rId3">
                <a:alphaModFix/>
              </a:blip>
              <a:srcRect/>
              <a:stretch/>
            </p:blipFill>
            <p:spPr>
              <a:xfrm>
                <a:off x="538937" y="2029461"/>
                <a:ext cx="624274" cy="624274"/>
              </a:xfrm>
              <a:prstGeom prst="rect">
                <a:avLst/>
              </a:prstGeom>
              <a:noFill/>
              <a:ln>
                <a:noFill/>
              </a:ln>
            </p:spPr>
          </p:pic>
        </p:grpSp>
        <p:pic>
          <p:nvPicPr>
            <p:cNvPr id="810" name="Google Shape;810;p12"/>
            <p:cNvPicPr preferRelativeResize="0"/>
            <p:nvPr/>
          </p:nvPicPr>
          <p:blipFill rotWithShape="1">
            <a:blip r:embed="rId11">
              <a:alphaModFix/>
            </a:blip>
            <a:srcRect/>
            <a:stretch/>
          </p:blipFill>
          <p:spPr>
            <a:xfrm>
              <a:off x="6788868" y="1277368"/>
              <a:ext cx="429114" cy="429114"/>
            </a:xfrm>
            <a:prstGeom prst="rect">
              <a:avLst/>
            </a:prstGeom>
            <a:noFill/>
            <a:ln>
              <a:noFill/>
            </a:ln>
          </p:spPr>
        </p:pic>
      </p:grpSp>
      <p:grpSp>
        <p:nvGrpSpPr>
          <p:cNvPr id="7" name="Group 6"/>
          <p:cNvGrpSpPr/>
          <p:nvPr/>
        </p:nvGrpSpPr>
        <p:grpSpPr>
          <a:xfrm>
            <a:off x="1473064" y="1913716"/>
            <a:ext cx="2136062" cy="808703"/>
            <a:chOff x="3507244" y="1996960"/>
            <a:chExt cx="2136062" cy="808703"/>
          </a:xfrm>
        </p:grpSpPr>
        <p:grpSp>
          <p:nvGrpSpPr>
            <p:cNvPr id="779" name="Google Shape;779;p12"/>
            <p:cNvGrpSpPr/>
            <p:nvPr/>
          </p:nvGrpSpPr>
          <p:grpSpPr>
            <a:xfrm>
              <a:off x="3507244" y="1996960"/>
              <a:ext cx="2136062" cy="808703"/>
              <a:chOff x="432000" y="1940452"/>
              <a:chExt cx="2136062" cy="808703"/>
            </a:xfrm>
          </p:grpSpPr>
          <p:sp>
            <p:nvSpPr>
              <p:cNvPr id="780" name="Google Shape;780;p12"/>
              <p:cNvSpPr/>
              <p:nvPr/>
            </p:nvSpPr>
            <p:spPr>
              <a:xfrm>
                <a:off x="432000" y="1940452"/>
                <a:ext cx="2136062" cy="808703"/>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Microsoft YaHei" panose="020B0503020204020204" pitchFamily="34" charset="-122"/>
                  <a:ea typeface="Microsoft YaHei" panose="020B0503020204020204" pitchFamily="34" charset="-122"/>
                  <a:cs typeface="Calibri"/>
                  <a:sym typeface="Calibri"/>
                </a:endParaRPr>
              </a:p>
            </p:txBody>
          </p:sp>
          <p:sp>
            <p:nvSpPr>
              <p:cNvPr id="781" name="Google Shape;781;p12"/>
              <p:cNvSpPr txBox="1"/>
              <p:nvPr/>
            </p:nvSpPr>
            <p:spPr>
              <a:xfrm>
                <a:off x="1302008" y="2065105"/>
                <a:ext cx="989075" cy="5816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Arial"/>
                  <a:buNone/>
                </a:pPr>
                <a:r>
                  <a:rPr lang="en-GB" sz="1400" b="1" i="0" u="none" strike="noStrike" cap="none" dirty="0" err="1">
                    <a:solidFill>
                      <a:schemeClr val="accent1"/>
                    </a:solidFill>
                    <a:latin typeface="Microsoft YaHei" panose="020B0503020204020204" pitchFamily="34" charset="-122"/>
                    <a:ea typeface="Microsoft YaHei" panose="020B0503020204020204" pitchFamily="34" charset="-122"/>
                    <a:cs typeface="Calibri"/>
                    <a:sym typeface="Calibri"/>
                  </a:rPr>
                  <a:t>地球與環境科學</a:t>
                </a:r>
                <a:br>
                  <a:rPr lang="en-GB" sz="1400" b="1" i="0" u="none" strike="noStrike" cap="none" dirty="0">
                    <a:solidFill>
                      <a:schemeClr val="accent1"/>
                    </a:solidFill>
                    <a:latin typeface="Microsoft YaHei" panose="020B0503020204020204" pitchFamily="34" charset="-122"/>
                    <a:ea typeface="Microsoft YaHei" panose="020B0503020204020204" pitchFamily="34" charset="-122"/>
                    <a:cs typeface="Calibri"/>
                    <a:sym typeface="Calibri"/>
                  </a:rPr>
                </a:br>
                <a:endParaRPr sz="1400" b="1" i="0" u="none" strike="noStrike" cap="none" dirty="0">
                  <a:solidFill>
                    <a:schemeClr val="accent1"/>
                  </a:solidFill>
                  <a:latin typeface="Microsoft YaHei" panose="020B0503020204020204" pitchFamily="34" charset="-122"/>
                  <a:ea typeface="Microsoft YaHei" panose="020B0503020204020204" pitchFamily="34" charset="-122"/>
                  <a:cs typeface="Calibri"/>
                  <a:sym typeface="Calibri"/>
                </a:endParaRPr>
              </a:p>
            </p:txBody>
          </p:sp>
          <p:pic>
            <p:nvPicPr>
              <p:cNvPr id="782" name="Google Shape;782;p12"/>
              <p:cNvPicPr preferRelativeResize="0"/>
              <p:nvPr/>
            </p:nvPicPr>
            <p:blipFill rotWithShape="1">
              <a:blip r:embed="rId3">
                <a:alphaModFix/>
              </a:blip>
              <a:srcRect/>
              <a:stretch/>
            </p:blipFill>
            <p:spPr>
              <a:xfrm>
                <a:off x="538937" y="2029461"/>
                <a:ext cx="624274" cy="624274"/>
              </a:xfrm>
              <a:prstGeom prst="rect">
                <a:avLst/>
              </a:prstGeom>
              <a:noFill/>
              <a:ln>
                <a:noFill/>
              </a:ln>
            </p:spPr>
          </p:pic>
        </p:grpSp>
        <p:pic>
          <p:nvPicPr>
            <p:cNvPr id="811" name="Google Shape;811;p12"/>
            <p:cNvPicPr preferRelativeResize="0"/>
            <p:nvPr/>
          </p:nvPicPr>
          <p:blipFill rotWithShape="1">
            <a:blip r:embed="rId12">
              <a:alphaModFix/>
            </a:blip>
            <a:srcRect/>
            <a:stretch/>
          </p:blipFill>
          <p:spPr>
            <a:xfrm>
              <a:off x="3652376" y="2131678"/>
              <a:ext cx="546100" cy="546100"/>
            </a:xfrm>
            <a:prstGeom prst="rect">
              <a:avLst/>
            </a:prstGeom>
            <a:noFill/>
            <a:ln>
              <a:noFill/>
            </a:ln>
          </p:spPr>
        </p:pic>
      </p:grpSp>
      <p:grpSp>
        <p:nvGrpSpPr>
          <p:cNvPr id="9" name="Group 8"/>
          <p:cNvGrpSpPr/>
          <p:nvPr/>
        </p:nvGrpSpPr>
        <p:grpSpPr>
          <a:xfrm>
            <a:off x="1473064" y="2874877"/>
            <a:ext cx="2136062" cy="808703"/>
            <a:chOff x="3507244" y="3815685"/>
            <a:chExt cx="2136062" cy="808703"/>
          </a:xfrm>
        </p:grpSpPr>
        <p:grpSp>
          <p:nvGrpSpPr>
            <p:cNvPr id="787" name="Google Shape;787;p12"/>
            <p:cNvGrpSpPr/>
            <p:nvPr/>
          </p:nvGrpSpPr>
          <p:grpSpPr>
            <a:xfrm>
              <a:off x="3507244" y="3815685"/>
              <a:ext cx="2136062" cy="808703"/>
              <a:chOff x="432000" y="1940452"/>
              <a:chExt cx="2136062" cy="808703"/>
            </a:xfrm>
          </p:grpSpPr>
          <p:sp>
            <p:nvSpPr>
              <p:cNvPr id="788" name="Google Shape;788;p12"/>
              <p:cNvSpPr/>
              <p:nvPr/>
            </p:nvSpPr>
            <p:spPr>
              <a:xfrm>
                <a:off x="432000" y="1940452"/>
                <a:ext cx="2136062" cy="808703"/>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Microsoft YaHei" panose="020B0503020204020204" pitchFamily="34" charset="-122"/>
                  <a:ea typeface="Microsoft YaHei" panose="020B0503020204020204" pitchFamily="34" charset="-122"/>
                  <a:cs typeface="Calibri"/>
                  <a:sym typeface="Calibri"/>
                </a:endParaRPr>
              </a:p>
            </p:txBody>
          </p:sp>
          <p:sp>
            <p:nvSpPr>
              <p:cNvPr id="789" name="Google Shape;789;p12"/>
              <p:cNvSpPr txBox="1"/>
              <p:nvPr/>
            </p:nvSpPr>
            <p:spPr>
              <a:xfrm>
                <a:off x="1302008" y="2065105"/>
                <a:ext cx="800385" cy="5816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Arial"/>
                  <a:buNone/>
                </a:pPr>
                <a:r>
                  <a:rPr lang="en-GB" sz="1400" b="1" i="0" u="none" strike="noStrike" cap="none" dirty="0" err="1">
                    <a:solidFill>
                      <a:schemeClr val="accent1"/>
                    </a:solidFill>
                    <a:latin typeface="Microsoft YaHei" panose="020B0503020204020204" pitchFamily="34" charset="-122"/>
                    <a:ea typeface="Microsoft YaHei" panose="020B0503020204020204" pitchFamily="34" charset="-122"/>
                    <a:cs typeface="Calibri"/>
                    <a:sym typeface="Calibri"/>
                  </a:rPr>
                  <a:t>人文社科與法律</a:t>
                </a:r>
                <a:br>
                  <a:rPr lang="en-GB" sz="1400" b="1" i="0" u="none" strike="noStrike" cap="none" dirty="0">
                    <a:solidFill>
                      <a:schemeClr val="accent1"/>
                    </a:solidFill>
                    <a:latin typeface="Microsoft YaHei" panose="020B0503020204020204" pitchFamily="34" charset="-122"/>
                    <a:ea typeface="Microsoft YaHei" panose="020B0503020204020204" pitchFamily="34" charset="-122"/>
                    <a:cs typeface="Calibri"/>
                    <a:sym typeface="Calibri"/>
                  </a:rPr>
                </a:br>
                <a:endParaRPr sz="1400" b="1" i="0" u="none" strike="noStrike" cap="none" dirty="0">
                  <a:solidFill>
                    <a:schemeClr val="accent1"/>
                  </a:solidFill>
                  <a:latin typeface="Microsoft YaHei" panose="020B0503020204020204" pitchFamily="34" charset="-122"/>
                  <a:ea typeface="Microsoft YaHei" panose="020B0503020204020204" pitchFamily="34" charset="-122"/>
                  <a:cs typeface="Calibri"/>
                  <a:sym typeface="Calibri"/>
                </a:endParaRPr>
              </a:p>
            </p:txBody>
          </p:sp>
          <p:pic>
            <p:nvPicPr>
              <p:cNvPr id="790" name="Google Shape;790;p12"/>
              <p:cNvPicPr preferRelativeResize="0"/>
              <p:nvPr/>
            </p:nvPicPr>
            <p:blipFill rotWithShape="1">
              <a:blip r:embed="rId3">
                <a:alphaModFix/>
              </a:blip>
              <a:srcRect/>
              <a:stretch/>
            </p:blipFill>
            <p:spPr>
              <a:xfrm>
                <a:off x="538937" y="2029461"/>
                <a:ext cx="624274" cy="624274"/>
              </a:xfrm>
              <a:prstGeom prst="rect">
                <a:avLst/>
              </a:prstGeom>
              <a:noFill/>
              <a:ln>
                <a:noFill/>
              </a:ln>
            </p:spPr>
          </p:pic>
        </p:grpSp>
        <p:pic>
          <p:nvPicPr>
            <p:cNvPr id="812" name="Google Shape;812;p12"/>
            <p:cNvPicPr preferRelativeResize="0"/>
            <p:nvPr/>
          </p:nvPicPr>
          <p:blipFill rotWithShape="1">
            <a:blip r:embed="rId13">
              <a:alphaModFix/>
            </a:blip>
            <a:srcRect/>
            <a:stretch/>
          </p:blipFill>
          <p:spPr>
            <a:xfrm>
              <a:off x="3652376" y="3940338"/>
              <a:ext cx="546100" cy="546100"/>
            </a:xfrm>
            <a:prstGeom prst="rect">
              <a:avLst/>
            </a:prstGeom>
            <a:noFill/>
            <a:ln>
              <a:noFill/>
            </a:ln>
          </p:spPr>
        </p:pic>
      </p:grpSp>
      <p:grpSp>
        <p:nvGrpSpPr>
          <p:cNvPr id="4" name="Group 3"/>
          <p:cNvGrpSpPr/>
          <p:nvPr/>
        </p:nvGrpSpPr>
        <p:grpSpPr>
          <a:xfrm>
            <a:off x="6495940" y="2847083"/>
            <a:ext cx="2136062" cy="808703"/>
            <a:chOff x="432000" y="2906323"/>
            <a:chExt cx="2136062" cy="808703"/>
          </a:xfrm>
        </p:grpSpPr>
        <p:grpSp>
          <p:nvGrpSpPr>
            <p:cNvPr id="767" name="Google Shape;767;p12"/>
            <p:cNvGrpSpPr/>
            <p:nvPr/>
          </p:nvGrpSpPr>
          <p:grpSpPr>
            <a:xfrm>
              <a:off x="432000" y="2906323"/>
              <a:ext cx="2136062" cy="808703"/>
              <a:chOff x="432000" y="1940452"/>
              <a:chExt cx="2136062" cy="808703"/>
            </a:xfrm>
          </p:grpSpPr>
          <p:sp>
            <p:nvSpPr>
              <p:cNvPr id="768" name="Google Shape;768;p12"/>
              <p:cNvSpPr/>
              <p:nvPr/>
            </p:nvSpPr>
            <p:spPr>
              <a:xfrm>
                <a:off x="432000" y="1940452"/>
                <a:ext cx="2136062" cy="808703"/>
              </a:xfrm>
              <a:prstGeom prst="rect">
                <a:avLst/>
              </a:prstGeom>
              <a:solidFill>
                <a:srgbClr val="EBF1F5"/>
              </a:solidFill>
              <a:ln>
                <a:noFill/>
              </a:ln>
            </p:spPr>
            <p:txBody>
              <a:bodyPr spcFirstLastPara="1" wrap="square" lIns="72000" tIns="72000" rIns="72000" bIns="72000" anchor="ctr" anchorCtr="1">
                <a:noAutofit/>
              </a:bodyPr>
              <a:lstStyle/>
              <a:p>
                <a:pPr marL="0" marR="0" lvl="0" indent="0" algn="ctr" rtl="0">
                  <a:lnSpc>
                    <a:spcPct val="100000"/>
                  </a:lnSpc>
                  <a:spcBef>
                    <a:spcPts val="0"/>
                  </a:spcBef>
                  <a:spcAft>
                    <a:spcPts val="0"/>
                  </a:spcAft>
                  <a:buClr>
                    <a:schemeClr val="dk1"/>
                  </a:buClr>
                  <a:buSzPts val="1400"/>
                  <a:buFont typeface="Arial"/>
                  <a:buNone/>
                </a:pPr>
                <a:endParaRPr sz="1400" b="0" i="0" u="none" strike="noStrike" cap="none">
                  <a:solidFill>
                    <a:srgbClr val="F2F2F2"/>
                  </a:solidFill>
                  <a:latin typeface="Microsoft YaHei" panose="020B0503020204020204" pitchFamily="34" charset="-122"/>
                  <a:ea typeface="Microsoft YaHei" panose="020B0503020204020204" pitchFamily="34" charset="-122"/>
                  <a:cs typeface="Calibri"/>
                  <a:sym typeface="Calibri"/>
                </a:endParaRPr>
              </a:p>
            </p:txBody>
          </p:sp>
          <p:sp>
            <p:nvSpPr>
              <p:cNvPr id="769" name="Google Shape;769;p12"/>
              <p:cNvSpPr txBox="1"/>
              <p:nvPr/>
            </p:nvSpPr>
            <p:spPr>
              <a:xfrm>
                <a:off x="1302008" y="2065105"/>
                <a:ext cx="1266054" cy="58169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400"/>
                  <a:buFont typeface="Arial"/>
                  <a:buNone/>
                </a:pPr>
                <a:r>
                  <a:rPr lang="en-GB" sz="1400" b="1" i="0" u="none" strike="noStrike" cap="none" dirty="0" err="1">
                    <a:solidFill>
                      <a:schemeClr val="accent1"/>
                    </a:solidFill>
                    <a:latin typeface="Microsoft YaHei" panose="020B0503020204020204" pitchFamily="34" charset="-122"/>
                    <a:ea typeface="Microsoft YaHei" panose="020B0503020204020204" pitchFamily="34" charset="-122"/>
                    <a:cs typeface="Calibri"/>
                    <a:sym typeface="Calibri"/>
                  </a:rPr>
                  <a:t>商業與經濟學</a:t>
                </a:r>
                <a:br>
                  <a:rPr lang="en-GB" sz="1400" b="1" i="0" u="none" strike="noStrike" cap="none" dirty="0">
                    <a:solidFill>
                      <a:schemeClr val="accent1"/>
                    </a:solidFill>
                    <a:latin typeface="Microsoft YaHei" panose="020B0503020204020204" pitchFamily="34" charset="-122"/>
                    <a:ea typeface="Microsoft YaHei" panose="020B0503020204020204" pitchFamily="34" charset="-122"/>
                    <a:cs typeface="Calibri"/>
                    <a:sym typeface="Calibri"/>
                  </a:rPr>
                </a:br>
                <a:endParaRPr sz="1400" b="1" i="0" u="none" strike="noStrike" cap="none" dirty="0">
                  <a:solidFill>
                    <a:schemeClr val="accent1"/>
                  </a:solidFill>
                  <a:latin typeface="Microsoft YaHei" panose="020B0503020204020204" pitchFamily="34" charset="-122"/>
                  <a:ea typeface="Microsoft YaHei" panose="020B0503020204020204" pitchFamily="34" charset="-122"/>
                  <a:cs typeface="Calibri"/>
                  <a:sym typeface="Calibri"/>
                </a:endParaRPr>
              </a:p>
            </p:txBody>
          </p:sp>
          <p:pic>
            <p:nvPicPr>
              <p:cNvPr id="770" name="Google Shape;770;p12"/>
              <p:cNvPicPr preferRelativeResize="0"/>
              <p:nvPr/>
            </p:nvPicPr>
            <p:blipFill rotWithShape="1">
              <a:blip r:embed="rId3">
                <a:alphaModFix/>
              </a:blip>
              <a:srcRect/>
              <a:stretch/>
            </p:blipFill>
            <p:spPr>
              <a:xfrm>
                <a:off x="538937" y="2029461"/>
                <a:ext cx="624274" cy="624274"/>
              </a:xfrm>
              <a:prstGeom prst="rect">
                <a:avLst/>
              </a:prstGeom>
              <a:noFill/>
              <a:ln>
                <a:noFill/>
              </a:ln>
            </p:spPr>
          </p:pic>
        </p:grpSp>
        <p:pic>
          <p:nvPicPr>
            <p:cNvPr id="813" name="Google Shape;813;p12"/>
            <p:cNvPicPr preferRelativeResize="0"/>
            <p:nvPr/>
          </p:nvPicPr>
          <p:blipFill rotWithShape="1">
            <a:blip r:embed="rId14">
              <a:alphaModFix/>
            </a:blip>
            <a:srcRect/>
            <a:stretch/>
          </p:blipFill>
          <p:spPr>
            <a:xfrm>
              <a:off x="577643" y="3037624"/>
              <a:ext cx="546100" cy="546100"/>
            </a:xfrm>
            <a:prstGeom prst="rect">
              <a:avLst/>
            </a:prstGeom>
            <a:noFill/>
            <a:ln>
              <a:noFill/>
            </a:ln>
          </p:spPr>
        </p:pic>
      </p:grpSp>
      <p:cxnSp>
        <p:nvCxnSpPr>
          <p:cNvPr id="14" name="Straight Connector 13"/>
          <p:cNvCxnSpPr/>
          <p:nvPr/>
        </p:nvCxnSpPr>
        <p:spPr>
          <a:xfrm>
            <a:off x="399779" y="2787836"/>
            <a:ext cx="8412480" cy="0"/>
          </a:xfrm>
          <a:prstGeom prst="line">
            <a:avLst/>
          </a:prstGeom>
          <a:ln w="1270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3" name="Straight Connector 72"/>
          <p:cNvCxnSpPr/>
          <p:nvPr/>
        </p:nvCxnSpPr>
        <p:spPr>
          <a:xfrm>
            <a:off x="384200" y="3756913"/>
            <a:ext cx="8412480" cy="0"/>
          </a:xfrm>
          <a:prstGeom prst="line">
            <a:avLst/>
          </a:prstGeom>
          <a:ln w="1270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44433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wipe(left)">
                                      <p:cBhvr>
                                        <p:cTn id="1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pringer Nature Group master">
  <a:themeElements>
    <a:clrScheme name="Custom 3">
      <a:dk1>
        <a:srgbClr val="01324B"/>
      </a:dk1>
      <a:lt1>
        <a:srgbClr val="FFFFFF"/>
      </a:lt1>
      <a:dk2>
        <a:srgbClr val="CEDBE0"/>
      </a:dk2>
      <a:lt2>
        <a:srgbClr val="EBF1F5"/>
      </a:lt2>
      <a:accent1>
        <a:srgbClr val="0070A8"/>
      </a:accent1>
      <a:accent2>
        <a:srgbClr val="01324B"/>
      </a:accent2>
      <a:accent3>
        <a:srgbClr val="BE1818"/>
      </a:accent3>
      <a:accent4>
        <a:srgbClr val="785BA7"/>
      </a:accent4>
      <a:accent5>
        <a:srgbClr val="007373"/>
      </a:accent5>
      <a:accent6>
        <a:srgbClr val="C75301"/>
      </a:accent6>
      <a:hlink>
        <a:srgbClr val="0070A8"/>
      </a:hlink>
      <a:folHlink>
        <a:srgbClr val="0070A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pringer Nature Group master">
  <a:themeElements>
    <a:clrScheme name="SNG v2">
      <a:dk1>
        <a:srgbClr val="3E3E3E"/>
      </a:dk1>
      <a:lt1>
        <a:srgbClr val="FFFFFF"/>
      </a:lt1>
      <a:dk2>
        <a:srgbClr val="005172"/>
      </a:dk2>
      <a:lt2>
        <a:srgbClr val="EBEBEB"/>
      </a:lt2>
      <a:accent1>
        <a:srgbClr val="005172"/>
      </a:accent1>
      <a:accent2>
        <a:srgbClr val="00B0CA"/>
      </a:accent2>
      <a:accent3>
        <a:srgbClr val="108198"/>
      </a:accent3>
      <a:accent4>
        <a:srgbClr val="EC7A00"/>
      </a:accent4>
      <a:accent5>
        <a:srgbClr val="7AB800"/>
      </a:accent5>
      <a:accent6>
        <a:srgbClr val="848484"/>
      </a:accent6>
      <a:hlink>
        <a:srgbClr val="00B0CA"/>
      </a:hlink>
      <a:folHlink>
        <a:srgbClr val="00B0C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2524</Words>
  <Application>Microsoft Office PowerPoint</Application>
  <PresentationFormat>如螢幕大小 (16:9)</PresentationFormat>
  <Paragraphs>380</Paragraphs>
  <Slides>29</Slides>
  <Notes>29</Notes>
  <HiddenSlides>0</HiddenSlides>
  <MMClips>0</MMClips>
  <ScaleCrop>false</ScaleCrop>
  <HeadingPairs>
    <vt:vector size="6" baseType="variant">
      <vt:variant>
        <vt:lpstr>使用字型</vt:lpstr>
      </vt:variant>
      <vt:variant>
        <vt:i4>3</vt:i4>
      </vt:variant>
      <vt:variant>
        <vt:lpstr>佈景主題</vt:lpstr>
      </vt:variant>
      <vt:variant>
        <vt:i4>2</vt:i4>
      </vt:variant>
      <vt:variant>
        <vt:lpstr>投影片標題</vt:lpstr>
      </vt:variant>
      <vt:variant>
        <vt:i4>29</vt:i4>
      </vt:variant>
    </vt:vector>
  </HeadingPairs>
  <TitlesOfParts>
    <vt:vector size="34" baseType="lpstr">
      <vt:lpstr>Microsoft YaHei</vt:lpstr>
      <vt:lpstr>Arial</vt:lpstr>
      <vt:lpstr>Calibri</vt:lpstr>
      <vt:lpstr>Springer Nature Group master</vt:lpstr>
      <vt:lpstr>1_Springer Nature Group master</vt:lpstr>
      <vt:lpstr>Springer Nature電子期刊及電子圖書幫助您的學習和研究工作 ——SpringerLink平台使用指南  </vt:lpstr>
      <vt:lpstr>目錄</vt:lpstr>
      <vt:lpstr>施普林格·自然 </vt:lpstr>
      <vt:lpstr>施普林格·自然 </vt:lpstr>
      <vt:lpstr>我們備受信賴的品牌</vt:lpstr>
      <vt:lpstr>SpringerLink 平臺資源簡介 </vt:lpstr>
      <vt:lpstr>SpringerLink平臺</vt:lpstr>
      <vt:lpstr>Springer Journals 施普林格期刊</vt:lpstr>
      <vt:lpstr>Springer期刊</vt:lpstr>
      <vt:lpstr>Springer期刊</vt:lpstr>
      <vt:lpstr>eBooks 電子圖書</vt:lpstr>
      <vt:lpstr>施普林格∙自然電子圖書</vt:lpstr>
      <vt:lpstr>內容完善</vt:lpstr>
      <vt:lpstr>SpringerLink平臺使用指南</vt:lpstr>
      <vt:lpstr>link.springer.com平臺</vt:lpstr>
      <vt:lpstr>link.springer.com平臺全新主頁</vt:lpstr>
      <vt:lpstr>用戶登錄</vt:lpstr>
      <vt:lpstr>獲得平臺授權的機構用戶登錄方法</vt:lpstr>
      <vt:lpstr>您可在主頁底部查看所在機構獲悉是否擁有存取權限</vt:lpstr>
      <vt:lpstr>搜索功能</vt:lpstr>
      <vt:lpstr>搜索結果頁面</vt:lpstr>
      <vt:lpstr>期刊文章頁面 - 概覽</vt:lpstr>
      <vt:lpstr>期刊文章頁面 - 參考文獻</vt:lpstr>
      <vt:lpstr>期刊文章頁面 - 版權許可及關於此文章</vt:lpstr>
      <vt:lpstr>期刊主頁 - 概覽</vt:lpstr>
      <vt:lpstr>期刊主頁 - 關於本刊</vt:lpstr>
      <vt:lpstr>圖書主頁 - 概覽</vt:lpstr>
      <vt:lpstr>圖書章節頁面 - 概覽</vt:lpstr>
      <vt:lpstr>謝謝！</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如何利用SpringerLink平台发现与您最相关的研究</dc:title>
  <dc:creator>Antony Johnson</dc:creator>
  <cp:lastModifiedBy>Ofey Hung</cp:lastModifiedBy>
  <cp:revision>82</cp:revision>
  <dcterms:created xsi:type="dcterms:W3CDTF">2021-08-02T15:23:56Z</dcterms:created>
  <dcterms:modified xsi:type="dcterms:W3CDTF">2024-08-13T03:03:23Z</dcterms:modified>
</cp:coreProperties>
</file>